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175" r:id="rId6"/>
    <p:sldMasterId id="2147484070" r:id="rId7"/>
  </p:sldMasterIdLst>
  <p:notesMasterIdLst>
    <p:notesMasterId r:id="rId69"/>
  </p:notesMasterIdLst>
  <p:handoutMasterIdLst>
    <p:handoutMasterId r:id="rId70"/>
  </p:handoutMasterIdLst>
  <p:sldIdLst>
    <p:sldId id="490" r:id="rId8"/>
    <p:sldId id="5040" r:id="rId9"/>
    <p:sldId id="284" r:id="rId10"/>
    <p:sldId id="320" r:id="rId11"/>
    <p:sldId id="4968" r:id="rId12"/>
    <p:sldId id="5045" r:id="rId13"/>
    <p:sldId id="4942" r:id="rId14"/>
    <p:sldId id="4859" r:id="rId15"/>
    <p:sldId id="3345" r:id="rId16"/>
    <p:sldId id="4977" r:id="rId17"/>
    <p:sldId id="5047" r:id="rId18"/>
    <p:sldId id="5048" r:id="rId19"/>
    <p:sldId id="5049" r:id="rId20"/>
    <p:sldId id="5050" r:id="rId21"/>
    <p:sldId id="5014" r:id="rId22"/>
    <p:sldId id="5037" r:id="rId23"/>
    <p:sldId id="4944" r:id="rId24"/>
    <p:sldId id="5051" r:id="rId25"/>
    <p:sldId id="4978" r:id="rId26"/>
    <p:sldId id="4948" r:id="rId27"/>
    <p:sldId id="3605" r:id="rId28"/>
    <p:sldId id="3355" r:id="rId29"/>
    <p:sldId id="4949" r:id="rId30"/>
    <p:sldId id="4882" r:id="rId31"/>
    <p:sldId id="4979" r:id="rId32"/>
    <p:sldId id="4950" r:id="rId33"/>
    <p:sldId id="4995" r:id="rId34"/>
    <p:sldId id="4981" r:id="rId35"/>
    <p:sldId id="5042" r:id="rId36"/>
    <p:sldId id="4997" r:id="rId37"/>
    <p:sldId id="5041" r:id="rId38"/>
    <p:sldId id="4959" r:id="rId39"/>
    <p:sldId id="4998" r:id="rId40"/>
    <p:sldId id="5021" r:id="rId41"/>
    <p:sldId id="5034" r:id="rId42"/>
    <p:sldId id="5023" r:id="rId43"/>
    <p:sldId id="5038" r:id="rId44"/>
    <p:sldId id="5036" r:id="rId45"/>
    <p:sldId id="5019" r:id="rId46"/>
    <p:sldId id="5003" r:id="rId47"/>
    <p:sldId id="5031" r:id="rId48"/>
    <p:sldId id="4960" r:id="rId49"/>
    <p:sldId id="5020" r:id="rId50"/>
    <p:sldId id="5032" r:id="rId51"/>
    <p:sldId id="5025" r:id="rId52"/>
    <p:sldId id="5026" r:id="rId53"/>
    <p:sldId id="5030" r:id="rId54"/>
    <p:sldId id="5033" r:id="rId55"/>
    <p:sldId id="5024" r:id="rId56"/>
    <p:sldId id="5029" r:id="rId57"/>
    <p:sldId id="5027" r:id="rId58"/>
    <p:sldId id="4952" r:id="rId59"/>
    <p:sldId id="5008" r:id="rId60"/>
    <p:sldId id="5043" r:id="rId61"/>
    <p:sldId id="4982" r:id="rId62"/>
    <p:sldId id="5044" r:id="rId63"/>
    <p:sldId id="4986" r:id="rId64"/>
    <p:sldId id="4893" r:id="rId65"/>
    <p:sldId id="4894" r:id="rId66"/>
    <p:sldId id="4895" r:id="rId67"/>
    <p:sldId id="4896" r:id="rId68"/>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guide id="6" pos="2634"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6F890A-4A5C-A4B2-2F44-C33D8E4505B4}" name="Stacey Hodgson" initials="SH" userId="S::stacey.hodgson@qcaa.qld.edu.au::d946d89a-f8ba-4763-8a05-e6cf5f3d164b" providerId="AD"/>
  <p188:author id="{64AC7F0B-48C3-5563-FE2A-BAC4CE7140D7}" name="Stacey Hodgson" initials="SH" userId="S::Stacey.Hodgson@qcaa.qld.edu.au::d946d89a-f8ba-4763-8a05-e6cf5f3d164b" providerId="AD"/>
  <p188:author id="{B9C0B623-49EA-B518-F551-98269D906676}" name="Janis McDermott" initials="JM" userId="S::Janis.McDermott@qcaa.qld.edu.au::fe8016d7-e05f-4181-a162-3867e0c7828a" providerId="AD"/>
  <p188:author id="{8863F22E-8E5B-DCEA-1B51-7ABE0C6702CD}" name="Shannyn McSweeney" initials="SM" userId="S::Shannyn.McSweeney@qcaa.qld.edu.au::305e6775-da44-41fe-a46a-e3cddad11a43" providerId="AD"/>
  <p188:author id="{99C1917E-8C3B-8FBB-2774-7CAEE9E51DE8}" name="NV GD" initials="NV" userId="NV GD" providerId="None"/>
  <p188:author id="{663AE7A2-5CB6-83FB-9D15-1219A8786F4C}" name="Virginia Ayliffe" initials="VA" userId="S::Virginia.Ayliffe@qcaa.qld.edu.au::e01ca961-4ba5-41cd-950f-fe5fcff6f38f" providerId="AD"/>
  <p188:author id="{6A9A00F5-C49A-7E6B-A24A-0C850FF796A5}" name="CMED" initials="CM" userId="CME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C5B7"/>
    <a:srgbClr val="88A468"/>
    <a:srgbClr val="8E5E4F"/>
    <a:srgbClr val="DBB4C4"/>
    <a:srgbClr val="2216BA"/>
    <a:srgbClr val="00DBD6"/>
    <a:srgbClr val="00FFCC"/>
    <a:srgbClr val="CBC1D5"/>
    <a:srgbClr val="7C6597"/>
    <a:srgbClr val="A64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469" autoAdjust="0"/>
  </p:normalViewPr>
  <p:slideViewPr>
    <p:cSldViewPr snapToGrid="0">
      <p:cViewPr varScale="1">
        <p:scale>
          <a:sx n="109" d="100"/>
          <a:sy n="109" d="100"/>
        </p:scale>
        <p:origin x="5832" y="90"/>
      </p:cViewPr>
      <p:guideLst>
        <p:guide orient="horz" pos="378"/>
        <p:guide orient="horz" pos="531"/>
        <p:guide pos="2880"/>
        <p:guide pos="2634"/>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microsoft.com/office/2018/10/relationships/authors" Target="authors.xml"/><Relationship Id="rId7" Type="http://schemas.openxmlformats.org/officeDocument/2006/relationships/slideMaster" Target="slideMasters/slideMaster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97D08-9902-4171-9B2D-8CBD812CD13F}"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AU"/>
        </a:p>
      </dgm:t>
    </dgm:pt>
    <dgm:pt modelId="{6F3315D4-DF0C-4DD4-BE7B-6329AE5B17E2}">
      <dgm:prSet phldrT="[Text]" custT="1"/>
      <dgm:spPr>
        <a:solidFill>
          <a:srgbClr val="E7E1DE"/>
        </a:solidFill>
        <a:ln w="57150">
          <a:noFill/>
        </a:ln>
      </dgm:spPr>
      <dgm:t>
        <a:bodyPr/>
        <a:lstStyle/>
        <a:p>
          <a:r>
            <a:rPr lang="en-AU" sz="2000" b="1"/>
            <a:t>Module 1           </a:t>
          </a:r>
          <a:r>
            <a:rPr lang="en-AU" sz="1600"/>
            <a:t>Exploring revisions to purpose, principles and practices</a:t>
          </a:r>
          <a:endParaRPr lang="en-AU" sz="1900"/>
        </a:p>
      </dgm:t>
    </dgm:pt>
    <dgm:pt modelId="{EC8F08F9-0FB4-423E-B011-C185332FE5DA}" type="parTrans" cxnId="{3690ADFC-70B4-4ED3-9C08-64B58EA18A13}">
      <dgm:prSet/>
      <dgm:spPr/>
      <dgm:t>
        <a:bodyPr/>
        <a:lstStyle/>
        <a:p>
          <a:endParaRPr lang="en-AU"/>
        </a:p>
      </dgm:t>
    </dgm:pt>
    <dgm:pt modelId="{BA249107-3EF0-4E49-AB90-BD4B0A4C0412}" type="sibTrans" cxnId="{3690ADFC-70B4-4ED3-9C08-64B58EA18A13}">
      <dgm:prSet/>
      <dgm:spPr/>
      <dgm:t>
        <a:bodyPr/>
        <a:lstStyle/>
        <a:p>
          <a:endParaRPr lang="en-AU"/>
        </a:p>
      </dgm:t>
    </dgm:pt>
    <dgm:pt modelId="{9021644A-85E7-43A6-9293-394E98646CEE}">
      <dgm:prSet phldrT="[Text]"/>
      <dgm:spPr>
        <a:solidFill>
          <a:srgbClr val="8E5E4F"/>
        </a:solidFill>
        <a:ln>
          <a:noFill/>
        </a:ln>
      </dgm:spPr>
      <dgm:t>
        <a:bodyPr/>
        <a:lstStyle/>
        <a:p>
          <a:r>
            <a:rPr lang="en-AU" b="1"/>
            <a:t>QKLG 2024 and </a:t>
          </a:r>
          <a:br>
            <a:rPr lang="en-AU" b="1"/>
          </a:br>
          <a:r>
            <a:rPr lang="en-AU" b="1"/>
            <a:t>EYLF V2.0 alignment</a:t>
          </a:r>
        </a:p>
      </dgm:t>
    </dgm:pt>
    <dgm:pt modelId="{B79B2B2E-D269-4AFA-96D3-5A893319430A}" type="parTrans" cxnId="{F65243FF-B7EC-46CF-A55E-6C531460E145}">
      <dgm:prSet/>
      <dgm:spPr/>
      <dgm:t>
        <a:bodyPr/>
        <a:lstStyle/>
        <a:p>
          <a:endParaRPr lang="en-AU"/>
        </a:p>
      </dgm:t>
    </dgm:pt>
    <dgm:pt modelId="{919C5698-7DB0-400A-A1F4-9C30AEF7EBD2}" type="sibTrans" cxnId="{F65243FF-B7EC-46CF-A55E-6C531460E145}">
      <dgm:prSet/>
      <dgm:spPr/>
      <dgm:t>
        <a:bodyPr/>
        <a:lstStyle/>
        <a:p>
          <a:endParaRPr lang="en-AU"/>
        </a:p>
      </dgm:t>
    </dgm:pt>
    <dgm:pt modelId="{6A4AD55A-0EE7-4932-A1AF-A7CE0318E35B}">
      <dgm:prSet phldrT="[Text]"/>
      <dgm:spPr>
        <a:solidFill>
          <a:srgbClr val="8E5E4F"/>
        </a:solidFill>
        <a:ln>
          <a:noFill/>
        </a:ln>
      </dgm:spPr>
      <dgm:t>
        <a:bodyPr/>
        <a:lstStyle/>
        <a:p>
          <a:r>
            <a:rPr lang="en-AU" b="1"/>
            <a:t>Purpose, principles and practices</a:t>
          </a:r>
        </a:p>
      </dgm:t>
    </dgm:pt>
    <dgm:pt modelId="{AD77FBAA-CA4B-4B26-9598-E24AACDAC8DF}" type="parTrans" cxnId="{2D922623-6F30-41BA-AC60-EE69438A6D02}">
      <dgm:prSet/>
      <dgm:spPr/>
      <dgm:t>
        <a:bodyPr/>
        <a:lstStyle/>
        <a:p>
          <a:endParaRPr lang="en-AU"/>
        </a:p>
      </dgm:t>
    </dgm:pt>
    <dgm:pt modelId="{43074DA9-551C-4DC0-B862-00B6EEAB7CB2}" type="sibTrans" cxnId="{2D922623-6F30-41BA-AC60-EE69438A6D02}">
      <dgm:prSet/>
      <dgm:spPr/>
      <dgm:t>
        <a:bodyPr/>
        <a:lstStyle/>
        <a:p>
          <a:endParaRPr lang="en-AU"/>
        </a:p>
      </dgm:t>
    </dgm:pt>
    <dgm:pt modelId="{DC14A935-8939-4EA0-8D6E-901D70499169}">
      <dgm:prSet phldrT="[Text]" custT="1"/>
      <dgm:spPr>
        <a:solidFill>
          <a:srgbClr val="E7E1DE"/>
        </a:solidFill>
        <a:ln w="57150">
          <a:noFill/>
        </a:ln>
      </dgm:spPr>
      <dgm:t>
        <a:bodyPr/>
        <a:lstStyle/>
        <a:p>
          <a:r>
            <a:rPr lang="en-AU" sz="2000" b="1"/>
            <a:t>Module 2</a:t>
          </a:r>
        </a:p>
        <a:p>
          <a:r>
            <a:rPr lang="en-AU" sz="1600"/>
            <a:t>Exploring continua and reviewing transitions</a:t>
          </a:r>
        </a:p>
      </dgm:t>
    </dgm:pt>
    <dgm:pt modelId="{6E8071B4-5C3A-4062-9BF9-3553BBB7D066}" type="parTrans" cxnId="{B94AEC6B-E7C8-44C8-BA85-CE26E35783E4}">
      <dgm:prSet/>
      <dgm:spPr/>
      <dgm:t>
        <a:bodyPr/>
        <a:lstStyle/>
        <a:p>
          <a:endParaRPr lang="en-AU"/>
        </a:p>
      </dgm:t>
    </dgm:pt>
    <dgm:pt modelId="{7DDAD101-AA11-45D2-B91B-9439E1EF25F2}" type="sibTrans" cxnId="{B94AEC6B-E7C8-44C8-BA85-CE26E35783E4}">
      <dgm:prSet/>
      <dgm:spPr/>
      <dgm:t>
        <a:bodyPr/>
        <a:lstStyle/>
        <a:p>
          <a:endParaRPr lang="en-AU"/>
        </a:p>
      </dgm:t>
    </dgm:pt>
    <dgm:pt modelId="{0176E40B-EB3E-43DB-A6EB-B91B361DD140}">
      <dgm:prSet phldrT="[Text]"/>
      <dgm:spPr>
        <a:solidFill>
          <a:srgbClr val="8E5E4F"/>
        </a:solidFill>
        <a:ln>
          <a:noFill/>
        </a:ln>
      </dgm:spPr>
      <dgm:t>
        <a:bodyPr/>
        <a:lstStyle/>
        <a:p>
          <a:r>
            <a:rPr lang="en-AU" b="1"/>
            <a:t>Continua of learning and development</a:t>
          </a:r>
        </a:p>
      </dgm:t>
    </dgm:pt>
    <dgm:pt modelId="{40C2BC91-A691-454B-821C-F8EACDF8FD93}" type="parTrans" cxnId="{BBD5F429-83DC-4BF5-A887-CDB461F66213}">
      <dgm:prSet/>
      <dgm:spPr/>
      <dgm:t>
        <a:bodyPr/>
        <a:lstStyle/>
        <a:p>
          <a:endParaRPr lang="en-AU"/>
        </a:p>
      </dgm:t>
    </dgm:pt>
    <dgm:pt modelId="{64455DDB-270D-43F6-B09E-B3D5AF1A45A6}" type="sibTrans" cxnId="{BBD5F429-83DC-4BF5-A887-CDB461F66213}">
      <dgm:prSet/>
      <dgm:spPr/>
      <dgm:t>
        <a:bodyPr/>
        <a:lstStyle/>
        <a:p>
          <a:endParaRPr lang="en-AU"/>
        </a:p>
      </dgm:t>
    </dgm:pt>
    <dgm:pt modelId="{A3F03684-61E4-484E-A255-172993101133}">
      <dgm:prSet phldrT="[Text]"/>
      <dgm:spPr>
        <a:solidFill>
          <a:srgbClr val="8E5E4F"/>
        </a:solidFill>
        <a:ln>
          <a:noFill/>
        </a:ln>
      </dgm:spPr>
      <dgm:t>
        <a:bodyPr/>
        <a:lstStyle/>
        <a:p>
          <a:r>
            <a:rPr lang="en-AU" b="1"/>
            <a:t>Learning and development areas</a:t>
          </a:r>
        </a:p>
      </dgm:t>
    </dgm:pt>
    <dgm:pt modelId="{9C676D6A-4075-4C77-AE4F-6FF07AF4ADA8}" type="parTrans" cxnId="{EC08A4C6-3546-418F-8323-CF86E3051A8F}">
      <dgm:prSet/>
      <dgm:spPr/>
      <dgm:t>
        <a:bodyPr/>
        <a:lstStyle/>
        <a:p>
          <a:endParaRPr lang="en-AU"/>
        </a:p>
      </dgm:t>
    </dgm:pt>
    <dgm:pt modelId="{640D5D41-9DF5-4554-86F6-18396D013D18}" type="sibTrans" cxnId="{EC08A4C6-3546-418F-8323-CF86E3051A8F}">
      <dgm:prSet/>
      <dgm:spPr/>
      <dgm:t>
        <a:bodyPr/>
        <a:lstStyle/>
        <a:p>
          <a:endParaRPr lang="en-AU"/>
        </a:p>
      </dgm:t>
    </dgm:pt>
    <dgm:pt modelId="{90BCCD4A-B8F0-4522-916A-BC62B2CFC70A}">
      <dgm:prSet phldrT="[Text]" custT="1"/>
      <dgm:spPr>
        <a:solidFill>
          <a:srgbClr val="E7E1DE"/>
        </a:solidFill>
        <a:ln w="57150">
          <a:solidFill>
            <a:srgbClr val="8E5E4F"/>
          </a:solidFill>
        </a:ln>
      </dgm:spPr>
      <dgm:t>
        <a:bodyPr/>
        <a:lstStyle/>
        <a:p>
          <a:r>
            <a:rPr lang="en-AU" sz="1900" b="1"/>
            <a:t>Module 3</a:t>
          </a:r>
        </a:p>
        <a:p>
          <a:r>
            <a:rPr lang="en-AU" sz="1600"/>
            <a:t>Examining considerations for planning</a:t>
          </a:r>
        </a:p>
      </dgm:t>
    </dgm:pt>
    <dgm:pt modelId="{C82E4BC6-9BEF-484A-86E7-80DF23291BB7}" type="parTrans" cxnId="{1782E473-6483-4A15-B5A2-876662C41DA8}">
      <dgm:prSet/>
      <dgm:spPr/>
      <dgm:t>
        <a:bodyPr/>
        <a:lstStyle/>
        <a:p>
          <a:endParaRPr lang="en-AU"/>
        </a:p>
      </dgm:t>
    </dgm:pt>
    <dgm:pt modelId="{823458E5-F8A5-4A51-B02E-17F38D4B342E}" type="sibTrans" cxnId="{1782E473-6483-4A15-B5A2-876662C41DA8}">
      <dgm:prSet/>
      <dgm:spPr/>
      <dgm:t>
        <a:bodyPr/>
        <a:lstStyle/>
        <a:p>
          <a:endParaRPr lang="en-AU"/>
        </a:p>
      </dgm:t>
    </dgm:pt>
    <dgm:pt modelId="{CA4CFE8B-C50C-4609-ADCC-0F9C351A6160}">
      <dgm:prSet phldrT="[Text]"/>
      <dgm:spPr>
        <a:solidFill>
          <a:srgbClr val="8E5E4F"/>
        </a:solidFill>
        <a:ln>
          <a:noFill/>
        </a:ln>
      </dgm:spPr>
      <dgm:t>
        <a:bodyPr/>
        <a:lstStyle/>
        <a:p>
          <a:r>
            <a:rPr lang="en-AU" b="1"/>
            <a:t>Considerations for planning with the QKLG 2024</a:t>
          </a:r>
        </a:p>
      </dgm:t>
    </dgm:pt>
    <dgm:pt modelId="{AA42DA5D-762D-4C6A-A01B-BD57B1B77660}" type="parTrans" cxnId="{B5A53EB4-F4E0-493F-88A6-85F27649348C}">
      <dgm:prSet/>
      <dgm:spPr/>
      <dgm:t>
        <a:bodyPr/>
        <a:lstStyle/>
        <a:p>
          <a:endParaRPr lang="en-AU"/>
        </a:p>
      </dgm:t>
    </dgm:pt>
    <dgm:pt modelId="{19C965A6-7449-4CFB-AAC7-3998FC58AA17}" type="sibTrans" cxnId="{B5A53EB4-F4E0-493F-88A6-85F27649348C}">
      <dgm:prSet/>
      <dgm:spPr/>
      <dgm:t>
        <a:bodyPr/>
        <a:lstStyle/>
        <a:p>
          <a:endParaRPr lang="en-AU"/>
        </a:p>
      </dgm:t>
    </dgm:pt>
    <dgm:pt modelId="{60958536-54FE-40BB-B88C-E5C1E2FC880F}">
      <dgm:prSet/>
      <dgm:spPr>
        <a:solidFill>
          <a:srgbClr val="8E5E4F"/>
        </a:solidFill>
        <a:ln>
          <a:noFill/>
        </a:ln>
      </dgm:spPr>
      <dgm:t>
        <a:bodyPr/>
        <a:lstStyle/>
        <a:p>
          <a:r>
            <a:rPr lang="en-AU" b="1"/>
            <a:t>Supporting transitions and continuity of learning</a:t>
          </a:r>
        </a:p>
      </dgm:t>
    </dgm:pt>
    <dgm:pt modelId="{884EF74B-DF24-4298-BC59-DA811CC63E82}" type="parTrans" cxnId="{A5553E8D-46C4-47BC-826B-79226F8AFE82}">
      <dgm:prSet/>
      <dgm:spPr/>
      <dgm:t>
        <a:bodyPr/>
        <a:lstStyle/>
        <a:p>
          <a:endParaRPr lang="en-AU"/>
        </a:p>
      </dgm:t>
    </dgm:pt>
    <dgm:pt modelId="{086F82A9-8616-4F45-A9DF-0B57E474D3F5}" type="sibTrans" cxnId="{A5553E8D-46C4-47BC-826B-79226F8AFE82}">
      <dgm:prSet/>
      <dgm:spPr/>
      <dgm:t>
        <a:bodyPr/>
        <a:lstStyle/>
        <a:p>
          <a:endParaRPr lang="en-AU"/>
        </a:p>
      </dgm:t>
    </dgm:pt>
    <dgm:pt modelId="{F1EA7106-4E27-456F-BB8D-6EFD2773BD30}" type="pres">
      <dgm:prSet presAssocID="{52D97D08-9902-4171-9B2D-8CBD812CD13F}" presName="theList" presStyleCnt="0">
        <dgm:presLayoutVars>
          <dgm:dir/>
          <dgm:animLvl val="lvl"/>
          <dgm:resizeHandles val="exact"/>
        </dgm:presLayoutVars>
      </dgm:prSet>
      <dgm:spPr/>
    </dgm:pt>
    <dgm:pt modelId="{5BFD5029-D16E-49DE-BEA2-B84EC44158C3}" type="pres">
      <dgm:prSet presAssocID="{6F3315D4-DF0C-4DD4-BE7B-6329AE5B17E2}" presName="compNode" presStyleCnt="0"/>
      <dgm:spPr/>
    </dgm:pt>
    <dgm:pt modelId="{A3EEBB6E-A76B-4450-80D9-19358F019AD0}" type="pres">
      <dgm:prSet presAssocID="{6F3315D4-DF0C-4DD4-BE7B-6329AE5B17E2}" presName="aNode" presStyleLbl="bgShp" presStyleIdx="0" presStyleCnt="3"/>
      <dgm:spPr/>
    </dgm:pt>
    <dgm:pt modelId="{42A1DA6B-80C9-49D4-8553-73DA697A718B}" type="pres">
      <dgm:prSet presAssocID="{6F3315D4-DF0C-4DD4-BE7B-6329AE5B17E2}" presName="textNode" presStyleLbl="bgShp" presStyleIdx="0" presStyleCnt="3"/>
      <dgm:spPr/>
    </dgm:pt>
    <dgm:pt modelId="{B19F7653-5E2D-4BD5-9C27-402F3356E625}" type="pres">
      <dgm:prSet presAssocID="{6F3315D4-DF0C-4DD4-BE7B-6329AE5B17E2}" presName="compChildNode" presStyleCnt="0"/>
      <dgm:spPr/>
    </dgm:pt>
    <dgm:pt modelId="{B06E1673-F553-4AFA-BE01-DCC3CD1468C5}" type="pres">
      <dgm:prSet presAssocID="{6F3315D4-DF0C-4DD4-BE7B-6329AE5B17E2}" presName="theInnerList" presStyleCnt="0"/>
      <dgm:spPr/>
    </dgm:pt>
    <dgm:pt modelId="{BEDED2A2-421C-4167-998B-C1E4244DF509}" type="pres">
      <dgm:prSet presAssocID="{9021644A-85E7-43A6-9293-394E98646CEE}" presName="childNode" presStyleLbl="node1" presStyleIdx="0" presStyleCnt="6">
        <dgm:presLayoutVars>
          <dgm:bulletEnabled val="1"/>
        </dgm:presLayoutVars>
      </dgm:prSet>
      <dgm:spPr/>
    </dgm:pt>
    <dgm:pt modelId="{8CBA9187-A41E-4EFC-A035-9C04D9D8B8EE}" type="pres">
      <dgm:prSet presAssocID="{9021644A-85E7-43A6-9293-394E98646CEE}" presName="aSpace2" presStyleCnt="0"/>
      <dgm:spPr/>
    </dgm:pt>
    <dgm:pt modelId="{A53AB554-6B5D-40A8-ABF1-A4F4918C0F09}" type="pres">
      <dgm:prSet presAssocID="{6A4AD55A-0EE7-4932-A1AF-A7CE0318E35B}" presName="childNode" presStyleLbl="node1" presStyleIdx="1" presStyleCnt="6">
        <dgm:presLayoutVars>
          <dgm:bulletEnabled val="1"/>
        </dgm:presLayoutVars>
      </dgm:prSet>
      <dgm:spPr/>
    </dgm:pt>
    <dgm:pt modelId="{2793A583-6F1B-43DA-9EFE-8C58995FC061}" type="pres">
      <dgm:prSet presAssocID="{6F3315D4-DF0C-4DD4-BE7B-6329AE5B17E2}" presName="aSpace" presStyleCnt="0"/>
      <dgm:spPr/>
    </dgm:pt>
    <dgm:pt modelId="{E1DA6463-0A21-4482-B999-168BF4E96347}" type="pres">
      <dgm:prSet presAssocID="{DC14A935-8939-4EA0-8D6E-901D70499169}" presName="compNode" presStyleCnt="0"/>
      <dgm:spPr/>
    </dgm:pt>
    <dgm:pt modelId="{B15E065C-4F15-4F2F-B396-11BBF37AD58D}" type="pres">
      <dgm:prSet presAssocID="{DC14A935-8939-4EA0-8D6E-901D70499169}" presName="aNode" presStyleLbl="bgShp" presStyleIdx="1" presStyleCnt="3"/>
      <dgm:spPr/>
    </dgm:pt>
    <dgm:pt modelId="{B5899D4B-AB71-4F3E-85A6-7A5DC9C51E86}" type="pres">
      <dgm:prSet presAssocID="{DC14A935-8939-4EA0-8D6E-901D70499169}" presName="textNode" presStyleLbl="bgShp" presStyleIdx="1" presStyleCnt="3"/>
      <dgm:spPr/>
    </dgm:pt>
    <dgm:pt modelId="{CA21D80F-1025-452F-BB4D-5C3ECD61919C}" type="pres">
      <dgm:prSet presAssocID="{DC14A935-8939-4EA0-8D6E-901D70499169}" presName="compChildNode" presStyleCnt="0"/>
      <dgm:spPr/>
    </dgm:pt>
    <dgm:pt modelId="{157A54C2-8550-4710-B418-DB1B9D5DA5FA}" type="pres">
      <dgm:prSet presAssocID="{DC14A935-8939-4EA0-8D6E-901D70499169}" presName="theInnerList" presStyleCnt="0"/>
      <dgm:spPr/>
    </dgm:pt>
    <dgm:pt modelId="{F96F7278-3369-4F63-B0A5-698D02BF40DE}" type="pres">
      <dgm:prSet presAssocID="{0176E40B-EB3E-43DB-A6EB-B91B361DD140}" presName="childNode" presStyleLbl="node1" presStyleIdx="2" presStyleCnt="6">
        <dgm:presLayoutVars>
          <dgm:bulletEnabled val="1"/>
        </dgm:presLayoutVars>
      </dgm:prSet>
      <dgm:spPr/>
    </dgm:pt>
    <dgm:pt modelId="{17FA373E-C82A-432B-B159-2DE9AC7BE18F}" type="pres">
      <dgm:prSet presAssocID="{0176E40B-EB3E-43DB-A6EB-B91B361DD140}" presName="aSpace2" presStyleCnt="0"/>
      <dgm:spPr/>
    </dgm:pt>
    <dgm:pt modelId="{58366B04-3E75-4A1E-AE9D-3AD4FBEE885B}" type="pres">
      <dgm:prSet presAssocID="{A3F03684-61E4-484E-A255-172993101133}" presName="childNode" presStyleLbl="node1" presStyleIdx="3" presStyleCnt="6">
        <dgm:presLayoutVars>
          <dgm:bulletEnabled val="1"/>
        </dgm:presLayoutVars>
      </dgm:prSet>
      <dgm:spPr/>
    </dgm:pt>
    <dgm:pt modelId="{AE8F3034-C291-4777-BD5F-D6E5FAB00612}" type="pres">
      <dgm:prSet presAssocID="{A3F03684-61E4-484E-A255-172993101133}" presName="aSpace2" presStyleCnt="0"/>
      <dgm:spPr/>
    </dgm:pt>
    <dgm:pt modelId="{A7601E0C-8BB8-4BBC-857F-3506F011FB34}" type="pres">
      <dgm:prSet presAssocID="{60958536-54FE-40BB-B88C-E5C1E2FC880F}" presName="childNode" presStyleLbl="node1" presStyleIdx="4" presStyleCnt="6">
        <dgm:presLayoutVars>
          <dgm:bulletEnabled val="1"/>
        </dgm:presLayoutVars>
      </dgm:prSet>
      <dgm:spPr/>
    </dgm:pt>
    <dgm:pt modelId="{DC8FC875-9091-4FAA-88D9-EA63E49FB9C2}" type="pres">
      <dgm:prSet presAssocID="{DC14A935-8939-4EA0-8D6E-901D70499169}" presName="aSpace" presStyleCnt="0"/>
      <dgm:spPr/>
    </dgm:pt>
    <dgm:pt modelId="{621F31A8-43F2-4B3E-AB20-C7F27BA0A95D}" type="pres">
      <dgm:prSet presAssocID="{90BCCD4A-B8F0-4522-916A-BC62B2CFC70A}" presName="compNode" presStyleCnt="0"/>
      <dgm:spPr/>
    </dgm:pt>
    <dgm:pt modelId="{9497A941-E719-47ED-8553-310F97EDA3D2}" type="pres">
      <dgm:prSet presAssocID="{90BCCD4A-B8F0-4522-916A-BC62B2CFC70A}" presName="aNode" presStyleLbl="bgShp" presStyleIdx="2" presStyleCnt="3"/>
      <dgm:spPr/>
    </dgm:pt>
    <dgm:pt modelId="{A4EF5473-8801-49FE-99B6-A9B6F4F3E0D5}" type="pres">
      <dgm:prSet presAssocID="{90BCCD4A-B8F0-4522-916A-BC62B2CFC70A}" presName="textNode" presStyleLbl="bgShp" presStyleIdx="2" presStyleCnt="3"/>
      <dgm:spPr/>
    </dgm:pt>
    <dgm:pt modelId="{BADDB86F-A5AE-47C9-B12A-3E145CE8C589}" type="pres">
      <dgm:prSet presAssocID="{90BCCD4A-B8F0-4522-916A-BC62B2CFC70A}" presName="compChildNode" presStyleCnt="0"/>
      <dgm:spPr/>
    </dgm:pt>
    <dgm:pt modelId="{7FF49E9A-6773-427E-B804-B7E8CBCA6FD2}" type="pres">
      <dgm:prSet presAssocID="{90BCCD4A-B8F0-4522-916A-BC62B2CFC70A}" presName="theInnerList" presStyleCnt="0"/>
      <dgm:spPr/>
    </dgm:pt>
    <dgm:pt modelId="{746B1528-8CCD-4F03-AF07-4F748FBDE4A4}" type="pres">
      <dgm:prSet presAssocID="{CA4CFE8B-C50C-4609-ADCC-0F9C351A6160}" presName="childNode" presStyleLbl="node1" presStyleIdx="5" presStyleCnt="6">
        <dgm:presLayoutVars>
          <dgm:bulletEnabled val="1"/>
        </dgm:presLayoutVars>
      </dgm:prSet>
      <dgm:spPr/>
    </dgm:pt>
  </dgm:ptLst>
  <dgm:cxnLst>
    <dgm:cxn modelId="{C3438B09-072C-443D-8C43-EC0E10BDE635}" type="presOf" srcId="{60958536-54FE-40BB-B88C-E5C1E2FC880F}" destId="{A7601E0C-8BB8-4BBC-857F-3506F011FB34}" srcOrd="0" destOrd="0" presId="urn:microsoft.com/office/officeart/2005/8/layout/lProcess2"/>
    <dgm:cxn modelId="{0A42F910-4CBF-433C-BA7F-E4CCD566716E}" type="presOf" srcId="{6F3315D4-DF0C-4DD4-BE7B-6329AE5B17E2}" destId="{A3EEBB6E-A76B-4450-80D9-19358F019AD0}" srcOrd="0" destOrd="0" presId="urn:microsoft.com/office/officeart/2005/8/layout/lProcess2"/>
    <dgm:cxn modelId="{C2FC4816-89DD-447E-B6DB-FCF124D32157}" type="presOf" srcId="{52D97D08-9902-4171-9B2D-8CBD812CD13F}" destId="{F1EA7106-4E27-456F-BB8D-6EFD2773BD30}" srcOrd="0" destOrd="0" presId="urn:microsoft.com/office/officeart/2005/8/layout/lProcess2"/>
    <dgm:cxn modelId="{B92E4119-E3BF-432A-A5D6-3D1880701C0A}" type="presOf" srcId="{6F3315D4-DF0C-4DD4-BE7B-6329AE5B17E2}" destId="{42A1DA6B-80C9-49D4-8553-73DA697A718B}" srcOrd="1" destOrd="0" presId="urn:microsoft.com/office/officeart/2005/8/layout/lProcess2"/>
    <dgm:cxn modelId="{2D922623-6F30-41BA-AC60-EE69438A6D02}" srcId="{6F3315D4-DF0C-4DD4-BE7B-6329AE5B17E2}" destId="{6A4AD55A-0EE7-4932-A1AF-A7CE0318E35B}" srcOrd="1" destOrd="0" parTransId="{AD77FBAA-CA4B-4B26-9598-E24AACDAC8DF}" sibTransId="{43074DA9-551C-4DC0-B862-00B6EEAB7CB2}"/>
    <dgm:cxn modelId="{BBD5F429-83DC-4BF5-A887-CDB461F66213}" srcId="{DC14A935-8939-4EA0-8D6E-901D70499169}" destId="{0176E40B-EB3E-43DB-A6EB-B91B361DD140}" srcOrd="0" destOrd="0" parTransId="{40C2BC91-A691-454B-821C-F8EACDF8FD93}" sibTransId="{64455DDB-270D-43F6-B09E-B3D5AF1A45A6}"/>
    <dgm:cxn modelId="{318A7C2C-54BB-468A-AD0B-A8D3F9681DC3}" type="presOf" srcId="{9021644A-85E7-43A6-9293-394E98646CEE}" destId="{BEDED2A2-421C-4167-998B-C1E4244DF509}" srcOrd="0" destOrd="0" presId="urn:microsoft.com/office/officeart/2005/8/layout/lProcess2"/>
    <dgm:cxn modelId="{4B7B1161-601D-4DE3-9E21-1F5D1A00F6B2}" type="presOf" srcId="{CA4CFE8B-C50C-4609-ADCC-0F9C351A6160}" destId="{746B1528-8CCD-4F03-AF07-4F748FBDE4A4}" srcOrd="0" destOrd="0" presId="urn:microsoft.com/office/officeart/2005/8/layout/lProcess2"/>
    <dgm:cxn modelId="{34EF8E6B-E7EE-456A-A890-22A35E459125}" type="presOf" srcId="{0176E40B-EB3E-43DB-A6EB-B91B361DD140}" destId="{F96F7278-3369-4F63-B0A5-698D02BF40DE}" srcOrd="0" destOrd="0" presId="urn:microsoft.com/office/officeart/2005/8/layout/lProcess2"/>
    <dgm:cxn modelId="{B94AEC6B-E7C8-44C8-BA85-CE26E35783E4}" srcId="{52D97D08-9902-4171-9B2D-8CBD812CD13F}" destId="{DC14A935-8939-4EA0-8D6E-901D70499169}" srcOrd="1" destOrd="0" parTransId="{6E8071B4-5C3A-4062-9BF9-3553BBB7D066}" sibTransId="{7DDAD101-AA11-45D2-B91B-9439E1EF25F2}"/>
    <dgm:cxn modelId="{9806304C-4CDD-4CD8-BBC3-AEFACFDAD928}" type="presOf" srcId="{DC14A935-8939-4EA0-8D6E-901D70499169}" destId="{B5899D4B-AB71-4F3E-85A6-7A5DC9C51E86}" srcOrd="1" destOrd="0" presId="urn:microsoft.com/office/officeart/2005/8/layout/lProcess2"/>
    <dgm:cxn modelId="{BEAE554C-21A2-4F59-8E35-360AC43CBB75}" type="presOf" srcId="{90BCCD4A-B8F0-4522-916A-BC62B2CFC70A}" destId="{A4EF5473-8801-49FE-99B6-A9B6F4F3E0D5}" srcOrd="1" destOrd="0" presId="urn:microsoft.com/office/officeart/2005/8/layout/lProcess2"/>
    <dgm:cxn modelId="{1782E473-6483-4A15-B5A2-876662C41DA8}" srcId="{52D97D08-9902-4171-9B2D-8CBD812CD13F}" destId="{90BCCD4A-B8F0-4522-916A-BC62B2CFC70A}" srcOrd="2" destOrd="0" parTransId="{C82E4BC6-9BEF-484A-86E7-80DF23291BB7}" sibTransId="{823458E5-F8A5-4A51-B02E-17F38D4B342E}"/>
    <dgm:cxn modelId="{0CE35E7A-18C8-4BC6-8ED9-42E49B9A2226}" type="presOf" srcId="{DC14A935-8939-4EA0-8D6E-901D70499169}" destId="{B15E065C-4F15-4F2F-B396-11BBF37AD58D}" srcOrd="0" destOrd="0" presId="urn:microsoft.com/office/officeart/2005/8/layout/lProcess2"/>
    <dgm:cxn modelId="{CB396A80-2E30-4EDC-BF7B-3E3E42304668}" type="presOf" srcId="{6A4AD55A-0EE7-4932-A1AF-A7CE0318E35B}" destId="{A53AB554-6B5D-40A8-ABF1-A4F4918C0F09}" srcOrd="0" destOrd="0" presId="urn:microsoft.com/office/officeart/2005/8/layout/lProcess2"/>
    <dgm:cxn modelId="{2A169F85-B539-4153-BA51-4326599076EF}" type="presOf" srcId="{90BCCD4A-B8F0-4522-916A-BC62B2CFC70A}" destId="{9497A941-E719-47ED-8553-310F97EDA3D2}" srcOrd="0" destOrd="0" presId="urn:microsoft.com/office/officeart/2005/8/layout/lProcess2"/>
    <dgm:cxn modelId="{82ABBB86-EF1F-49A9-8DED-8F82D89CE839}" type="presOf" srcId="{A3F03684-61E4-484E-A255-172993101133}" destId="{58366B04-3E75-4A1E-AE9D-3AD4FBEE885B}" srcOrd="0" destOrd="0" presId="urn:microsoft.com/office/officeart/2005/8/layout/lProcess2"/>
    <dgm:cxn modelId="{A5553E8D-46C4-47BC-826B-79226F8AFE82}" srcId="{DC14A935-8939-4EA0-8D6E-901D70499169}" destId="{60958536-54FE-40BB-B88C-E5C1E2FC880F}" srcOrd="2" destOrd="0" parTransId="{884EF74B-DF24-4298-BC59-DA811CC63E82}" sibTransId="{086F82A9-8616-4F45-A9DF-0B57E474D3F5}"/>
    <dgm:cxn modelId="{B5A53EB4-F4E0-493F-88A6-85F27649348C}" srcId="{90BCCD4A-B8F0-4522-916A-BC62B2CFC70A}" destId="{CA4CFE8B-C50C-4609-ADCC-0F9C351A6160}" srcOrd="0" destOrd="0" parTransId="{AA42DA5D-762D-4C6A-A01B-BD57B1B77660}" sibTransId="{19C965A6-7449-4CFB-AAC7-3998FC58AA17}"/>
    <dgm:cxn modelId="{EC08A4C6-3546-418F-8323-CF86E3051A8F}" srcId="{DC14A935-8939-4EA0-8D6E-901D70499169}" destId="{A3F03684-61E4-484E-A255-172993101133}" srcOrd="1" destOrd="0" parTransId="{9C676D6A-4075-4C77-AE4F-6FF07AF4ADA8}" sibTransId="{640D5D41-9DF5-4554-86F6-18396D013D18}"/>
    <dgm:cxn modelId="{3690ADFC-70B4-4ED3-9C08-64B58EA18A13}" srcId="{52D97D08-9902-4171-9B2D-8CBD812CD13F}" destId="{6F3315D4-DF0C-4DD4-BE7B-6329AE5B17E2}" srcOrd="0" destOrd="0" parTransId="{EC8F08F9-0FB4-423E-B011-C185332FE5DA}" sibTransId="{BA249107-3EF0-4E49-AB90-BD4B0A4C0412}"/>
    <dgm:cxn modelId="{F65243FF-B7EC-46CF-A55E-6C531460E145}" srcId="{6F3315D4-DF0C-4DD4-BE7B-6329AE5B17E2}" destId="{9021644A-85E7-43A6-9293-394E98646CEE}" srcOrd="0" destOrd="0" parTransId="{B79B2B2E-D269-4AFA-96D3-5A893319430A}" sibTransId="{919C5698-7DB0-400A-A1F4-9C30AEF7EBD2}"/>
    <dgm:cxn modelId="{AD0B427C-DCC4-4875-BBA2-099F234C49AB}" type="presParOf" srcId="{F1EA7106-4E27-456F-BB8D-6EFD2773BD30}" destId="{5BFD5029-D16E-49DE-BEA2-B84EC44158C3}" srcOrd="0" destOrd="0" presId="urn:microsoft.com/office/officeart/2005/8/layout/lProcess2"/>
    <dgm:cxn modelId="{9E0CEA0A-9FD3-4DA1-92D1-A117FAD1C815}" type="presParOf" srcId="{5BFD5029-D16E-49DE-BEA2-B84EC44158C3}" destId="{A3EEBB6E-A76B-4450-80D9-19358F019AD0}" srcOrd="0" destOrd="0" presId="urn:microsoft.com/office/officeart/2005/8/layout/lProcess2"/>
    <dgm:cxn modelId="{C42535EC-B1D7-4E7E-B6DB-CCC3D3470201}" type="presParOf" srcId="{5BFD5029-D16E-49DE-BEA2-B84EC44158C3}" destId="{42A1DA6B-80C9-49D4-8553-73DA697A718B}" srcOrd="1" destOrd="0" presId="urn:microsoft.com/office/officeart/2005/8/layout/lProcess2"/>
    <dgm:cxn modelId="{5E320249-7D4E-4446-B661-243BE3FD2468}" type="presParOf" srcId="{5BFD5029-D16E-49DE-BEA2-B84EC44158C3}" destId="{B19F7653-5E2D-4BD5-9C27-402F3356E625}" srcOrd="2" destOrd="0" presId="urn:microsoft.com/office/officeart/2005/8/layout/lProcess2"/>
    <dgm:cxn modelId="{048B5C0B-CCE5-4FC1-9146-7E5CFC6FF9A8}" type="presParOf" srcId="{B19F7653-5E2D-4BD5-9C27-402F3356E625}" destId="{B06E1673-F553-4AFA-BE01-DCC3CD1468C5}" srcOrd="0" destOrd="0" presId="urn:microsoft.com/office/officeart/2005/8/layout/lProcess2"/>
    <dgm:cxn modelId="{90578088-7375-4FB7-8D43-0DFFBDAC02DF}" type="presParOf" srcId="{B06E1673-F553-4AFA-BE01-DCC3CD1468C5}" destId="{BEDED2A2-421C-4167-998B-C1E4244DF509}" srcOrd="0" destOrd="0" presId="urn:microsoft.com/office/officeart/2005/8/layout/lProcess2"/>
    <dgm:cxn modelId="{BB390A48-8556-4FCF-B2A9-37F2FC139EE5}" type="presParOf" srcId="{B06E1673-F553-4AFA-BE01-DCC3CD1468C5}" destId="{8CBA9187-A41E-4EFC-A035-9C04D9D8B8EE}" srcOrd="1" destOrd="0" presId="urn:microsoft.com/office/officeart/2005/8/layout/lProcess2"/>
    <dgm:cxn modelId="{A63D12E6-19D0-4C16-9487-DC24346671AB}" type="presParOf" srcId="{B06E1673-F553-4AFA-BE01-DCC3CD1468C5}" destId="{A53AB554-6B5D-40A8-ABF1-A4F4918C0F09}" srcOrd="2" destOrd="0" presId="urn:microsoft.com/office/officeart/2005/8/layout/lProcess2"/>
    <dgm:cxn modelId="{263EF400-F0CB-468E-91D9-50D602AC6623}" type="presParOf" srcId="{F1EA7106-4E27-456F-BB8D-6EFD2773BD30}" destId="{2793A583-6F1B-43DA-9EFE-8C58995FC061}" srcOrd="1" destOrd="0" presId="urn:microsoft.com/office/officeart/2005/8/layout/lProcess2"/>
    <dgm:cxn modelId="{B919FD20-F245-40FB-99F7-2BC3A8EEF00F}" type="presParOf" srcId="{F1EA7106-4E27-456F-BB8D-6EFD2773BD30}" destId="{E1DA6463-0A21-4482-B999-168BF4E96347}" srcOrd="2" destOrd="0" presId="urn:microsoft.com/office/officeart/2005/8/layout/lProcess2"/>
    <dgm:cxn modelId="{67EFC2A8-FF12-4657-8337-7B1A5FC32D64}" type="presParOf" srcId="{E1DA6463-0A21-4482-B999-168BF4E96347}" destId="{B15E065C-4F15-4F2F-B396-11BBF37AD58D}" srcOrd="0" destOrd="0" presId="urn:microsoft.com/office/officeart/2005/8/layout/lProcess2"/>
    <dgm:cxn modelId="{9B6CDAB5-8A83-45DB-9BE0-89C385748A2E}" type="presParOf" srcId="{E1DA6463-0A21-4482-B999-168BF4E96347}" destId="{B5899D4B-AB71-4F3E-85A6-7A5DC9C51E86}" srcOrd="1" destOrd="0" presId="urn:microsoft.com/office/officeart/2005/8/layout/lProcess2"/>
    <dgm:cxn modelId="{CDFCD43E-76BA-4E47-970B-FAF72858724A}" type="presParOf" srcId="{E1DA6463-0A21-4482-B999-168BF4E96347}" destId="{CA21D80F-1025-452F-BB4D-5C3ECD61919C}" srcOrd="2" destOrd="0" presId="urn:microsoft.com/office/officeart/2005/8/layout/lProcess2"/>
    <dgm:cxn modelId="{16AF859E-F8CC-4EFF-BF71-78069008681B}" type="presParOf" srcId="{CA21D80F-1025-452F-BB4D-5C3ECD61919C}" destId="{157A54C2-8550-4710-B418-DB1B9D5DA5FA}" srcOrd="0" destOrd="0" presId="urn:microsoft.com/office/officeart/2005/8/layout/lProcess2"/>
    <dgm:cxn modelId="{22ADF098-A4BF-427F-8A61-FF1D5C6B56AA}" type="presParOf" srcId="{157A54C2-8550-4710-B418-DB1B9D5DA5FA}" destId="{F96F7278-3369-4F63-B0A5-698D02BF40DE}" srcOrd="0" destOrd="0" presId="urn:microsoft.com/office/officeart/2005/8/layout/lProcess2"/>
    <dgm:cxn modelId="{81F0FFA3-7587-4F4A-9327-238950D2703B}" type="presParOf" srcId="{157A54C2-8550-4710-B418-DB1B9D5DA5FA}" destId="{17FA373E-C82A-432B-B159-2DE9AC7BE18F}" srcOrd="1" destOrd="0" presId="urn:microsoft.com/office/officeart/2005/8/layout/lProcess2"/>
    <dgm:cxn modelId="{89DE3B94-72D9-49C4-98DD-8A7E7ABB53F6}" type="presParOf" srcId="{157A54C2-8550-4710-B418-DB1B9D5DA5FA}" destId="{58366B04-3E75-4A1E-AE9D-3AD4FBEE885B}" srcOrd="2" destOrd="0" presId="urn:microsoft.com/office/officeart/2005/8/layout/lProcess2"/>
    <dgm:cxn modelId="{43F5FFFF-F522-47F2-816E-2307E7753819}" type="presParOf" srcId="{157A54C2-8550-4710-B418-DB1B9D5DA5FA}" destId="{AE8F3034-C291-4777-BD5F-D6E5FAB00612}" srcOrd="3" destOrd="0" presId="urn:microsoft.com/office/officeart/2005/8/layout/lProcess2"/>
    <dgm:cxn modelId="{CC7A8E44-70AD-46DE-B6A5-7427D03C45CD}" type="presParOf" srcId="{157A54C2-8550-4710-B418-DB1B9D5DA5FA}" destId="{A7601E0C-8BB8-4BBC-857F-3506F011FB34}" srcOrd="4" destOrd="0" presId="urn:microsoft.com/office/officeart/2005/8/layout/lProcess2"/>
    <dgm:cxn modelId="{330AA132-A719-4D04-A270-FD489514A971}" type="presParOf" srcId="{F1EA7106-4E27-456F-BB8D-6EFD2773BD30}" destId="{DC8FC875-9091-4FAA-88D9-EA63E49FB9C2}" srcOrd="3" destOrd="0" presId="urn:microsoft.com/office/officeart/2005/8/layout/lProcess2"/>
    <dgm:cxn modelId="{AFECF807-E53A-47D3-BEF2-47AAB1858D53}" type="presParOf" srcId="{F1EA7106-4E27-456F-BB8D-6EFD2773BD30}" destId="{621F31A8-43F2-4B3E-AB20-C7F27BA0A95D}" srcOrd="4" destOrd="0" presId="urn:microsoft.com/office/officeart/2005/8/layout/lProcess2"/>
    <dgm:cxn modelId="{881C42A9-EFFB-4F12-94E7-1036C221A869}" type="presParOf" srcId="{621F31A8-43F2-4B3E-AB20-C7F27BA0A95D}" destId="{9497A941-E719-47ED-8553-310F97EDA3D2}" srcOrd="0" destOrd="0" presId="urn:microsoft.com/office/officeart/2005/8/layout/lProcess2"/>
    <dgm:cxn modelId="{A77FBC15-4D75-4198-B672-AFA833BC7053}" type="presParOf" srcId="{621F31A8-43F2-4B3E-AB20-C7F27BA0A95D}" destId="{A4EF5473-8801-49FE-99B6-A9B6F4F3E0D5}" srcOrd="1" destOrd="0" presId="urn:microsoft.com/office/officeart/2005/8/layout/lProcess2"/>
    <dgm:cxn modelId="{50D10477-273D-4F6E-B1EE-43ECB95846FE}" type="presParOf" srcId="{621F31A8-43F2-4B3E-AB20-C7F27BA0A95D}" destId="{BADDB86F-A5AE-47C9-B12A-3E145CE8C589}" srcOrd="2" destOrd="0" presId="urn:microsoft.com/office/officeart/2005/8/layout/lProcess2"/>
    <dgm:cxn modelId="{730521E3-7C1A-4271-B922-579BC11A948E}" type="presParOf" srcId="{BADDB86F-A5AE-47C9-B12A-3E145CE8C589}" destId="{7FF49E9A-6773-427E-B804-B7E8CBCA6FD2}" srcOrd="0" destOrd="0" presId="urn:microsoft.com/office/officeart/2005/8/layout/lProcess2"/>
    <dgm:cxn modelId="{8FBA9B4B-0C87-4323-B409-5A1D9C886A79}" type="presParOf" srcId="{7FF49E9A-6773-427E-B804-B7E8CBCA6FD2}" destId="{746B1528-8CCD-4F03-AF07-4F748FBDE4A4}" srcOrd="0" destOrd="0" presId="urn:microsoft.com/office/officeart/2005/8/layout/lProcess2"/>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1DDBAE-7A95-4579-AA0A-0E81E664916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AU"/>
        </a:p>
      </dgm:t>
    </dgm:pt>
    <dgm:pt modelId="{8E0A7A52-3D71-4B15-8099-FD6EADE1F0FB}">
      <dgm:prSet phldrT="[Text]" custT="1"/>
      <dgm:spPr>
        <a:solidFill>
          <a:srgbClr val="886958"/>
        </a:solidFill>
      </dgm:spPr>
      <dgm:t>
        <a:bodyPr/>
        <a:lstStyle/>
        <a:p>
          <a:r>
            <a:rPr lang="en-AU" sz="900" b="1">
              <a:solidFill>
                <a:schemeClr val="bg1"/>
              </a:solidFill>
            </a:rPr>
            <a:t>Collaboration</a:t>
          </a:r>
          <a:r>
            <a:rPr lang="en-AU" sz="1000" b="1">
              <a:solidFill>
                <a:schemeClr val="tx1"/>
              </a:solidFill>
            </a:rPr>
            <a:t> </a:t>
          </a:r>
        </a:p>
      </dgm:t>
    </dgm:pt>
    <dgm:pt modelId="{4F7AB7AC-7E5B-48E5-8DAE-5A9E4D0DED76}" type="parTrans" cxnId="{BB21E290-D642-48DB-9168-5360C9B6D8D9}">
      <dgm:prSet/>
      <dgm:spPr/>
      <dgm:t>
        <a:bodyPr/>
        <a:lstStyle/>
        <a:p>
          <a:endParaRPr lang="en-AU"/>
        </a:p>
      </dgm:t>
    </dgm:pt>
    <dgm:pt modelId="{66DEA298-D173-4C85-A141-B30464C5FD0B}" type="sibTrans" cxnId="{BB21E290-D642-48DB-9168-5360C9B6D8D9}">
      <dgm:prSet custT="1"/>
      <dgm:spPr>
        <a:solidFill>
          <a:srgbClr val="886958"/>
        </a:solidFill>
      </dgm:spPr>
      <dgm:t>
        <a:bodyPr/>
        <a:lstStyle/>
        <a:p>
          <a:r>
            <a:rPr lang="en-AU" sz="900" b="1" kern="1200">
              <a:solidFill>
                <a:srgbClr val="FFFFFF"/>
              </a:solidFill>
              <a:latin typeface="Arial"/>
              <a:ea typeface="+mn-ea"/>
              <a:cs typeface="+mn-cs"/>
            </a:rPr>
            <a:t>Context</a:t>
          </a:r>
        </a:p>
      </dgm:t>
    </dgm:pt>
    <dgm:pt modelId="{1C3C603B-929C-43FF-8B54-83C9CE4319A8}">
      <dgm:prSet phldrT="[Text]"/>
      <dgm:spPr/>
      <dgm:t>
        <a:bodyPr/>
        <a:lstStyle/>
        <a:p>
          <a:endParaRPr lang="en-AU"/>
        </a:p>
      </dgm:t>
    </dgm:pt>
    <dgm:pt modelId="{81CB879F-E784-40BC-82E2-DABCB293A0C1}" type="parTrans" cxnId="{2A33A1A6-B85D-402F-8E66-365689FB0ED1}">
      <dgm:prSet/>
      <dgm:spPr/>
      <dgm:t>
        <a:bodyPr/>
        <a:lstStyle/>
        <a:p>
          <a:endParaRPr lang="en-AU"/>
        </a:p>
      </dgm:t>
    </dgm:pt>
    <dgm:pt modelId="{8F5380EC-E8EF-4EFA-8DAE-B251EC8FA462}" type="sibTrans" cxnId="{2A33A1A6-B85D-402F-8E66-365689FB0ED1}">
      <dgm:prSet/>
      <dgm:spPr/>
      <dgm:t>
        <a:bodyPr/>
        <a:lstStyle/>
        <a:p>
          <a:endParaRPr lang="en-AU"/>
        </a:p>
      </dgm:t>
    </dgm:pt>
    <dgm:pt modelId="{536F4BF6-DFFC-41BA-B104-07A9F0F7B59A}">
      <dgm:prSet phldrT="[Text]" custT="1"/>
      <dgm:spPr>
        <a:solidFill>
          <a:srgbClr val="886958"/>
        </a:solidFill>
      </dgm:spPr>
      <dgm: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Learning priorities</a:t>
          </a:r>
        </a:p>
      </dgm:t>
    </dgm:pt>
    <dgm:pt modelId="{8A873674-2323-46DC-85F4-AE1E4817649B}" type="parTrans" cxnId="{669E8802-AF1A-40DD-96A3-0A6936FFFA41}">
      <dgm:prSet/>
      <dgm:spPr/>
      <dgm:t>
        <a:bodyPr/>
        <a:lstStyle/>
        <a:p>
          <a:endParaRPr lang="en-AU"/>
        </a:p>
      </dgm:t>
    </dgm:pt>
    <dgm:pt modelId="{F8B49D9C-1118-444F-BD18-2F99F2F993D8}" type="sibTrans" cxnId="{669E8802-AF1A-40DD-96A3-0A6936FFFA41}">
      <dgm:prSet custT="1"/>
      <dgm:spPr>
        <a:solidFill>
          <a:srgbClr val="886958"/>
        </a:solidFill>
      </dgm:spPr>
      <dgm: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Reflection</a:t>
          </a:r>
        </a:p>
      </dgm:t>
    </dgm:pt>
    <dgm:pt modelId="{B8EAB1D3-B2D7-4444-94A3-339703DE070D}">
      <dgm:prSet phldrT="[Text]" custT="1"/>
      <dgm:spPr>
        <a:solidFill>
          <a:srgbClr val="DAC5B7"/>
        </a:solidFill>
      </dgm:spPr>
      <dgm:t>
        <a:bodyPr/>
        <a:lstStyle/>
        <a:p>
          <a:r>
            <a:rPr lang="en-AU" sz="900" b="1" kern="1200">
              <a:solidFill>
                <a:schemeClr val="tx1"/>
              </a:solidFill>
              <a:latin typeface="Arial"/>
              <a:ea typeface="+mn-ea"/>
              <a:cs typeface="+mn-cs"/>
            </a:rPr>
            <a:t>Assessment</a:t>
          </a:r>
        </a:p>
      </dgm:t>
    </dgm:pt>
    <dgm:pt modelId="{4EF4E12D-E067-44AB-B606-C5EE8853AA94}" type="parTrans" cxnId="{43BBF98A-25DC-4E60-A5D4-804FFC46D8D6}">
      <dgm:prSet/>
      <dgm:spPr/>
      <dgm:t>
        <a:bodyPr/>
        <a:lstStyle/>
        <a:p>
          <a:endParaRPr lang="en-AU"/>
        </a:p>
      </dgm:t>
    </dgm:pt>
    <dgm:pt modelId="{000A7C69-C22F-415F-B12D-FE92037F6C5B}" type="sibTrans" cxnId="{43BBF98A-25DC-4E60-A5D4-804FFC46D8D6}">
      <dgm:prSet custT="1"/>
      <dgm:spPr>
        <a:solidFill>
          <a:srgbClr val="DAC5B7"/>
        </a:solidFill>
      </dgm:spPr>
      <dgm:t>
        <a:bodyPr/>
        <a:lstStyle/>
        <a:p>
          <a:r>
            <a:rPr lang="en-AU" sz="900" b="1">
              <a:solidFill>
                <a:schemeClr val="tx1"/>
              </a:solidFill>
            </a:rPr>
            <a:t>Balance of planned and spontaneous learning</a:t>
          </a:r>
        </a:p>
      </dgm:t>
    </dgm:pt>
    <dgm:pt modelId="{316BA8BB-F651-4340-940E-921FE30912FD}">
      <dgm:prSet phldrT="[Text]" custT="1"/>
      <dgm:spPr>
        <a:solidFill>
          <a:srgbClr val="886958"/>
        </a:solidFill>
      </dgm:spPr>
      <dgm:t>
        <a:bodyPr/>
        <a:lstStyle/>
        <a:p>
          <a:r>
            <a:rPr lang="en-AU" sz="900" b="1">
              <a:solidFill>
                <a:schemeClr val="bg1"/>
              </a:solidFill>
            </a:rPr>
            <a:t>Documentation</a:t>
          </a:r>
        </a:p>
      </dgm:t>
    </dgm:pt>
    <dgm:pt modelId="{C5C37818-3CCC-49F8-AB95-9C22934277B5}" type="parTrans" cxnId="{01BAF8D0-4AB8-47B5-9AD6-4D4030DB826D}">
      <dgm:prSet/>
      <dgm:spPr/>
      <dgm:t>
        <a:bodyPr/>
        <a:lstStyle/>
        <a:p>
          <a:endParaRPr lang="en-AU"/>
        </a:p>
      </dgm:t>
    </dgm:pt>
    <dgm:pt modelId="{981854D0-0CE9-4DC6-BF68-84640544EE92}" type="sibTrans" cxnId="{01BAF8D0-4AB8-47B5-9AD6-4D4030DB826D}">
      <dgm:prSet custT="1"/>
      <dgm:spPr>
        <a:solidFill>
          <a:srgbClr val="886958"/>
        </a:solidFill>
      </dgm:spPr>
      <dgm: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Time</a:t>
          </a:r>
        </a:p>
      </dgm:t>
    </dgm:pt>
    <dgm:pt modelId="{D3D80070-17FC-4CF9-8ECF-706E7D3DBDBB}" type="pres">
      <dgm:prSet presAssocID="{B31DDBAE-7A95-4579-AA0A-0E81E664916F}" presName="Name0" presStyleCnt="0">
        <dgm:presLayoutVars>
          <dgm:chMax/>
          <dgm:chPref/>
          <dgm:dir/>
          <dgm:animLvl val="lvl"/>
        </dgm:presLayoutVars>
      </dgm:prSet>
      <dgm:spPr/>
    </dgm:pt>
    <dgm:pt modelId="{6678C6FA-3A9A-4634-A794-1FAB29AF136E}" type="pres">
      <dgm:prSet presAssocID="{8E0A7A52-3D71-4B15-8099-FD6EADE1F0FB}" presName="composite" presStyleCnt="0"/>
      <dgm:spPr/>
    </dgm:pt>
    <dgm:pt modelId="{30744BE3-3A39-419F-8081-82B8AF6C06E8}" type="pres">
      <dgm:prSet presAssocID="{8E0A7A52-3D71-4B15-8099-FD6EADE1F0FB}" presName="Parent1" presStyleLbl="node1" presStyleIdx="0" presStyleCnt="8">
        <dgm:presLayoutVars>
          <dgm:chMax val="1"/>
          <dgm:chPref val="1"/>
          <dgm:bulletEnabled val="1"/>
        </dgm:presLayoutVars>
      </dgm:prSet>
      <dgm:spPr/>
    </dgm:pt>
    <dgm:pt modelId="{699C5B4C-1A77-40CD-B672-70E4805ADC0B}" type="pres">
      <dgm:prSet presAssocID="{8E0A7A52-3D71-4B15-8099-FD6EADE1F0FB}" presName="Childtext1" presStyleLbl="revTx" presStyleIdx="0" presStyleCnt="4">
        <dgm:presLayoutVars>
          <dgm:chMax val="0"/>
          <dgm:chPref val="0"/>
          <dgm:bulletEnabled val="1"/>
        </dgm:presLayoutVars>
      </dgm:prSet>
      <dgm:spPr/>
    </dgm:pt>
    <dgm:pt modelId="{FC5190D5-F35F-41C7-AB17-F0ECBA36D2D9}" type="pres">
      <dgm:prSet presAssocID="{8E0A7A52-3D71-4B15-8099-FD6EADE1F0FB}" presName="BalanceSpacing" presStyleCnt="0"/>
      <dgm:spPr/>
    </dgm:pt>
    <dgm:pt modelId="{26E3AE46-CDBB-4018-A3E5-5455DD55734E}" type="pres">
      <dgm:prSet presAssocID="{8E0A7A52-3D71-4B15-8099-FD6EADE1F0FB}" presName="BalanceSpacing1" presStyleCnt="0"/>
      <dgm:spPr/>
    </dgm:pt>
    <dgm:pt modelId="{5637AD3E-E636-4797-AE41-E3F50E309404}" type="pres">
      <dgm:prSet presAssocID="{66DEA298-D173-4C85-A141-B30464C5FD0B}" presName="Accent1Text" presStyleLbl="node1" presStyleIdx="1" presStyleCnt="8" custLinFactNeighborX="-54413" custLinFactNeighborY="84880"/>
      <dgm:spPr/>
    </dgm:pt>
    <dgm:pt modelId="{59FFDE1A-F26E-4F9F-B111-340794B8A8A6}" type="pres">
      <dgm:prSet presAssocID="{66DEA298-D173-4C85-A141-B30464C5FD0B}" presName="spaceBetweenRectangles" presStyleCnt="0"/>
      <dgm:spPr/>
    </dgm:pt>
    <dgm:pt modelId="{830AED6D-EC0C-49F0-983A-5E42DB6D40D4}" type="pres">
      <dgm:prSet presAssocID="{536F4BF6-DFFC-41BA-B104-07A9F0F7B59A}" presName="composite" presStyleCnt="0"/>
      <dgm:spPr/>
    </dgm:pt>
    <dgm:pt modelId="{264D64AE-1BCB-4711-B18D-0D8C726DDD3F}" type="pres">
      <dgm:prSet presAssocID="{536F4BF6-DFFC-41BA-B104-07A9F0F7B59A}" presName="Parent1" presStyleLbl="node1" presStyleIdx="2" presStyleCnt="8">
        <dgm:presLayoutVars>
          <dgm:chMax val="1"/>
          <dgm:chPref val="1"/>
          <dgm:bulletEnabled val="1"/>
        </dgm:presLayoutVars>
      </dgm:prSet>
      <dgm:spPr/>
    </dgm:pt>
    <dgm:pt modelId="{B28572ED-2CC1-40EC-82A0-537F95052726}" type="pres">
      <dgm:prSet presAssocID="{536F4BF6-DFFC-41BA-B104-07A9F0F7B59A}" presName="Childtext1" presStyleLbl="revTx" presStyleIdx="1" presStyleCnt="4">
        <dgm:presLayoutVars>
          <dgm:chMax val="0"/>
          <dgm:chPref val="0"/>
          <dgm:bulletEnabled val="1"/>
        </dgm:presLayoutVars>
      </dgm:prSet>
      <dgm:spPr/>
    </dgm:pt>
    <dgm:pt modelId="{D0368C0A-45CD-45BE-90EB-69FB30F6F707}" type="pres">
      <dgm:prSet presAssocID="{536F4BF6-DFFC-41BA-B104-07A9F0F7B59A}" presName="BalanceSpacing" presStyleCnt="0"/>
      <dgm:spPr/>
    </dgm:pt>
    <dgm:pt modelId="{5126CE25-5224-4C1B-BAFC-3D59CEF4B9C2}" type="pres">
      <dgm:prSet presAssocID="{536F4BF6-DFFC-41BA-B104-07A9F0F7B59A}" presName="BalanceSpacing1" presStyleCnt="0"/>
      <dgm:spPr/>
    </dgm:pt>
    <dgm:pt modelId="{09384794-3064-4346-A155-157122D7940C}" type="pres">
      <dgm:prSet presAssocID="{F8B49D9C-1118-444F-BD18-2F99F2F993D8}" presName="Accent1Text" presStyleLbl="node1" presStyleIdx="3" presStyleCnt="8"/>
      <dgm:spPr/>
    </dgm:pt>
    <dgm:pt modelId="{F6C614E1-9AB7-420D-9944-CA803C71330E}" type="pres">
      <dgm:prSet presAssocID="{F8B49D9C-1118-444F-BD18-2F99F2F993D8}" presName="spaceBetweenRectangles" presStyleCnt="0"/>
      <dgm:spPr/>
    </dgm:pt>
    <dgm:pt modelId="{69EA4470-1C0B-4DD4-B5EE-474F15586425}" type="pres">
      <dgm:prSet presAssocID="{B8EAB1D3-B2D7-4444-94A3-339703DE070D}" presName="composite" presStyleCnt="0"/>
      <dgm:spPr/>
    </dgm:pt>
    <dgm:pt modelId="{45196434-7EDC-4010-A7CF-E9E4FFE13228}" type="pres">
      <dgm:prSet presAssocID="{B8EAB1D3-B2D7-4444-94A3-339703DE070D}" presName="Parent1" presStyleLbl="node1" presStyleIdx="4" presStyleCnt="8" custLinFactNeighborX="46" custLinFactNeighborY="-2114">
        <dgm:presLayoutVars>
          <dgm:chMax val="1"/>
          <dgm:chPref val="1"/>
          <dgm:bulletEnabled val="1"/>
        </dgm:presLayoutVars>
      </dgm:prSet>
      <dgm:spPr/>
    </dgm:pt>
    <dgm:pt modelId="{A9AD3B68-6CE7-4306-97B5-CE943F917AD7}" type="pres">
      <dgm:prSet presAssocID="{B8EAB1D3-B2D7-4444-94A3-339703DE070D}" presName="Childtext1" presStyleLbl="revTx" presStyleIdx="2" presStyleCnt="4" custLinFactNeighborX="30683" custLinFactNeighborY="-16975">
        <dgm:presLayoutVars>
          <dgm:chMax val="0"/>
          <dgm:chPref val="0"/>
          <dgm:bulletEnabled val="1"/>
        </dgm:presLayoutVars>
      </dgm:prSet>
      <dgm:spPr/>
    </dgm:pt>
    <dgm:pt modelId="{8CCE0280-6279-48C0-AA1A-48D90A905325}" type="pres">
      <dgm:prSet presAssocID="{B8EAB1D3-B2D7-4444-94A3-339703DE070D}" presName="BalanceSpacing" presStyleCnt="0"/>
      <dgm:spPr/>
    </dgm:pt>
    <dgm:pt modelId="{88E98C51-2F0C-47C3-9F24-84A376013C80}" type="pres">
      <dgm:prSet presAssocID="{B8EAB1D3-B2D7-4444-94A3-339703DE070D}" presName="BalanceSpacing1" presStyleCnt="0"/>
      <dgm:spPr/>
    </dgm:pt>
    <dgm:pt modelId="{6424A622-FF03-4C1A-999A-7DDFAFE0037C}" type="pres">
      <dgm:prSet presAssocID="{000A7C69-C22F-415F-B12D-FE92037F6C5B}" presName="Accent1Text" presStyleLbl="node1" presStyleIdx="5" presStyleCnt="8" custLinFactX="100000" custLinFactNeighborX="171028" custLinFactNeighborY="-87312"/>
      <dgm:spPr/>
    </dgm:pt>
    <dgm:pt modelId="{B146CFC2-B7C5-45CB-A6E6-5C2056E26E02}" type="pres">
      <dgm:prSet presAssocID="{000A7C69-C22F-415F-B12D-FE92037F6C5B}" presName="spaceBetweenRectangles" presStyleCnt="0"/>
      <dgm:spPr/>
    </dgm:pt>
    <dgm:pt modelId="{FB15A924-1D19-4275-83B8-9D8DB149FBA4}" type="pres">
      <dgm:prSet presAssocID="{316BA8BB-F651-4340-940E-921FE30912FD}" presName="composite" presStyleCnt="0"/>
      <dgm:spPr/>
    </dgm:pt>
    <dgm:pt modelId="{3B23825D-9DD7-486F-9EDD-2C591E7DA2DD}" type="pres">
      <dgm:prSet presAssocID="{316BA8BB-F651-4340-940E-921FE30912FD}" presName="Parent1" presStyleLbl="node1" presStyleIdx="6" presStyleCnt="8" custLinFactY="-100000" custLinFactNeighborX="-52196" custLinFactNeighborY="-153628">
        <dgm:presLayoutVars>
          <dgm:chMax val="1"/>
          <dgm:chPref val="1"/>
          <dgm:bulletEnabled val="1"/>
        </dgm:presLayoutVars>
      </dgm:prSet>
      <dgm:spPr/>
    </dgm:pt>
    <dgm:pt modelId="{898153D3-0644-4D01-8F5D-10AA28F4E105}" type="pres">
      <dgm:prSet presAssocID="{316BA8BB-F651-4340-940E-921FE30912FD}" presName="Childtext1" presStyleLbl="revTx" presStyleIdx="3" presStyleCnt="4">
        <dgm:presLayoutVars>
          <dgm:chMax val="0"/>
          <dgm:chPref val="0"/>
          <dgm:bulletEnabled val="1"/>
        </dgm:presLayoutVars>
      </dgm:prSet>
      <dgm:spPr/>
    </dgm:pt>
    <dgm:pt modelId="{C2BB06A2-71CE-4A8B-9BFB-15EB952034C1}" type="pres">
      <dgm:prSet presAssocID="{316BA8BB-F651-4340-940E-921FE30912FD}" presName="BalanceSpacing" presStyleCnt="0"/>
      <dgm:spPr/>
    </dgm:pt>
    <dgm:pt modelId="{B7B62407-72DE-4A02-9C82-03EC7CBA7EB9}" type="pres">
      <dgm:prSet presAssocID="{316BA8BB-F651-4340-940E-921FE30912FD}" presName="BalanceSpacing1" presStyleCnt="0"/>
      <dgm:spPr/>
    </dgm:pt>
    <dgm:pt modelId="{CF8C2B3A-1166-4D25-A5CE-7B63343703C1}" type="pres">
      <dgm:prSet presAssocID="{981854D0-0CE9-4DC6-BF68-84640544EE92}" presName="Accent1Text" presStyleLbl="node1" presStyleIdx="7" presStyleCnt="8" custLinFactNeighborX="55821" custLinFactNeighborY="-88298"/>
      <dgm:spPr/>
    </dgm:pt>
  </dgm:ptLst>
  <dgm:cxnLst>
    <dgm:cxn modelId="{F23B0B01-6B1A-42F2-8ADE-746A7E76B4F1}" type="presOf" srcId="{536F4BF6-DFFC-41BA-B104-07A9F0F7B59A}" destId="{264D64AE-1BCB-4711-B18D-0D8C726DDD3F}" srcOrd="0" destOrd="0" presId="urn:microsoft.com/office/officeart/2008/layout/AlternatingHexagons"/>
    <dgm:cxn modelId="{669E8802-AF1A-40DD-96A3-0A6936FFFA41}" srcId="{B31DDBAE-7A95-4579-AA0A-0E81E664916F}" destId="{536F4BF6-DFFC-41BA-B104-07A9F0F7B59A}" srcOrd="1" destOrd="0" parTransId="{8A873674-2323-46DC-85F4-AE1E4817649B}" sibTransId="{F8B49D9C-1118-444F-BD18-2F99F2F993D8}"/>
    <dgm:cxn modelId="{B8AA5B05-0F7F-4E4B-AA26-C7AF2DE00653}" type="presOf" srcId="{316BA8BB-F651-4340-940E-921FE30912FD}" destId="{3B23825D-9DD7-486F-9EDD-2C591E7DA2DD}" srcOrd="0" destOrd="0" presId="urn:microsoft.com/office/officeart/2008/layout/AlternatingHexagons"/>
    <dgm:cxn modelId="{21671316-FEE4-4630-AE03-76680B852D3C}" type="presOf" srcId="{B31DDBAE-7A95-4579-AA0A-0E81E664916F}" destId="{D3D80070-17FC-4CF9-8ECF-706E7D3DBDBB}" srcOrd="0" destOrd="0" presId="urn:microsoft.com/office/officeart/2008/layout/AlternatingHexagons"/>
    <dgm:cxn modelId="{A69A761A-4EDF-4410-99C0-42E1C04FD9DF}" type="presOf" srcId="{000A7C69-C22F-415F-B12D-FE92037F6C5B}" destId="{6424A622-FF03-4C1A-999A-7DDFAFE0037C}" srcOrd="0" destOrd="0" presId="urn:microsoft.com/office/officeart/2008/layout/AlternatingHexagons"/>
    <dgm:cxn modelId="{D23F8E74-305F-4485-972E-726874E13390}" type="presOf" srcId="{981854D0-0CE9-4DC6-BF68-84640544EE92}" destId="{CF8C2B3A-1166-4D25-A5CE-7B63343703C1}" srcOrd="0" destOrd="0" presId="urn:microsoft.com/office/officeart/2008/layout/AlternatingHexagons"/>
    <dgm:cxn modelId="{43BBF98A-25DC-4E60-A5D4-804FFC46D8D6}" srcId="{B31DDBAE-7A95-4579-AA0A-0E81E664916F}" destId="{B8EAB1D3-B2D7-4444-94A3-339703DE070D}" srcOrd="2" destOrd="0" parTransId="{4EF4E12D-E067-44AB-B606-C5EE8853AA94}" sibTransId="{000A7C69-C22F-415F-B12D-FE92037F6C5B}"/>
    <dgm:cxn modelId="{BB21E290-D642-48DB-9168-5360C9B6D8D9}" srcId="{B31DDBAE-7A95-4579-AA0A-0E81E664916F}" destId="{8E0A7A52-3D71-4B15-8099-FD6EADE1F0FB}" srcOrd="0" destOrd="0" parTransId="{4F7AB7AC-7E5B-48E5-8DAE-5A9E4D0DED76}" sibTransId="{66DEA298-D173-4C85-A141-B30464C5FD0B}"/>
    <dgm:cxn modelId="{2A33A1A6-B85D-402F-8E66-365689FB0ED1}" srcId="{8E0A7A52-3D71-4B15-8099-FD6EADE1F0FB}" destId="{1C3C603B-929C-43FF-8B54-83C9CE4319A8}" srcOrd="0" destOrd="0" parTransId="{81CB879F-E784-40BC-82E2-DABCB293A0C1}" sibTransId="{8F5380EC-E8EF-4EFA-8DAE-B251EC8FA462}"/>
    <dgm:cxn modelId="{8E449EA8-5A57-400B-AA91-02D18925D477}" type="presOf" srcId="{F8B49D9C-1118-444F-BD18-2F99F2F993D8}" destId="{09384794-3064-4346-A155-157122D7940C}" srcOrd="0" destOrd="0" presId="urn:microsoft.com/office/officeart/2008/layout/AlternatingHexagons"/>
    <dgm:cxn modelId="{14078DAF-2A15-4F64-AE53-4376D8B2D09F}" type="presOf" srcId="{1C3C603B-929C-43FF-8B54-83C9CE4319A8}" destId="{699C5B4C-1A77-40CD-B672-70E4805ADC0B}" srcOrd="0" destOrd="0" presId="urn:microsoft.com/office/officeart/2008/layout/AlternatingHexagons"/>
    <dgm:cxn modelId="{808C7DB9-9F82-42C5-9D1B-F8467E74FF03}" type="presOf" srcId="{8E0A7A52-3D71-4B15-8099-FD6EADE1F0FB}" destId="{30744BE3-3A39-419F-8081-82B8AF6C06E8}" srcOrd="0" destOrd="0" presId="urn:microsoft.com/office/officeart/2008/layout/AlternatingHexagons"/>
    <dgm:cxn modelId="{3A1714C4-CD24-430D-8FC2-11AFC96F0177}" type="presOf" srcId="{66DEA298-D173-4C85-A141-B30464C5FD0B}" destId="{5637AD3E-E636-4797-AE41-E3F50E309404}" srcOrd="0" destOrd="0" presId="urn:microsoft.com/office/officeart/2008/layout/AlternatingHexagons"/>
    <dgm:cxn modelId="{01BAF8D0-4AB8-47B5-9AD6-4D4030DB826D}" srcId="{B31DDBAE-7A95-4579-AA0A-0E81E664916F}" destId="{316BA8BB-F651-4340-940E-921FE30912FD}" srcOrd="3" destOrd="0" parTransId="{C5C37818-3CCC-49F8-AB95-9C22934277B5}" sibTransId="{981854D0-0CE9-4DC6-BF68-84640544EE92}"/>
    <dgm:cxn modelId="{FD4FC4DF-6DD0-43A7-ADDC-2D9C82791D47}" type="presOf" srcId="{B8EAB1D3-B2D7-4444-94A3-339703DE070D}" destId="{45196434-7EDC-4010-A7CF-E9E4FFE13228}" srcOrd="0" destOrd="0" presId="urn:microsoft.com/office/officeart/2008/layout/AlternatingHexagons"/>
    <dgm:cxn modelId="{6E8C0EF4-F156-49AF-845D-338E0499EE4B}" type="presParOf" srcId="{D3D80070-17FC-4CF9-8ECF-706E7D3DBDBB}" destId="{6678C6FA-3A9A-4634-A794-1FAB29AF136E}" srcOrd="0" destOrd="0" presId="urn:microsoft.com/office/officeart/2008/layout/AlternatingHexagons"/>
    <dgm:cxn modelId="{983F4847-59F6-4638-AD4C-AE8904B6713E}" type="presParOf" srcId="{6678C6FA-3A9A-4634-A794-1FAB29AF136E}" destId="{30744BE3-3A39-419F-8081-82B8AF6C06E8}" srcOrd="0" destOrd="0" presId="urn:microsoft.com/office/officeart/2008/layout/AlternatingHexagons"/>
    <dgm:cxn modelId="{F4A8AF73-4D32-46A2-8A3A-0E674CCD8851}" type="presParOf" srcId="{6678C6FA-3A9A-4634-A794-1FAB29AF136E}" destId="{699C5B4C-1A77-40CD-B672-70E4805ADC0B}" srcOrd="1" destOrd="0" presId="urn:microsoft.com/office/officeart/2008/layout/AlternatingHexagons"/>
    <dgm:cxn modelId="{D85D1E9A-CD88-4DEB-A09B-5034F2DE511F}" type="presParOf" srcId="{6678C6FA-3A9A-4634-A794-1FAB29AF136E}" destId="{FC5190D5-F35F-41C7-AB17-F0ECBA36D2D9}" srcOrd="2" destOrd="0" presId="urn:microsoft.com/office/officeart/2008/layout/AlternatingHexagons"/>
    <dgm:cxn modelId="{FD3B81C0-67F2-4FC0-B49A-E471149FE631}" type="presParOf" srcId="{6678C6FA-3A9A-4634-A794-1FAB29AF136E}" destId="{26E3AE46-CDBB-4018-A3E5-5455DD55734E}" srcOrd="3" destOrd="0" presId="urn:microsoft.com/office/officeart/2008/layout/AlternatingHexagons"/>
    <dgm:cxn modelId="{9911DFC6-1A71-4D25-91D3-37CE2CE07181}" type="presParOf" srcId="{6678C6FA-3A9A-4634-A794-1FAB29AF136E}" destId="{5637AD3E-E636-4797-AE41-E3F50E309404}" srcOrd="4" destOrd="0" presId="urn:microsoft.com/office/officeart/2008/layout/AlternatingHexagons"/>
    <dgm:cxn modelId="{34700DE2-76D8-4922-A25B-2D6213A0A2D6}" type="presParOf" srcId="{D3D80070-17FC-4CF9-8ECF-706E7D3DBDBB}" destId="{59FFDE1A-F26E-4F9F-B111-340794B8A8A6}" srcOrd="1" destOrd="0" presId="urn:microsoft.com/office/officeart/2008/layout/AlternatingHexagons"/>
    <dgm:cxn modelId="{6AF3FDD6-4AFF-4B4B-9D4E-1E4AED675007}" type="presParOf" srcId="{D3D80070-17FC-4CF9-8ECF-706E7D3DBDBB}" destId="{830AED6D-EC0C-49F0-983A-5E42DB6D40D4}" srcOrd="2" destOrd="0" presId="urn:microsoft.com/office/officeart/2008/layout/AlternatingHexagons"/>
    <dgm:cxn modelId="{160CD510-8610-4B78-9C19-AB5C2A90AD22}" type="presParOf" srcId="{830AED6D-EC0C-49F0-983A-5E42DB6D40D4}" destId="{264D64AE-1BCB-4711-B18D-0D8C726DDD3F}" srcOrd="0" destOrd="0" presId="urn:microsoft.com/office/officeart/2008/layout/AlternatingHexagons"/>
    <dgm:cxn modelId="{4F1F5FE3-C4E3-4476-A3F5-42D3AEBC5B98}" type="presParOf" srcId="{830AED6D-EC0C-49F0-983A-5E42DB6D40D4}" destId="{B28572ED-2CC1-40EC-82A0-537F95052726}" srcOrd="1" destOrd="0" presId="urn:microsoft.com/office/officeart/2008/layout/AlternatingHexagons"/>
    <dgm:cxn modelId="{D4B6E3D4-B664-43CE-A086-13A181720425}" type="presParOf" srcId="{830AED6D-EC0C-49F0-983A-5E42DB6D40D4}" destId="{D0368C0A-45CD-45BE-90EB-69FB30F6F707}" srcOrd="2" destOrd="0" presId="urn:microsoft.com/office/officeart/2008/layout/AlternatingHexagons"/>
    <dgm:cxn modelId="{798E0BA9-2894-40D9-9265-1883B892A02E}" type="presParOf" srcId="{830AED6D-EC0C-49F0-983A-5E42DB6D40D4}" destId="{5126CE25-5224-4C1B-BAFC-3D59CEF4B9C2}" srcOrd="3" destOrd="0" presId="urn:microsoft.com/office/officeart/2008/layout/AlternatingHexagons"/>
    <dgm:cxn modelId="{3097FEC2-333E-48D6-846B-12C532A9B01B}" type="presParOf" srcId="{830AED6D-EC0C-49F0-983A-5E42DB6D40D4}" destId="{09384794-3064-4346-A155-157122D7940C}" srcOrd="4" destOrd="0" presId="urn:microsoft.com/office/officeart/2008/layout/AlternatingHexagons"/>
    <dgm:cxn modelId="{9279B524-1E09-4DD9-BF12-31F610EDC5BF}" type="presParOf" srcId="{D3D80070-17FC-4CF9-8ECF-706E7D3DBDBB}" destId="{F6C614E1-9AB7-420D-9944-CA803C71330E}" srcOrd="3" destOrd="0" presId="urn:microsoft.com/office/officeart/2008/layout/AlternatingHexagons"/>
    <dgm:cxn modelId="{67295B80-D498-4C3C-AD83-9FBA9C401868}" type="presParOf" srcId="{D3D80070-17FC-4CF9-8ECF-706E7D3DBDBB}" destId="{69EA4470-1C0B-4DD4-B5EE-474F15586425}" srcOrd="4" destOrd="0" presId="urn:microsoft.com/office/officeart/2008/layout/AlternatingHexagons"/>
    <dgm:cxn modelId="{9B44869A-8427-424F-BA92-91DC76619212}" type="presParOf" srcId="{69EA4470-1C0B-4DD4-B5EE-474F15586425}" destId="{45196434-7EDC-4010-A7CF-E9E4FFE13228}" srcOrd="0" destOrd="0" presId="urn:microsoft.com/office/officeart/2008/layout/AlternatingHexagons"/>
    <dgm:cxn modelId="{41B588B0-2114-468E-B646-4CC270F0CD95}" type="presParOf" srcId="{69EA4470-1C0B-4DD4-B5EE-474F15586425}" destId="{A9AD3B68-6CE7-4306-97B5-CE943F917AD7}" srcOrd="1" destOrd="0" presId="urn:microsoft.com/office/officeart/2008/layout/AlternatingHexagons"/>
    <dgm:cxn modelId="{AE2087A3-D7A2-4C6C-9DB3-CC6FB5999DEB}" type="presParOf" srcId="{69EA4470-1C0B-4DD4-B5EE-474F15586425}" destId="{8CCE0280-6279-48C0-AA1A-48D90A905325}" srcOrd="2" destOrd="0" presId="urn:microsoft.com/office/officeart/2008/layout/AlternatingHexagons"/>
    <dgm:cxn modelId="{68FAB4AF-1EBA-4943-ADFB-AC0890223662}" type="presParOf" srcId="{69EA4470-1C0B-4DD4-B5EE-474F15586425}" destId="{88E98C51-2F0C-47C3-9F24-84A376013C80}" srcOrd="3" destOrd="0" presId="urn:microsoft.com/office/officeart/2008/layout/AlternatingHexagons"/>
    <dgm:cxn modelId="{1DD722B7-22DD-4CEE-AEF8-76CB4E7CB065}" type="presParOf" srcId="{69EA4470-1C0B-4DD4-B5EE-474F15586425}" destId="{6424A622-FF03-4C1A-999A-7DDFAFE0037C}" srcOrd="4" destOrd="0" presId="urn:microsoft.com/office/officeart/2008/layout/AlternatingHexagons"/>
    <dgm:cxn modelId="{6ADC87E3-05FC-4D2C-8516-809563E97FDB}" type="presParOf" srcId="{D3D80070-17FC-4CF9-8ECF-706E7D3DBDBB}" destId="{B146CFC2-B7C5-45CB-A6E6-5C2056E26E02}" srcOrd="5" destOrd="0" presId="urn:microsoft.com/office/officeart/2008/layout/AlternatingHexagons"/>
    <dgm:cxn modelId="{E458CC40-E22A-41F5-A9C1-104DB8E48C94}" type="presParOf" srcId="{D3D80070-17FC-4CF9-8ECF-706E7D3DBDBB}" destId="{FB15A924-1D19-4275-83B8-9D8DB149FBA4}" srcOrd="6" destOrd="0" presId="urn:microsoft.com/office/officeart/2008/layout/AlternatingHexagons"/>
    <dgm:cxn modelId="{7B312F39-EB7B-4893-8FB9-4F20F5CD796C}" type="presParOf" srcId="{FB15A924-1D19-4275-83B8-9D8DB149FBA4}" destId="{3B23825D-9DD7-486F-9EDD-2C591E7DA2DD}" srcOrd="0" destOrd="0" presId="urn:microsoft.com/office/officeart/2008/layout/AlternatingHexagons"/>
    <dgm:cxn modelId="{0D30A712-D40B-4DFF-A64E-C6241223F570}" type="presParOf" srcId="{FB15A924-1D19-4275-83B8-9D8DB149FBA4}" destId="{898153D3-0644-4D01-8F5D-10AA28F4E105}" srcOrd="1" destOrd="0" presId="urn:microsoft.com/office/officeart/2008/layout/AlternatingHexagons"/>
    <dgm:cxn modelId="{55134341-A3DE-4784-8577-FECF72F8B3FE}" type="presParOf" srcId="{FB15A924-1D19-4275-83B8-9D8DB149FBA4}" destId="{C2BB06A2-71CE-4A8B-9BFB-15EB952034C1}" srcOrd="2" destOrd="0" presId="urn:microsoft.com/office/officeart/2008/layout/AlternatingHexagons"/>
    <dgm:cxn modelId="{5DEE2F4B-B03E-41B8-8FF5-0E398BDB2DAF}" type="presParOf" srcId="{FB15A924-1D19-4275-83B8-9D8DB149FBA4}" destId="{B7B62407-72DE-4A02-9C82-03EC7CBA7EB9}" srcOrd="3" destOrd="0" presId="urn:microsoft.com/office/officeart/2008/layout/AlternatingHexagons"/>
    <dgm:cxn modelId="{B9743BCF-148A-4F91-A19D-B9ECA2AD37D6}" type="presParOf" srcId="{FB15A924-1D19-4275-83B8-9D8DB149FBA4}" destId="{CF8C2B3A-1166-4D25-A5CE-7B63343703C1}"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1DDBAE-7A95-4579-AA0A-0E81E664916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AU"/>
        </a:p>
      </dgm:t>
    </dgm:pt>
    <dgm:pt modelId="{8E0A7A52-3D71-4B15-8099-FD6EADE1F0FB}">
      <dgm:prSet phldrT="[Text]" custT="1"/>
      <dgm:spPr>
        <a:solidFill>
          <a:srgbClr val="886958"/>
        </a:solidFill>
      </dgm:spPr>
      <dgm:t>
        <a:bodyPr/>
        <a:lstStyle/>
        <a:p>
          <a:r>
            <a:rPr lang="en-AU" sz="900" b="1">
              <a:solidFill>
                <a:schemeClr val="bg1"/>
              </a:solidFill>
            </a:rPr>
            <a:t>Collaboration</a:t>
          </a:r>
          <a:r>
            <a:rPr lang="en-AU" sz="1000" b="1">
              <a:solidFill>
                <a:schemeClr val="tx1"/>
              </a:solidFill>
            </a:rPr>
            <a:t> </a:t>
          </a:r>
        </a:p>
      </dgm:t>
    </dgm:pt>
    <dgm:pt modelId="{4F7AB7AC-7E5B-48E5-8DAE-5A9E4D0DED76}" type="parTrans" cxnId="{BB21E290-D642-48DB-9168-5360C9B6D8D9}">
      <dgm:prSet/>
      <dgm:spPr/>
      <dgm:t>
        <a:bodyPr/>
        <a:lstStyle/>
        <a:p>
          <a:endParaRPr lang="en-AU"/>
        </a:p>
      </dgm:t>
    </dgm:pt>
    <dgm:pt modelId="{66DEA298-D173-4C85-A141-B30464C5FD0B}" type="sibTrans" cxnId="{BB21E290-D642-48DB-9168-5360C9B6D8D9}">
      <dgm:prSet custT="1"/>
      <dgm:spPr>
        <a:solidFill>
          <a:srgbClr val="886958"/>
        </a:solidFill>
      </dgm:spPr>
      <dgm:t>
        <a:bodyPr/>
        <a:lstStyle/>
        <a:p>
          <a:r>
            <a:rPr lang="en-AU" sz="900" b="1" kern="1200">
              <a:solidFill>
                <a:srgbClr val="FFFFFF"/>
              </a:solidFill>
              <a:latin typeface="Arial"/>
              <a:ea typeface="+mn-ea"/>
              <a:cs typeface="+mn-cs"/>
            </a:rPr>
            <a:t>Context</a:t>
          </a:r>
        </a:p>
      </dgm:t>
    </dgm:pt>
    <dgm:pt modelId="{1C3C603B-929C-43FF-8B54-83C9CE4319A8}">
      <dgm:prSet phldrT="[Text]"/>
      <dgm:spPr/>
      <dgm:t>
        <a:bodyPr/>
        <a:lstStyle/>
        <a:p>
          <a:endParaRPr lang="en-AU"/>
        </a:p>
      </dgm:t>
    </dgm:pt>
    <dgm:pt modelId="{81CB879F-E784-40BC-82E2-DABCB293A0C1}" type="parTrans" cxnId="{2A33A1A6-B85D-402F-8E66-365689FB0ED1}">
      <dgm:prSet/>
      <dgm:spPr/>
      <dgm:t>
        <a:bodyPr/>
        <a:lstStyle/>
        <a:p>
          <a:endParaRPr lang="en-AU"/>
        </a:p>
      </dgm:t>
    </dgm:pt>
    <dgm:pt modelId="{8F5380EC-E8EF-4EFA-8DAE-B251EC8FA462}" type="sibTrans" cxnId="{2A33A1A6-B85D-402F-8E66-365689FB0ED1}">
      <dgm:prSet/>
      <dgm:spPr/>
      <dgm:t>
        <a:bodyPr/>
        <a:lstStyle/>
        <a:p>
          <a:endParaRPr lang="en-AU"/>
        </a:p>
      </dgm:t>
    </dgm:pt>
    <dgm:pt modelId="{536F4BF6-DFFC-41BA-B104-07A9F0F7B59A}">
      <dgm:prSet phldrT="[Text]" custT="1"/>
      <dgm:spPr>
        <a:solidFill>
          <a:srgbClr val="886958"/>
        </a:solidFill>
      </dgm:spPr>
      <dgm:t>
        <a:bodyPr/>
        <a:lstStyle/>
        <a:p>
          <a:r>
            <a:rPr lang="en-AU" sz="900" b="1" kern="1200">
              <a:solidFill>
                <a:srgbClr val="FFFFFF"/>
              </a:solidFill>
              <a:latin typeface="Arial"/>
              <a:ea typeface="+mn-ea"/>
              <a:cs typeface="+mn-cs"/>
            </a:rPr>
            <a:t>Learning priorities</a:t>
          </a:r>
        </a:p>
      </dgm:t>
    </dgm:pt>
    <dgm:pt modelId="{8A873674-2323-46DC-85F4-AE1E4817649B}" type="parTrans" cxnId="{669E8802-AF1A-40DD-96A3-0A6936FFFA41}">
      <dgm:prSet/>
      <dgm:spPr/>
      <dgm:t>
        <a:bodyPr/>
        <a:lstStyle/>
        <a:p>
          <a:endParaRPr lang="en-AU"/>
        </a:p>
      </dgm:t>
    </dgm:pt>
    <dgm:pt modelId="{F8B49D9C-1118-444F-BD18-2F99F2F993D8}" type="sibTrans" cxnId="{669E8802-AF1A-40DD-96A3-0A6936FFFA41}">
      <dgm:prSet custT="1"/>
      <dgm:spPr>
        <a:solidFill>
          <a:srgbClr val="DAC5B7"/>
        </a:solidFill>
      </dgm:spPr>
      <dgm: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Reflection</a:t>
          </a:r>
        </a:p>
      </dgm:t>
    </dgm:pt>
    <dgm:pt modelId="{B8EAB1D3-B2D7-4444-94A3-339703DE070D}">
      <dgm:prSet phldrT="[Text]" custT="1"/>
      <dgm:spPr>
        <a:solidFill>
          <a:srgbClr val="886958"/>
        </a:solidFill>
      </dgm:spPr>
      <dgm:t>
        <a:bodyPr/>
        <a:lstStyle/>
        <a:p>
          <a:r>
            <a:rPr lang="en-AU" sz="900" b="1" kern="1200">
              <a:solidFill>
                <a:schemeClr val="bg1"/>
              </a:solidFill>
              <a:latin typeface="Arial"/>
              <a:ea typeface="+mn-ea"/>
              <a:cs typeface="+mn-cs"/>
            </a:rPr>
            <a:t>Assessment</a:t>
          </a:r>
        </a:p>
      </dgm:t>
    </dgm:pt>
    <dgm:pt modelId="{4EF4E12D-E067-44AB-B606-C5EE8853AA94}" type="parTrans" cxnId="{43BBF98A-25DC-4E60-A5D4-804FFC46D8D6}">
      <dgm:prSet/>
      <dgm:spPr/>
      <dgm:t>
        <a:bodyPr/>
        <a:lstStyle/>
        <a:p>
          <a:endParaRPr lang="en-AU"/>
        </a:p>
      </dgm:t>
    </dgm:pt>
    <dgm:pt modelId="{000A7C69-C22F-415F-B12D-FE92037F6C5B}" type="sibTrans" cxnId="{43BBF98A-25DC-4E60-A5D4-804FFC46D8D6}">
      <dgm:prSet custT="1"/>
      <dgm:spPr>
        <a:solidFill>
          <a:srgbClr val="886958"/>
        </a:solidFill>
      </dgm:spPr>
      <dgm:t>
        <a:bodyPr/>
        <a:lstStyle/>
        <a:p>
          <a:r>
            <a:rPr lang="en-AU" sz="900" b="1">
              <a:solidFill>
                <a:schemeClr val="bg1"/>
              </a:solidFill>
            </a:rPr>
            <a:t>Balance of planned and spontaneous learning</a:t>
          </a:r>
        </a:p>
      </dgm:t>
    </dgm:pt>
    <dgm:pt modelId="{316BA8BB-F651-4340-940E-921FE30912FD}">
      <dgm:prSet phldrT="[Text]" custT="1"/>
      <dgm:spPr>
        <a:solidFill>
          <a:srgbClr val="886958"/>
        </a:solidFill>
      </dgm:spPr>
      <dgm:t>
        <a:bodyPr/>
        <a:lstStyle/>
        <a:p>
          <a:r>
            <a:rPr lang="en-AU" sz="900" b="1">
              <a:solidFill>
                <a:schemeClr val="bg1"/>
              </a:solidFill>
            </a:rPr>
            <a:t>Documentation</a:t>
          </a:r>
        </a:p>
      </dgm:t>
    </dgm:pt>
    <dgm:pt modelId="{C5C37818-3CCC-49F8-AB95-9C22934277B5}" type="parTrans" cxnId="{01BAF8D0-4AB8-47B5-9AD6-4D4030DB826D}">
      <dgm:prSet/>
      <dgm:spPr/>
      <dgm:t>
        <a:bodyPr/>
        <a:lstStyle/>
        <a:p>
          <a:endParaRPr lang="en-AU"/>
        </a:p>
      </dgm:t>
    </dgm:pt>
    <dgm:pt modelId="{981854D0-0CE9-4DC6-BF68-84640544EE92}" type="sibTrans" cxnId="{01BAF8D0-4AB8-47B5-9AD6-4D4030DB826D}">
      <dgm:prSet custT="1"/>
      <dgm:spPr>
        <a:solidFill>
          <a:srgbClr val="886958"/>
        </a:solidFill>
      </dgm:spPr>
      <dgm: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Time</a:t>
          </a:r>
        </a:p>
      </dgm:t>
    </dgm:pt>
    <dgm:pt modelId="{D3D80070-17FC-4CF9-8ECF-706E7D3DBDBB}" type="pres">
      <dgm:prSet presAssocID="{B31DDBAE-7A95-4579-AA0A-0E81E664916F}" presName="Name0" presStyleCnt="0">
        <dgm:presLayoutVars>
          <dgm:chMax/>
          <dgm:chPref/>
          <dgm:dir/>
          <dgm:animLvl val="lvl"/>
        </dgm:presLayoutVars>
      </dgm:prSet>
      <dgm:spPr/>
    </dgm:pt>
    <dgm:pt modelId="{6678C6FA-3A9A-4634-A794-1FAB29AF136E}" type="pres">
      <dgm:prSet presAssocID="{8E0A7A52-3D71-4B15-8099-FD6EADE1F0FB}" presName="composite" presStyleCnt="0"/>
      <dgm:spPr/>
    </dgm:pt>
    <dgm:pt modelId="{30744BE3-3A39-419F-8081-82B8AF6C06E8}" type="pres">
      <dgm:prSet presAssocID="{8E0A7A52-3D71-4B15-8099-FD6EADE1F0FB}" presName="Parent1" presStyleLbl="node1" presStyleIdx="0" presStyleCnt="8">
        <dgm:presLayoutVars>
          <dgm:chMax val="1"/>
          <dgm:chPref val="1"/>
          <dgm:bulletEnabled val="1"/>
        </dgm:presLayoutVars>
      </dgm:prSet>
      <dgm:spPr/>
    </dgm:pt>
    <dgm:pt modelId="{699C5B4C-1A77-40CD-B672-70E4805ADC0B}" type="pres">
      <dgm:prSet presAssocID="{8E0A7A52-3D71-4B15-8099-FD6EADE1F0FB}" presName="Childtext1" presStyleLbl="revTx" presStyleIdx="0" presStyleCnt="4">
        <dgm:presLayoutVars>
          <dgm:chMax val="0"/>
          <dgm:chPref val="0"/>
          <dgm:bulletEnabled val="1"/>
        </dgm:presLayoutVars>
      </dgm:prSet>
      <dgm:spPr/>
    </dgm:pt>
    <dgm:pt modelId="{FC5190D5-F35F-41C7-AB17-F0ECBA36D2D9}" type="pres">
      <dgm:prSet presAssocID="{8E0A7A52-3D71-4B15-8099-FD6EADE1F0FB}" presName="BalanceSpacing" presStyleCnt="0"/>
      <dgm:spPr/>
    </dgm:pt>
    <dgm:pt modelId="{26E3AE46-CDBB-4018-A3E5-5455DD55734E}" type="pres">
      <dgm:prSet presAssocID="{8E0A7A52-3D71-4B15-8099-FD6EADE1F0FB}" presName="BalanceSpacing1" presStyleCnt="0"/>
      <dgm:spPr/>
    </dgm:pt>
    <dgm:pt modelId="{5637AD3E-E636-4797-AE41-E3F50E309404}" type="pres">
      <dgm:prSet presAssocID="{66DEA298-D173-4C85-A141-B30464C5FD0B}" presName="Accent1Text" presStyleLbl="node1" presStyleIdx="1" presStyleCnt="8" custLinFactNeighborX="-54413" custLinFactNeighborY="84880"/>
      <dgm:spPr/>
    </dgm:pt>
    <dgm:pt modelId="{59FFDE1A-F26E-4F9F-B111-340794B8A8A6}" type="pres">
      <dgm:prSet presAssocID="{66DEA298-D173-4C85-A141-B30464C5FD0B}" presName="spaceBetweenRectangles" presStyleCnt="0"/>
      <dgm:spPr/>
    </dgm:pt>
    <dgm:pt modelId="{830AED6D-EC0C-49F0-983A-5E42DB6D40D4}" type="pres">
      <dgm:prSet presAssocID="{536F4BF6-DFFC-41BA-B104-07A9F0F7B59A}" presName="composite" presStyleCnt="0"/>
      <dgm:spPr/>
    </dgm:pt>
    <dgm:pt modelId="{264D64AE-1BCB-4711-B18D-0D8C726DDD3F}" type="pres">
      <dgm:prSet presAssocID="{536F4BF6-DFFC-41BA-B104-07A9F0F7B59A}" presName="Parent1" presStyleLbl="node1" presStyleIdx="2" presStyleCnt="8">
        <dgm:presLayoutVars>
          <dgm:chMax val="1"/>
          <dgm:chPref val="1"/>
          <dgm:bulletEnabled val="1"/>
        </dgm:presLayoutVars>
      </dgm:prSet>
      <dgm:spPr/>
    </dgm:pt>
    <dgm:pt modelId="{B28572ED-2CC1-40EC-82A0-537F95052726}" type="pres">
      <dgm:prSet presAssocID="{536F4BF6-DFFC-41BA-B104-07A9F0F7B59A}" presName="Childtext1" presStyleLbl="revTx" presStyleIdx="1" presStyleCnt="4">
        <dgm:presLayoutVars>
          <dgm:chMax val="0"/>
          <dgm:chPref val="0"/>
          <dgm:bulletEnabled val="1"/>
        </dgm:presLayoutVars>
      </dgm:prSet>
      <dgm:spPr/>
    </dgm:pt>
    <dgm:pt modelId="{D0368C0A-45CD-45BE-90EB-69FB30F6F707}" type="pres">
      <dgm:prSet presAssocID="{536F4BF6-DFFC-41BA-B104-07A9F0F7B59A}" presName="BalanceSpacing" presStyleCnt="0"/>
      <dgm:spPr/>
    </dgm:pt>
    <dgm:pt modelId="{5126CE25-5224-4C1B-BAFC-3D59CEF4B9C2}" type="pres">
      <dgm:prSet presAssocID="{536F4BF6-DFFC-41BA-B104-07A9F0F7B59A}" presName="BalanceSpacing1" presStyleCnt="0"/>
      <dgm:spPr/>
    </dgm:pt>
    <dgm:pt modelId="{09384794-3064-4346-A155-157122D7940C}" type="pres">
      <dgm:prSet presAssocID="{F8B49D9C-1118-444F-BD18-2F99F2F993D8}" presName="Accent1Text" presStyleLbl="node1" presStyleIdx="3" presStyleCnt="8"/>
      <dgm:spPr/>
    </dgm:pt>
    <dgm:pt modelId="{F6C614E1-9AB7-420D-9944-CA803C71330E}" type="pres">
      <dgm:prSet presAssocID="{F8B49D9C-1118-444F-BD18-2F99F2F993D8}" presName="spaceBetweenRectangles" presStyleCnt="0"/>
      <dgm:spPr/>
    </dgm:pt>
    <dgm:pt modelId="{69EA4470-1C0B-4DD4-B5EE-474F15586425}" type="pres">
      <dgm:prSet presAssocID="{B8EAB1D3-B2D7-4444-94A3-339703DE070D}" presName="composite" presStyleCnt="0"/>
      <dgm:spPr/>
    </dgm:pt>
    <dgm:pt modelId="{45196434-7EDC-4010-A7CF-E9E4FFE13228}" type="pres">
      <dgm:prSet presAssocID="{B8EAB1D3-B2D7-4444-94A3-339703DE070D}" presName="Parent1" presStyleLbl="node1" presStyleIdx="4" presStyleCnt="8" custLinFactNeighborX="46" custLinFactNeighborY="-2114">
        <dgm:presLayoutVars>
          <dgm:chMax val="1"/>
          <dgm:chPref val="1"/>
          <dgm:bulletEnabled val="1"/>
        </dgm:presLayoutVars>
      </dgm:prSet>
      <dgm:spPr/>
    </dgm:pt>
    <dgm:pt modelId="{A9AD3B68-6CE7-4306-97B5-CE943F917AD7}" type="pres">
      <dgm:prSet presAssocID="{B8EAB1D3-B2D7-4444-94A3-339703DE070D}" presName="Childtext1" presStyleLbl="revTx" presStyleIdx="2" presStyleCnt="4" custLinFactNeighborX="30683" custLinFactNeighborY="-16975">
        <dgm:presLayoutVars>
          <dgm:chMax val="0"/>
          <dgm:chPref val="0"/>
          <dgm:bulletEnabled val="1"/>
        </dgm:presLayoutVars>
      </dgm:prSet>
      <dgm:spPr/>
    </dgm:pt>
    <dgm:pt modelId="{8CCE0280-6279-48C0-AA1A-48D90A905325}" type="pres">
      <dgm:prSet presAssocID="{B8EAB1D3-B2D7-4444-94A3-339703DE070D}" presName="BalanceSpacing" presStyleCnt="0"/>
      <dgm:spPr/>
    </dgm:pt>
    <dgm:pt modelId="{88E98C51-2F0C-47C3-9F24-84A376013C80}" type="pres">
      <dgm:prSet presAssocID="{B8EAB1D3-B2D7-4444-94A3-339703DE070D}" presName="BalanceSpacing1" presStyleCnt="0"/>
      <dgm:spPr/>
    </dgm:pt>
    <dgm:pt modelId="{6424A622-FF03-4C1A-999A-7DDFAFE0037C}" type="pres">
      <dgm:prSet presAssocID="{000A7C69-C22F-415F-B12D-FE92037F6C5B}" presName="Accent1Text" presStyleLbl="node1" presStyleIdx="5" presStyleCnt="8" custLinFactX="100000" custLinFactNeighborX="171028" custLinFactNeighborY="-87312"/>
      <dgm:spPr/>
    </dgm:pt>
    <dgm:pt modelId="{B146CFC2-B7C5-45CB-A6E6-5C2056E26E02}" type="pres">
      <dgm:prSet presAssocID="{000A7C69-C22F-415F-B12D-FE92037F6C5B}" presName="spaceBetweenRectangles" presStyleCnt="0"/>
      <dgm:spPr/>
    </dgm:pt>
    <dgm:pt modelId="{FB15A924-1D19-4275-83B8-9D8DB149FBA4}" type="pres">
      <dgm:prSet presAssocID="{316BA8BB-F651-4340-940E-921FE30912FD}" presName="composite" presStyleCnt="0"/>
      <dgm:spPr/>
    </dgm:pt>
    <dgm:pt modelId="{3B23825D-9DD7-486F-9EDD-2C591E7DA2DD}" type="pres">
      <dgm:prSet presAssocID="{316BA8BB-F651-4340-940E-921FE30912FD}" presName="Parent1" presStyleLbl="node1" presStyleIdx="6" presStyleCnt="8" custLinFactY="-100000" custLinFactNeighborX="-52196" custLinFactNeighborY="-153628">
        <dgm:presLayoutVars>
          <dgm:chMax val="1"/>
          <dgm:chPref val="1"/>
          <dgm:bulletEnabled val="1"/>
        </dgm:presLayoutVars>
      </dgm:prSet>
      <dgm:spPr/>
    </dgm:pt>
    <dgm:pt modelId="{898153D3-0644-4D01-8F5D-10AA28F4E105}" type="pres">
      <dgm:prSet presAssocID="{316BA8BB-F651-4340-940E-921FE30912FD}" presName="Childtext1" presStyleLbl="revTx" presStyleIdx="3" presStyleCnt="4">
        <dgm:presLayoutVars>
          <dgm:chMax val="0"/>
          <dgm:chPref val="0"/>
          <dgm:bulletEnabled val="1"/>
        </dgm:presLayoutVars>
      </dgm:prSet>
      <dgm:spPr/>
    </dgm:pt>
    <dgm:pt modelId="{C2BB06A2-71CE-4A8B-9BFB-15EB952034C1}" type="pres">
      <dgm:prSet presAssocID="{316BA8BB-F651-4340-940E-921FE30912FD}" presName="BalanceSpacing" presStyleCnt="0"/>
      <dgm:spPr/>
    </dgm:pt>
    <dgm:pt modelId="{B7B62407-72DE-4A02-9C82-03EC7CBA7EB9}" type="pres">
      <dgm:prSet presAssocID="{316BA8BB-F651-4340-940E-921FE30912FD}" presName="BalanceSpacing1" presStyleCnt="0"/>
      <dgm:spPr/>
    </dgm:pt>
    <dgm:pt modelId="{CF8C2B3A-1166-4D25-A5CE-7B63343703C1}" type="pres">
      <dgm:prSet presAssocID="{981854D0-0CE9-4DC6-BF68-84640544EE92}" presName="Accent1Text" presStyleLbl="node1" presStyleIdx="7" presStyleCnt="8" custLinFactNeighborX="55821" custLinFactNeighborY="-88298"/>
      <dgm:spPr/>
    </dgm:pt>
  </dgm:ptLst>
  <dgm:cxnLst>
    <dgm:cxn modelId="{F23B0B01-6B1A-42F2-8ADE-746A7E76B4F1}" type="presOf" srcId="{536F4BF6-DFFC-41BA-B104-07A9F0F7B59A}" destId="{264D64AE-1BCB-4711-B18D-0D8C726DDD3F}" srcOrd="0" destOrd="0" presId="urn:microsoft.com/office/officeart/2008/layout/AlternatingHexagons"/>
    <dgm:cxn modelId="{669E8802-AF1A-40DD-96A3-0A6936FFFA41}" srcId="{B31DDBAE-7A95-4579-AA0A-0E81E664916F}" destId="{536F4BF6-DFFC-41BA-B104-07A9F0F7B59A}" srcOrd="1" destOrd="0" parTransId="{8A873674-2323-46DC-85F4-AE1E4817649B}" sibTransId="{F8B49D9C-1118-444F-BD18-2F99F2F993D8}"/>
    <dgm:cxn modelId="{B8AA5B05-0F7F-4E4B-AA26-C7AF2DE00653}" type="presOf" srcId="{316BA8BB-F651-4340-940E-921FE30912FD}" destId="{3B23825D-9DD7-486F-9EDD-2C591E7DA2DD}" srcOrd="0" destOrd="0" presId="urn:microsoft.com/office/officeart/2008/layout/AlternatingHexagons"/>
    <dgm:cxn modelId="{21671316-FEE4-4630-AE03-76680B852D3C}" type="presOf" srcId="{B31DDBAE-7A95-4579-AA0A-0E81E664916F}" destId="{D3D80070-17FC-4CF9-8ECF-706E7D3DBDBB}" srcOrd="0" destOrd="0" presId="urn:microsoft.com/office/officeart/2008/layout/AlternatingHexagons"/>
    <dgm:cxn modelId="{A69A761A-4EDF-4410-99C0-42E1C04FD9DF}" type="presOf" srcId="{000A7C69-C22F-415F-B12D-FE92037F6C5B}" destId="{6424A622-FF03-4C1A-999A-7DDFAFE0037C}" srcOrd="0" destOrd="0" presId="urn:microsoft.com/office/officeart/2008/layout/AlternatingHexagons"/>
    <dgm:cxn modelId="{D23F8E74-305F-4485-972E-726874E13390}" type="presOf" srcId="{981854D0-0CE9-4DC6-BF68-84640544EE92}" destId="{CF8C2B3A-1166-4D25-A5CE-7B63343703C1}" srcOrd="0" destOrd="0" presId="urn:microsoft.com/office/officeart/2008/layout/AlternatingHexagons"/>
    <dgm:cxn modelId="{43BBF98A-25DC-4E60-A5D4-804FFC46D8D6}" srcId="{B31DDBAE-7A95-4579-AA0A-0E81E664916F}" destId="{B8EAB1D3-B2D7-4444-94A3-339703DE070D}" srcOrd="2" destOrd="0" parTransId="{4EF4E12D-E067-44AB-B606-C5EE8853AA94}" sibTransId="{000A7C69-C22F-415F-B12D-FE92037F6C5B}"/>
    <dgm:cxn modelId="{BB21E290-D642-48DB-9168-5360C9B6D8D9}" srcId="{B31DDBAE-7A95-4579-AA0A-0E81E664916F}" destId="{8E0A7A52-3D71-4B15-8099-FD6EADE1F0FB}" srcOrd="0" destOrd="0" parTransId="{4F7AB7AC-7E5B-48E5-8DAE-5A9E4D0DED76}" sibTransId="{66DEA298-D173-4C85-A141-B30464C5FD0B}"/>
    <dgm:cxn modelId="{2A33A1A6-B85D-402F-8E66-365689FB0ED1}" srcId="{8E0A7A52-3D71-4B15-8099-FD6EADE1F0FB}" destId="{1C3C603B-929C-43FF-8B54-83C9CE4319A8}" srcOrd="0" destOrd="0" parTransId="{81CB879F-E784-40BC-82E2-DABCB293A0C1}" sibTransId="{8F5380EC-E8EF-4EFA-8DAE-B251EC8FA462}"/>
    <dgm:cxn modelId="{8E449EA8-5A57-400B-AA91-02D18925D477}" type="presOf" srcId="{F8B49D9C-1118-444F-BD18-2F99F2F993D8}" destId="{09384794-3064-4346-A155-157122D7940C}" srcOrd="0" destOrd="0" presId="urn:microsoft.com/office/officeart/2008/layout/AlternatingHexagons"/>
    <dgm:cxn modelId="{14078DAF-2A15-4F64-AE53-4376D8B2D09F}" type="presOf" srcId="{1C3C603B-929C-43FF-8B54-83C9CE4319A8}" destId="{699C5B4C-1A77-40CD-B672-70E4805ADC0B}" srcOrd="0" destOrd="0" presId="urn:microsoft.com/office/officeart/2008/layout/AlternatingHexagons"/>
    <dgm:cxn modelId="{808C7DB9-9F82-42C5-9D1B-F8467E74FF03}" type="presOf" srcId="{8E0A7A52-3D71-4B15-8099-FD6EADE1F0FB}" destId="{30744BE3-3A39-419F-8081-82B8AF6C06E8}" srcOrd="0" destOrd="0" presId="urn:microsoft.com/office/officeart/2008/layout/AlternatingHexagons"/>
    <dgm:cxn modelId="{3A1714C4-CD24-430D-8FC2-11AFC96F0177}" type="presOf" srcId="{66DEA298-D173-4C85-A141-B30464C5FD0B}" destId="{5637AD3E-E636-4797-AE41-E3F50E309404}" srcOrd="0" destOrd="0" presId="urn:microsoft.com/office/officeart/2008/layout/AlternatingHexagons"/>
    <dgm:cxn modelId="{01BAF8D0-4AB8-47B5-9AD6-4D4030DB826D}" srcId="{B31DDBAE-7A95-4579-AA0A-0E81E664916F}" destId="{316BA8BB-F651-4340-940E-921FE30912FD}" srcOrd="3" destOrd="0" parTransId="{C5C37818-3CCC-49F8-AB95-9C22934277B5}" sibTransId="{981854D0-0CE9-4DC6-BF68-84640544EE92}"/>
    <dgm:cxn modelId="{FD4FC4DF-6DD0-43A7-ADDC-2D9C82791D47}" type="presOf" srcId="{B8EAB1D3-B2D7-4444-94A3-339703DE070D}" destId="{45196434-7EDC-4010-A7CF-E9E4FFE13228}" srcOrd="0" destOrd="0" presId="urn:microsoft.com/office/officeart/2008/layout/AlternatingHexagons"/>
    <dgm:cxn modelId="{6E8C0EF4-F156-49AF-845D-338E0499EE4B}" type="presParOf" srcId="{D3D80070-17FC-4CF9-8ECF-706E7D3DBDBB}" destId="{6678C6FA-3A9A-4634-A794-1FAB29AF136E}" srcOrd="0" destOrd="0" presId="urn:microsoft.com/office/officeart/2008/layout/AlternatingHexagons"/>
    <dgm:cxn modelId="{983F4847-59F6-4638-AD4C-AE8904B6713E}" type="presParOf" srcId="{6678C6FA-3A9A-4634-A794-1FAB29AF136E}" destId="{30744BE3-3A39-419F-8081-82B8AF6C06E8}" srcOrd="0" destOrd="0" presId="urn:microsoft.com/office/officeart/2008/layout/AlternatingHexagons"/>
    <dgm:cxn modelId="{F4A8AF73-4D32-46A2-8A3A-0E674CCD8851}" type="presParOf" srcId="{6678C6FA-3A9A-4634-A794-1FAB29AF136E}" destId="{699C5B4C-1A77-40CD-B672-70E4805ADC0B}" srcOrd="1" destOrd="0" presId="urn:microsoft.com/office/officeart/2008/layout/AlternatingHexagons"/>
    <dgm:cxn modelId="{D85D1E9A-CD88-4DEB-A09B-5034F2DE511F}" type="presParOf" srcId="{6678C6FA-3A9A-4634-A794-1FAB29AF136E}" destId="{FC5190D5-F35F-41C7-AB17-F0ECBA36D2D9}" srcOrd="2" destOrd="0" presId="urn:microsoft.com/office/officeart/2008/layout/AlternatingHexagons"/>
    <dgm:cxn modelId="{FD3B81C0-67F2-4FC0-B49A-E471149FE631}" type="presParOf" srcId="{6678C6FA-3A9A-4634-A794-1FAB29AF136E}" destId="{26E3AE46-CDBB-4018-A3E5-5455DD55734E}" srcOrd="3" destOrd="0" presId="urn:microsoft.com/office/officeart/2008/layout/AlternatingHexagons"/>
    <dgm:cxn modelId="{9911DFC6-1A71-4D25-91D3-37CE2CE07181}" type="presParOf" srcId="{6678C6FA-3A9A-4634-A794-1FAB29AF136E}" destId="{5637AD3E-E636-4797-AE41-E3F50E309404}" srcOrd="4" destOrd="0" presId="urn:microsoft.com/office/officeart/2008/layout/AlternatingHexagons"/>
    <dgm:cxn modelId="{34700DE2-76D8-4922-A25B-2D6213A0A2D6}" type="presParOf" srcId="{D3D80070-17FC-4CF9-8ECF-706E7D3DBDBB}" destId="{59FFDE1A-F26E-4F9F-B111-340794B8A8A6}" srcOrd="1" destOrd="0" presId="urn:microsoft.com/office/officeart/2008/layout/AlternatingHexagons"/>
    <dgm:cxn modelId="{6AF3FDD6-4AFF-4B4B-9D4E-1E4AED675007}" type="presParOf" srcId="{D3D80070-17FC-4CF9-8ECF-706E7D3DBDBB}" destId="{830AED6D-EC0C-49F0-983A-5E42DB6D40D4}" srcOrd="2" destOrd="0" presId="urn:microsoft.com/office/officeart/2008/layout/AlternatingHexagons"/>
    <dgm:cxn modelId="{160CD510-8610-4B78-9C19-AB5C2A90AD22}" type="presParOf" srcId="{830AED6D-EC0C-49F0-983A-5E42DB6D40D4}" destId="{264D64AE-1BCB-4711-B18D-0D8C726DDD3F}" srcOrd="0" destOrd="0" presId="urn:microsoft.com/office/officeart/2008/layout/AlternatingHexagons"/>
    <dgm:cxn modelId="{4F1F5FE3-C4E3-4476-A3F5-42D3AEBC5B98}" type="presParOf" srcId="{830AED6D-EC0C-49F0-983A-5E42DB6D40D4}" destId="{B28572ED-2CC1-40EC-82A0-537F95052726}" srcOrd="1" destOrd="0" presId="urn:microsoft.com/office/officeart/2008/layout/AlternatingHexagons"/>
    <dgm:cxn modelId="{D4B6E3D4-B664-43CE-A086-13A181720425}" type="presParOf" srcId="{830AED6D-EC0C-49F0-983A-5E42DB6D40D4}" destId="{D0368C0A-45CD-45BE-90EB-69FB30F6F707}" srcOrd="2" destOrd="0" presId="urn:microsoft.com/office/officeart/2008/layout/AlternatingHexagons"/>
    <dgm:cxn modelId="{798E0BA9-2894-40D9-9265-1883B892A02E}" type="presParOf" srcId="{830AED6D-EC0C-49F0-983A-5E42DB6D40D4}" destId="{5126CE25-5224-4C1B-BAFC-3D59CEF4B9C2}" srcOrd="3" destOrd="0" presId="urn:microsoft.com/office/officeart/2008/layout/AlternatingHexagons"/>
    <dgm:cxn modelId="{3097FEC2-333E-48D6-846B-12C532A9B01B}" type="presParOf" srcId="{830AED6D-EC0C-49F0-983A-5E42DB6D40D4}" destId="{09384794-3064-4346-A155-157122D7940C}" srcOrd="4" destOrd="0" presId="urn:microsoft.com/office/officeart/2008/layout/AlternatingHexagons"/>
    <dgm:cxn modelId="{9279B524-1E09-4DD9-BF12-31F610EDC5BF}" type="presParOf" srcId="{D3D80070-17FC-4CF9-8ECF-706E7D3DBDBB}" destId="{F6C614E1-9AB7-420D-9944-CA803C71330E}" srcOrd="3" destOrd="0" presId="urn:microsoft.com/office/officeart/2008/layout/AlternatingHexagons"/>
    <dgm:cxn modelId="{67295B80-D498-4C3C-AD83-9FBA9C401868}" type="presParOf" srcId="{D3D80070-17FC-4CF9-8ECF-706E7D3DBDBB}" destId="{69EA4470-1C0B-4DD4-B5EE-474F15586425}" srcOrd="4" destOrd="0" presId="urn:microsoft.com/office/officeart/2008/layout/AlternatingHexagons"/>
    <dgm:cxn modelId="{9B44869A-8427-424F-BA92-91DC76619212}" type="presParOf" srcId="{69EA4470-1C0B-4DD4-B5EE-474F15586425}" destId="{45196434-7EDC-4010-A7CF-E9E4FFE13228}" srcOrd="0" destOrd="0" presId="urn:microsoft.com/office/officeart/2008/layout/AlternatingHexagons"/>
    <dgm:cxn modelId="{41B588B0-2114-468E-B646-4CC270F0CD95}" type="presParOf" srcId="{69EA4470-1C0B-4DD4-B5EE-474F15586425}" destId="{A9AD3B68-6CE7-4306-97B5-CE943F917AD7}" srcOrd="1" destOrd="0" presId="urn:microsoft.com/office/officeart/2008/layout/AlternatingHexagons"/>
    <dgm:cxn modelId="{AE2087A3-D7A2-4C6C-9DB3-CC6FB5999DEB}" type="presParOf" srcId="{69EA4470-1C0B-4DD4-B5EE-474F15586425}" destId="{8CCE0280-6279-48C0-AA1A-48D90A905325}" srcOrd="2" destOrd="0" presId="urn:microsoft.com/office/officeart/2008/layout/AlternatingHexagons"/>
    <dgm:cxn modelId="{68FAB4AF-1EBA-4943-ADFB-AC0890223662}" type="presParOf" srcId="{69EA4470-1C0B-4DD4-B5EE-474F15586425}" destId="{88E98C51-2F0C-47C3-9F24-84A376013C80}" srcOrd="3" destOrd="0" presId="urn:microsoft.com/office/officeart/2008/layout/AlternatingHexagons"/>
    <dgm:cxn modelId="{1DD722B7-22DD-4CEE-AEF8-76CB4E7CB065}" type="presParOf" srcId="{69EA4470-1C0B-4DD4-B5EE-474F15586425}" destId="{6424A622-FF03-4C1A-999A-7DDFAFE0037C}" srcOrd="4" destOrd="0" presId="urn:microsoft.com/office/officeart/2008/layout/AlternatingHexagons"/>
    <dgm:cxn modelId="{6ADC87E3-05FC-4D2C-8516-809563E97FDB}" type="presParOf" srcId="{D3D80070-17FC-4CF9-8ECF-706E7D3DBDBB}" destId="{B146CFC2-B7C5-45CB-A6E6-5C2056E26E02}" srcOrd="5" destOrd="0" presId="urn:microsoft.com/office/officeart/2008/layout/AlternatingHexagons"/>
    <dgm:cxn modelId="{E458CC40-E22A-41F5-A9C1-104DB8E48C94}" type="presParOf" srcId="{D3D80070-17FC-4CF9-8ECF-706E7D3DBDBB}" destId="{FB15A924-1D19-4275-83B8-9D8DB149FBA4}" srcOrd="6" destOrd="0" presId="urn:microsoft.com/office/officeart/2008/layout/AlternatingHexagons"/>
    <dgm:cxn modelId="{7B312F39-EB7B-4893-8FB9-4F20F5CD796C}" type="presParOf" srcId="{FB15A924-1D19-4275-83B8-9D8DB149FBA4}" destId="{3B23825D-9DD7-486F-9EDD-2C591E7DA2DD}" srcOrd="0" destOrd="0" presId="urn:microsoft.com/office/officeart/2008/layout/AlternatingHexagons"/>
    <dgm:cxn modelId="{0D30A712-D40B-4DFF-A64E-C6241223F570}" type="presParOf" srcId="{FB15A924-1D19-4275-83B8-9D8DB149FBA4}" destId="{898153D3-0644-4D01-8F5D-10AA28F4E105}" srcOrd="1" destOrd="0" presId="urn:microsoft.com/office/officeart/2008/layout/AlternatingHexagons"/>
    <dgm:cxn modelId="{55134341-A3DE-4784-8577-FECF72F8B3FE}" type="presParOf" srcId="{FB15A924-1D19-4275-83B8-9D8DB149FBA4}" destId="{C2BB06A2-71CE-4A8B-9BFB-15EB952034C1}" srcOrd="2" destOrd="0" presId="urn:microsoft.com/office/officeart/2008/layout/AlternatingHexagons"/>
    <dgm:cxn modelId="{5DEE2F4B-B03E-41B8-8FF5-0E398BDB2DAF}" type="presParOf" srcId="{FB15A924-1D19-4275-83B8-9D8DB149FBA4}" destId="{B7B62407-72DE-4A02-9C82-03EC7CBA7EB9}" srcOrd="3" destOrd="0" presId="urn:microsoft.com/office/officeart/2008/layout/AlternatingHexagons"/>
    <dgm:cxn modelId="{B9743BCF-148A-4F91-A19D-B9ECA2AD37D6}" type="presParOf" srcId="{FB15A924-1D19-4275-83B8-9D8DB149FBA4}" destId="{CF8C2B3A-1166-4D25-A5CE-7B63343703C1}"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879D6B0-0C45-47CF-BC62-58FAFB04023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AU"/>
        </a:p>
      </dgm:t>
    </dgm:pt>
    <dgm:pt modelId="{4F0957F3-A1DB-48AE-B2B1-12D5B6D5ADDE}">
      <dgm:prSet phldrT="[Text]" custT="1"/>
      <dgm:spPr>
        <a:solidFill>
          <a:schemeClr val="accent2"/>
        </a:solidFill>
      </dgm:spPr>
      <dgm:t>
        <a:bodyPr/>
        <a:lstStyle/>
        <a:p>
          <a:r>
            <a:rPr lang="en-AU" sz="2400"/>
            <a:t>Considerations for planning</a:t>
          </a:r>
        </a:p>
      </dgm:t>
    </dgm:pt>
    <dgm:pt modelId="{4B5B3A15-D7A9-4F72-87CA-DB40E87A3BCE}" type="parTrans" cxnId="{95C475E3-C1F5-4553-8831-C2BA0BE8327B}">
      <dgm:prSet/>
      <dgm:spPr/>
      <dgm:t>
        <a:bodyPr/>
        <a:lstStyle/>
        <a:p>
          <a:endParaRPr lang="en-AU"/>
        </a:p>
      </dgm:t>
    </dgm:pt>
    <dgm:pt modelId="{3653F406-F24A-4A08-A1CA-619610A0D92F}" type="sibTrans" cxnId="{95C475E3-C1F5-4553-8831-C2BA0BE8327B}">
      <dgm:prSet/>
      <dgm:spPr>
        <a:solidFill>
          <a:schemeClr val="accent1"/>
        </a:solidFill>
        <a:ln>
          <a:noFill/>
        </a:ln>
      </dgm:spPr>
      <dgm:t>
        <a:bodyPr/>
        <a:lstStyle/>
        <a:p>
          <a:endParaRPr lang="en-AU"/>
        </a:p>
      </dgm:t>
    </dgm:pt>
    <dgm:pt modelId="{DD694D8E-FEAB-4395-AEE1-7C0F1C14FDE9}">
      <dgm:prSet phldrT="[Text]" custT="1"/>
      <dgm:spPr>
        <a:solidFill>
          <a:schemeClr val="accent2">
            <a:lumMod val="60000"/>
            <a:lumOff val="40000"/>
          </a:schemeClr>
        </a:solidFill>
      </dgm:spPr>
      <dgm:t>
        <a:bodyPr/>
        <a:lstStyle/>
        <a:p>
          <a:r>
            <a:rPr lang="en-AU" sz="2400"/>
            <a:t>Reflecting on practice</a:t>
          </a:r>
        </a:p>
      </dgm:t>
    </dgm:pt>
    <dgm:pt modelId="{4F54BF61-BC86-41BF-BE54-6E39D0E3B3A7}" type="parTrans" cxnId="{88A8C66B-7708-46A2-92BC-A8FEC977501C}">
      <dgm:prSet/>
      <dgm:spPr/>
      <dgm:t>
        <a:bodyPr/>
        <a:lstStyle/>
        <a:p>
          <a:endParaRPr lang="en-AU"/>
        </a:p>
      </dgm:t>
    </dgm:pt>
    <dgm:pt modelId="{95A82DEB-1E74-4EFA-B636-0AFC37C56E10}" type="sibTrans" cxnId="{88A8C66B-7708-46A2-92BC-A8FEC977501C}">
      <dgm:prSet/>
      <dgm:spPr/>
      <dgm:t>
        <a:bodyPr/>
        <a:lstStyle/>
        <a:p>
          <a:endParaRPr lang="en-AU"/>
        </a:p>
      </dgm:t>
    </dgm:pt>
    <dgm:pt modelId="{B8848361-8C53-4263-80C2-CC72BC251B4C}">
      <dgm:prSet custT="1"/>
      <dgm:spPr>
        <a:solidFill>
          <a:schemeClr val="accent2">
            <a:lumMod val="40000"/>
            <a:lumOff val="60000"/>
          </a:schemeClr>
        </a:solidFill>
      </dgm:spPr>
      <dgm:t>
        <a:bodyPr/>
        <a:lstStyle/>
        <a:p>
          <a:r>
            <a:rPr lang="en-AU" sz="2400"/>
            <a:t>Identifying next steps</a:t>
          </a:r>
        </a:p>
      </dgm:t>
    </dgm:pt>
    <dgm:pt modelId="{50E31A1E-7302-4797-A7EE-8BAB11F82D01}" type="parTrans" cxnId="{EC710492-85F2-46FB-BB41-CEE601F5B079}">
      <dgm:prSet/>
      <dgm:spPr/>
      <dgm:t>
        <a:bodyPr/>
        <a:lstStyle/>
        <a:p>
          <a:endParaRPr lang="en-AU"/>
        </a:p>
      </dgm:t>
    </dgm:pt>
    <dgm:pt modelId="{47E75F6D-859B-4E2B-8CFE-6DE1205A831C}" type="sibTrans" cxnId="{EC710492-85F2-46FB-BB41-CEE601F5B079}">
      <dgm:prSet/>
      <dgm:spPr/>
      <dgm:t>
        <a:bodyPr/>
        <a:lstStyle/>
        <a:p>
          <a:endParaRPr lang="en-AU"/>
        </a:p>
      </dgm:t>
    </dgm:pt>
    <dgm:pt modelId="{A788749D-4901-4617-BF82-A81C290EDD92}" type="pres">
      <dgm:prSet presAssocID="{9879D6B0-0C45-47CF-BC62-58FAFB040237}" presName="Name0" presStyleCnt="0">
        <dgm:presLayoutVars>
          <dgm:chMax val="7"/>
          <dgm:chPref val="7"/>
          <dgm:dir/>
        </dgm:presLayoutVars>
      </dgm:prSet>
      <dgm:spPr/>
    </dgm:pt>
    <dgm:pt modelId="{F62E9B4A-68E6-457B-BA88-07D80715F5D3}" type="pres">
      <dgm:prSet presAssocID="{9879D6B0-0C45-47CF-BC62-58FAFB040237}" presName="Name1" presStyleCnt="0"/>
      <dgm:spPr/>
    </dgm:pt>
    <dgm:pt modelId="{7E07BFCF-159E-4148-9B43-A47405D576D2}" type="pres">
      <dgm:prSet presAssocID="{9879D6B0-0C45-47CF-BC62-58FAFB040237}" presName="cycle" presStyleCnt="0"/>
      <dgm:spPr/>
    </dgm:pt>
    <dgm:pt modelId="{9F4033F8-6ACA-410A-994F-FE6471F4869C}" type="pres">
      <dgm:prSet presAssocID="{9879D6B0-0C45-47CF-BC62-58FAFB040237}" presName="srcNode" presStyleLbl="node1" presStyleIdx="0" presStyleCnt="3"/>
      <dgm:spPr/>
    </dgm:pt>
    <dgm:pt modelId="{A63218BE-5172-44F3-912F-BD5BFBAF4CE6}" type="pres">
      <dgm:prSet presAssocID="{9879D6B0-0C45-47CF-BC62-58FAFB040237}" presName="conn" presStyleLbl="parChTrans1D2" presStyleIdx="0" presStyleCnt="1"/>
      <dgm:spPr/>
    </dgm:pt>
    <dgm:pt modelId="{BAC54B13-A9F2-405E-B5EE-B38A9629A9CE}" type="pres">
      <dgm:prSet presAssocID="{9879D6B0-0C45-47CF-BC62-58FAFB040237}" presName="extraNode" presStyleLbl="node1" presStyleIdx="0" presStyleCnt="3"/>
      <dgm:spPr/>
    </dgm:pt>
    <dgm:pt modelId="{BF1B990C-4FB7-4273-9910-F11E559EB945}" type="pres">
      <dgm:prSet presAssocID="{9879D6B0-0C45-47CF-BC62-58FAFB040237}" presName="dstNode" presStyleLbl="node1" presStyleIdx="0" presStyleCnt="3"/>
      <dgm:spPr/>
    </dgm:pt>
    <dgm:pt modelId="{17A35D05-F76F-48F5-A12C-7A809ED4D9C0}" type="pres">
      <dgm:prSet presAssocID="{4F0957F3-A1DB-48AE-B2B1-12D5B6D5ADDE}" presName="text_1" presStyleLbl="node1" presStyleIdx="0" presStyleCnt="3">
        <dgm:presLayoutVars>
          <dgm:bulletEnabled val="1"/>
        </dgm:presLayoutVars>
      </dgm:prSet>
      <dgm:spPr/>
    </dgm:pt>
    <dgm:pt modelId="{D997AA85-5CD1-4132-AEAA-64E22620D5BE}" type="pres">
      <dgm:prSet presAssocID="{4F0957F3-A1DB-48AE-B2B1-12D5B6D5ADDE}" presName="accent_1" presStyleCnt="0"/>
      <dgm:spPr/>
    </dgm:pt>
    <dgm:pt modelId="{B30D9E02-2BAF-415E-8934-129F0D41B26C}" type="pres">
      <dgm:prSet presAssocID="{4F0957F3-A1DB-48AE-B2B1-12D5B6D5ADDE}" presName="accentRepeatNode" presStyleLbl="solidFgAcc1" presStyleIdx="0" presStyleCnt="3"/>
      <dgm:spPr>
        <a:ln>
          <a:solidFill>
            <a:schemeClr val="accent2"/>
          </a:solidFill>
        </a:ln>
      </dgm:spPr>
    </dgm:pt>
    <dgm:pt modelId="{18B5D4FF-8CEF-4065-A6AA-6B11D8A2B68D}" type="pres">
      <dgm:prSet presAssocID="{DD694D8E-FEAB-4395-AEE1-7C0F1C14FDE9}" presName="text_2" presStyleLbl="node1" presStyleIdx="1" presStyleCnt="3">
        <dgm:presLayoutVars>
          <dgm:bulletEnabled val="1"/>
        </dgm:presLayoutVars>
      </dgm:prSet>
      <dgm:spPr/>
    </dgm:pt>
    <dgm:pt modelId="{04A3C871-077D-4543-ACA2-9659D03D76F1}" type="pres">
      <dgm:prSet presAssocID="{DD694D8E-FEAB-4395-AEE1-7C0F1C14FDE9}" presName="accent_2" presStyleCnt="0"/>
      <dgm:spPr/>
    </dgm:pt>
    <dgm:pt modelId="{2FC0B849-88C3-4414-AAE1-C27960E11A95}" type="pres">
      <dgm:prSet presAssocID="{DD694D8E-FEAB-4395-AEE1-7C0F1C14FDE9}" presName="accentRepeatNode" presStyleLbl="solidFgAcc1" presStyleIdx="1" presStyleCnt="3"/>
      <dgm:spPr>
        <a:ln>
          <a:solidFill>
            <a:schemeClr val="accent2">
              <a:lumMod val="60000"/>
              <a:lumOff val="40000"/>
            </a:schemeClr>
          </a:solidFill>
        </a:ln>
      </dgm:spPr>
    </dgm:pt>
    <dgm:pt modelId="{9D117C76-D05D-4C64-BBAE-6A262FF96540}" type="pres">
      <dgm:prSet presAssocID="{B8848361-8C53-4263-80C2-CC72BC251B4C}" presName="text_3" presStyleLbl="node1" presStyleIdx="2" presStyleCnt="3">
        <dgm:presLayoutVars>
          <dgm:bulletEnabled val="1"/>
        </dgm:presLayoutVars>
      </dgm:prSet>
      <dgm:spPr/>
    </dgm:pt>
    <dgm:pt modelId="{EAC90E28-BC56-400C-AA17-8CEEC935D669}" type="pres">
      <dgm:prSet presAssocID="{B8848361-8C53-4263-80C2-CC72BC251B4C}" presName="accent_3" presStyleCnt="0"/>
      <dgm:spPr/>
    </dgm:pt>
    <dgm:pt modelId="{E15F64E4-9D00-4920-AECE-E91A45735A39}" type="pres">
      <dgm:prSet presAssocID="{B8848361-8C53-4263-80C2-CC72BC251B4C}" presName="accentRepeatNode" presStyleLbl="solidFgAcc1" presStyleIdx="2" presStyleCnt="3"/>
      <dgm:spPr>
        <a:ln>
          <a:solidFill>
            <a:schemeClr val="accent2">
              <a:lumMod val="40000"/>
              <a:lumOff val="60000"/>
            </a:schemeClr>
          </a:solidFill>
        </a:ln>
      </dgm:spPr>
    </dgm:pt>
  </dgm:ptLst>
  <dgm:cxnLst>
    <dgm:cxn modelId="{88A8C66B-7708-46A2-92BC-A8FEC977501C}" srcId="{9879D6B0-0C45-47CF-BC62-58FAFB040237}" destId="{DD694D8E-FEAB-4395-AEE1-7C0F1C14FDE9}" srcOrd="1" destOrd="0" parTransId="{4F54BF61-BC86-41BF-BE54-6E39D0E3B3A7}" sibTransId="{95A82DEB-1E74-4EFA-B636-0AFC37C56E10}"/>
    <dgm:cxn modelId="{10558950-AC8C-46B9-BFB2-4F9BC5CDBC8D}" type="presOf" srcId="{B8848361-8C53-4263-80C2-CC72BC251B4C}" destId="{9D117C76-D05D-4C64-BBAE-6A262FF96540}" srcOrd="0" destOrd="0" presId="urn:microsoft.com/office/officeart/2008/layout/VerticalCurvedList"/>
    <dgm:cxn modelId="{EC710492-85F2-46FB-BB41-CEE601F5B079}" srcId="{9879D6B0-0C45-47CF-BC62-58FAFB040237}" destId="{B8848361-8C53-4263-80C2-CC72BC251B4C}" srcOrd="2" destOrd="0" parTransId="{50E31A1E-7302-4797-A7EE-8BAB11F82D01}" sibTransId="{47E75F6D-859B-4E2B-8CFE-6DE1205A831C}"/>
    <dgm:cxn modelId="{4AB751CA-0578-45C3-9E92-5D110E4801D2}" type="presOf" srcId="{9879D6B0-0C45-47CF-BC62-58FAFB040237}" destId="{A788749D-4901-4617-BF82-A81C290EDD92}" srcOrd="0" destOrd="0" presId="urn:microsoft.com/office/officeart/2008/layout/VerticalCurvedList"/>
    <dgm:cxn modelId="{8FAE9DCA-8026-45AA-A058-658C3C594530}" type="presOf" srcId="{DD694D8E-FEAB-4395-AEE1-7C0F1C14FDE9}" destId="{18B5D4FF-8CEF-4065-A6AA-6B11D8A2B68D}" srcOrd="0" destOrd="0" presId="urn:microsoft.com/office/officeart/2008/layout/VerticalCurvedList"/>
    <dgm:cxn modelId="{95C475E3-C1F5-4553-8831-C2BA0BE8327B}" srcId="{9879D6B0-0C45-47CF-BC62-58FAFB040237}" destId="{4F0957F3-A1DB-48AE-B2B1-12D5B6D5ADDE}" srcOrd="0" destOrd="0" parTransId="{4B5B3A15-D7A9-4F72-87CA-DB40E87A3BCE}" sibTransId="{3653F406-F24A-4A08-A1CA-619610A0D92F}"/>
    <dgm:cxn modelId="{BB1497EC-F082-4253-98B7-151375E28493}" type="presOf" srcId="{4F0957F3-A1DB-48AE-B2B1-12D5B6D5ADDE}" destId="{17A35D05-F76F-48F5-A12C-7A809ED4D9C0}" srcOrd="0" destOrd="0" presId="urn:microsoft.com/office/officeart/2008/layout/VerticalCurvedList"/>
    <dgm:cxn modelId="{B33F03FC-E9FC-4FD6-AE9F-7927327C00D5}" type="presOf" srcId="{3653F406-F24A-4A08-A1CA-619610A0D92F}" destId="{A63218BE-5172-44F3-912F-BD5BFBAF4CE6}" srcOrd="0" destOrd="0" presId="urn:microsoft.com/office/officeart/2008/layout/VerticalCurvedList"/>
    <dgm:cxn modelId="{9F319AEF-43D4-4831-A135-CE652F8688C8}" type="presParOf" srcId="{A788749D-4901-4617-BF82-A81C290EDD92}" destId="{F62E9B4A-68E6-457B-BA88-07D80715F5D3}" srcOrd="0" destOrd="0" presId="urn:microsoft.com/office/officeart/2008/layout/VerticalCurvedList"/>
    <dgm:cxn modelId="{B063B4FB-AE69-482C-AA7C-B49FFE813F57}" type="presParOf" srcId="{F62E9B4A-68E6-457B-BA88-07D80715F5D3}" destId="{7E07BFCF-159E-4148-9B43-A47405D576D2}" srcOrd="0" destOrd="0" presId="urn:microsoft.com/office/officeart/2008/layout/VerticalCurvedList"/>
    <dgm:cxn modelId="{222E2531-C067-4EAC-AB90-80F0B66D449E}" type="presParOf" srcId="{7E07BFCF-159E-4148-9B43-A47405D576D2}" destId="{9F4033F8-6ACA-410A-994F-FE6471F4869C}" srcOrd="0" destOrd="0" presId="urn:microsoft.com/office/officeart/2008/layout/VerticalCurvedList"/>
    <dgm:cxn modelId="{60FA2C07-5D13-4678-8C97-35A600E3F752}" type="presParOf" srcId="{7E07BFCF-159E-4148-9B43-A47405D576D2}" destId="{A63218BE-5172-44F3-912F-BD5BFBAF4CE6}" srcOrd="1" destOrd="0" presId="urn:microsoft.com/office/officeart/2008/layout/VerticalCurvedList"/>
    <dgm:cxn modelId="{16BA1F52-64C1-4828-A3D4-64D9AB84A3AE}" type="presParOf" srcId="{7E07BFCF-159E-4148-9B43-A47405D576D2}" destId="{BAC54B13-A9F2-405E-B5EE-B38A9629A9CE}" srcOrd="2" destOrd="0" presId="urn:microsoft.com/office/officeart/2008/layout/VerticalCurvedList"/>
    <dgm:cxn modelId="{AB945E2F-A7A7-4647-8AB4-658B8F2E673C}" type="presParOf" srcId="{7E07BFCF-159E-4148-9B43-A47405D576D2}" destId="{BF1B990C-4FB7-4273-9910-F11E559EB945}" srcOrd="3" destOrd="0" presId="urn:microsoft.com/office/officeart/2008/layout/VerticalCurvedList"/>
    <dgm:cxn modelId="{6593D34D-031C-44F4-96C9-5700939C880B}" type="presParOf" srcId="{F62E9B4A-68E6-457B-BA88-07D80715F5D3}" destId="{17A35D05-F76F-48F5-A12C-7A809ED4D9C0}" srcOrd="1" destOrd="0" presId="urn:microsoft.com/office/officeart/2008/layout/VerticalCurvedList"/>
    <dgm:cxn modelId="{20F21C96-FCEE-40E1-B491-7C7A4BA4ADDB}" type="presParOf" srcId="{F62E9B4A-68E6-457B-BA88-07D80715F5D3}" destId="{D997AA85-5CD1-4132-AEAA-64E22620D5BE}" srcOrd="2" destOrd="0" presId="urn:microsoft.com/office/officeart/2008/layout/VerticalCurvedList"/>
    <dgm:cxn modelId="{8843D0DD-C7B8-414E-BCC3-133D0132C363}" type="presParOf" srcId="{D997AA85-5CD1-4132-AEAA-64E22620D5BE}" destId="{B30D9E02-2BAF-415E-8934-129F0D41B26C}" srcOrd="0" destOrd="0" presId="urn:microsoft.com/office/officeart/2008/layout/VerticalCurvedList"/>
    <dgm:cxn modelId="{61E6C3FE-9D1F-4DE2-8B76-BE957E26DE56}" type="presParOf" srcId="{F62E9B4A-68E6-457B-BA88-07D80715F5D3}" destId="{18B5D4FF-8CEF-4065-A6AA-6B11D8A2B68D}" srcOrd="3" destOrd="0" presId="urn:microsoft.com/office/officeart/2008/layout/VerticalCurvedList"/>
    <dgm:cxn modelId="{F0E60CDC-E8EA-47B5-9DC7-33C30FFCA445}" type="presParOf" srcId="{F62E9B4A-68E6-457B-BA88-07D80715F5D3}" destId="{04A3C871-077D-4543-ACA2-9659D03D76F1}" srcOrd="4" destOrd="0" presId="urn:microsoft.com/office/officeart/2008/layout/VerticalCurvedList"/>
    <dgm:cxn modelId="{4ACC9A53-43D3-44E9-B1C7-BB4532F46653}" type="presParOf" srcId="{04A3C871-077D-4543-ACA2-9659D03D76F1}" destId="{2FC0B849-88C3-4414-AAE1-C27960E11A95}" srcOrd="0" destOrd="0" presId="urn:microsoft.com/office/officeart/2008/layout/VerticalCurvedList"/>
    <dgm:cxn modelId="{32A0C18C-A948-49B2-9C81-22F749D1871E}" type="presParOf" srcId="{F62E9B4A-68E6-457B-BA88-07D80715F5D3}" destId="{9D117C76-D05D-4C64-BBAE-6A262FF96540}" srcOrd="5" destOrd="0" presId="urn:microsoft.com/office/officeart/2008/layout/VerticalCurvedList"/>
    <dgm:cxn modelId="{411B4A70-7722-48CA-AEAD-EEB6F5DA9876}" type="presParOf" srcId="{F62E9B4A-68E6-457B-BA88-07D80715F5D3}" destId="{EAC90E28-BC56-400C-AA17-8CEEC935D669}" srcOrd="6" destOrd="0" presId="urn:microsoft.com/office/officeart/2008/layout/VerticalCurvedList"/>
    <dgm:cxn modelId="{8E8634C5-347F-4203-89E1-F8C0132B22CC}" type="presParOf" srcId="{EAC90E28-BC56-400C-AA17-8CEEC935D669}" destId="{E15F64E4-9D00-4920-AECE-E91A45735A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49A6A9-E3B3-41CE-999B-18C2C2202B3C}"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endParaRPr lang="en-AU"/>
        </a:p>
      </dgm:t>
    </dgm:pt>
    <dgm:pt modelId="{DFE2FC08-D5A3-4542-9D84-5258ECBA81B8}">
      <dgm:prSet phldrT="[Text]"/>
      <dgm:spPr/>
      <dgm:t>
        <a:bodyPr/>
        <a:lstStyle/>
        <a:p>
          <a:r>
            <a:rPr lang="en-AU" dirty="0"/>
            <a:t>Long term</a:t>
          </a:r>
        </a:p>
      </dgm:t>
    </dgm:pt>
    <dgm:pt modelId="{12E0E775-1DAE-4BD4-AB1F-DCCFBCF74851}" type="parTrans" cxnId="{D341AB12-378E-4347-A371-47A09FD553AA}">
      <dgm:prSet/>
      <dgm:spPr/>
      <dgm:t>
        <a:bodyPr/>
        <a:lstStyle/>
        <a:p>
          <a:endParaRPr lang="en-AU"/>
        </a:p>
      </dgm:t>
    </dgm:pt>
    <dgm:pt modelId="{6C07B74D-70A6-4AD1-83B2-CBA94A28555F}" type="sibTrans" cxnId="{D341AB12-378E-4347-A371-47A09FD553AA}">
      <dgm:prSet/>
      <dgm:spPr/>
      <dgm:t>
        <a:bodyPr/>
        <a:lstStyle/>
        <a:p>
          <a:endParaRPr lang="en-AU"/>
        </a:p>
      </dgm:t>
    </dgm:pt>
    <dgm:pt modelId="{832F901A-A42C-4E39-9CA3-7FFB220E1DA1}">
      <dgm:prSet phldrT="[Text]" custT="1"/>
      <dgm:spPr/>
      <dgm:t>
        <a:bodyPr/>
        <a:lstStyle/>
        <a:p>
          <a:r>
            <a:rPr lang="en-AU" sz="1600"/>
            <a:t>Range and balance of contextualised learning priorities over time.</a:t>
          </a:r>
        </a:p>
      </dgm:t>
    </dgm:pt>
    <dgm:pt modelId="{F7EA3660-7E01-41CE-ABFB-6DDEB12AD8A7}" type="parTrans" cxnId="{925BF380-674F-4C64-9DB5-6A0F6C0D5F1C}">
      <dgm:prSet/>
      <dgm:spPr/>
      <dgm:t>
        <a:bodyPr/>
        <a:lstStyle/>
        <a:p>
          <a:endParaRPr lang="en-AU"/>
        </a:p>
      </dgm:t>
    </dgm:pt>
    <dgm:pt modelId="{98D7D0D2-8BFC-4D1E-9F05-1F677EA32AA0}" type="sibTrans" cxnId="{925BF380-674F-4C64-9DB5-6A0F6C0D5F1C}">
      <dgm:prSet/>
      <dgm:spPr/>
      <dgm:t>
        <a:bodyPr/>
        <a:lstStyle/>
        <a:p>
          <a:endParaRPr lang="en-AU"/>
        </a:p>
      </dgm:t>
    </dgm:pt>
    <dgm:pt modelId="{50E594DC-3FAB-42F2-B7C6-4FD05DA77310}">
      <dgm:prSet phldrT="[Text]"/>
      <dgm:spPr/>
      <dgm:t>
        <a:bodyPr/>
        <a:lstStyle/>
        <a:p>
          <a:r>
            <a:rPr lang="en-AU" dirty="0"/>
            <a:t>Medium  term</a:t>
          </a:r>
        </a:p>
      </dgm:t>
    </dgm:pt>
    <dgm:pt modelId="{98E83866-A0E4-49CC-99EF-AD69F8C9063E}" type="parTrans" cxnId="{AEEE3587-8C67-45A6-992F-8498E7DC8D22}">
      <dgm:prSet/>
      <dgm:spPr/>
      <dgm:t>
        <a:bodyPr/>
        <a:lstStyle/>
        <a:p>
          <a:endParaRPr lang="en-AU"/>
        </a:p>
      </dgm:t>
    </dgm:pt>
    <dgm:pt modelId="{1749C1DD-BFFB-4924-9147-3CF5C0D2E277}" type="sibTrans" cxnId="{AEEE3587-8C67-45A6-992F-8498E7DC8D22}">
      <dgm:prSet/>
      <dgm:spPr/>
      <dgm:t>
        <a:bodyPr/>
        <a:lstStyle/>
        <a:p>
          <a:endParaRPr lang="en-AU"/>
        </a:p>
      </dgm:t>
    </dgm:pt>
    <dgm:pt modelId="{151D4154-DBC3-469B-8090-855CB058287F}">
      <dgm:prSet phldrT="[Text]" custT="1"/>
      <dgm:spPr/>
      <dgm:t>
        <a:bodyPr/>
        <a:lstStyle/>
        <a:p>
          <a:r>
            <a:rPr lang="en-AU" sz="1600"/>
            <a:t>Teacher-initiated teaching, learning and assessment plans working towards identified priorities.</a:t>
          </a:r>
        </a:p>
      </dgm:t>
    </dgm:pt>
    <dgm:pt modelId="{CFE9E5F0-75A8-4833-8439-FEB43DFCE54B}" type="parTrans" cxnId="{53502EC4-DCE4-408B-8862-0E76E54AE89C}">
      <dgm:prSet/>
      <dgm:spPr/>
      <dgm:t>
        <a:bodyPr/>
        <a:lstStyle/>
        <a:p>
          <a:endParaRPr lang="en-AU"/>
        </a:p>
      </dgm:t>
    </dgm:pt>
    <dgm:pt modelId="{24FFA5D6-0B95-42A6-9633-A83D25D009E1}" type="sibTrans" cxnId="{53502EC4-DCE4-408B-8862-0E76E54AE89C}">
      <dgm:prSet/>
      <dgm:spPr/>
      <dgm:t>
        <a:bodyPr/>
        <a:lstStyle/>
        <a:p>
          <a:endParaRPr lang="en-AU"/>
        </a:p>
      </dgm:t>
    </dgm:pt>
    <dgm:pt modelId="{570506ED-75DA-443B-ABE7-4C3C497A4109}">
      <dgm:prSet phldrT="[Text]"/>
      <dgm:spPr/>
      <dgm:t>
        <a:bodyPr/>
        <a:lstStyle/>
        <a:p>
          <a:r>
            <a:rPr lang="en-AU" dirty="0"/>
            <a:t>Short term</a:t>
          </a:r>
        </a:p>
      </dgm:t>
    </dgm:pt>
    <dgm:pt modelId="{2E6E7C35-ABDA-46B9-A4A8-A16FCD415FBD}" type="parTrans" cxnId="{C2F390C5-BB04-43B4-B8C2-2F218E0C0663}">
      <dgm:prSet/>
      <dgm:spPr/>
      <dgm:t>
        <a:bodyPr/>
        <a:lstStyle/>
        <a:p>
          <a:endParaRPr lang="en-AU"/>
        </a:p>
      </dgm:t>
    </dgm:pt>
    <dgm:pt modelId="{0FF4037C-29F4-42C5-A61A-1A79918AB4E9}" type="sibTrans" cxnId="{C2F390C5-BB04-43B4-B8C2-2F218E0C0663}">
      <dgm:prSet/>
      <dgm:spPr/>
      <dgm:t>
        <a:bodyPr/>
        <a:lstStyle/>
        <a:p>
          <a:endParaRPr lang="en-AU"/>
        </a:p>
      </dgm:t>
    </dgm:pt>
    <dgm:pt modelId="{CED31577-F8F5-4BBD-A5C4-38927C79AC85}">
      <dgm:prSet phldrT="[Text]" custT="1"/>
      <dgm:spPr/>
      <dgm:t>
        <a:bodyPr/>
        <a:lstStyle/>
        <a:p>
          <a:r>
            <a:rPr lang="en-AU" sz="1600" kern="1200">
              <a:solidFill>
                <a:srgbClr val="000000">
                  <a:hueOff val="0"/>
                  <a:satOff val="0"/>
                  <a:lumOff val="0"/>
                  <a:alphaOff val="0"/>
                </a:srgbClr>
              </a:solidFill>
              <a:latin typeface="Arial"/>
              <a:ea typeface="+mn-ea"/>
              <a:cs typeface="+mn-cs"/>
            </a:rPr>
            <a:t>Child-initiated and spontaneous learning facilitated alongside planned learning.</a:t>
          </a:r>
        </a:p>
      </dgm:t>
    </dgm:pt>
    <dgm:pt modelId="{D8FC849D-EDAB-4A84-8390-401ED4A6BB97}" type="parTrans" cxnId="{999CADC6-7CE1-4663-BAD0-D5E6373FF2DB}">
      <dgm:prSet/>
      <dgm:spPr/>
      <dgm:t>
        <a:bodyPr/>
        <a:lstStyle/>
        <a:p>
          <a:endParaRPr lang="en-AU"/>
        </a:p>
      </dgm:t>
    </dgm:pt>
    <dgm:pt modelId="{0974517D-93F1-4C32-8C42-97CD4B81A66A}" type="sibTrans" cxnId="{999CADC6-7CE1-4663-BAD0-D5E6373FF2DB}">
      <dgm:prSet/>
      <dgm:spPr/>
      <dgm:t>
        <a:bodyPr/>
        <a:lstStyle/>
        <a:p>
          <a:endParaRPr lang="en-AU"/>
        </a:p>
      </dgm:t>
    </dgm:pt>
    <dgm:pt modelId="{1F4AE9B6-594A-40DC-ACF3-526492B30560}" type="pres">
      <dgm:prSet presAssocID="{3B49A6A9-E3B3-41CE-999B-18C2C2202B3C}" presName="rootnode" presStyleCnt="0">
        <dgm:presLayoutVars>
          <dgm:chMax/>
          <dgm:chPref/>
          <dgm:dir/>
          <dgm:animLvl val="lvl"/>
        </dgm:presLayoutVars>
      </dgm:prSet>
      <dgm:spPr/>
    </dgm:pt>
    <dgm:pt modelId="{1253FBB7-F1E8-42A0-8F88-7E45D296BB92}" type="pres">
      <dgm:prSet presAssocID="{DFE2FC08-D5A3-4542-9D84-5258ECBA81B8}" presName="composite" presStyleCnt="0"/>
      <dgm:spPr/>
    </dgm:pt>
    <dgm:pt modelId="{900B8B9F-C17D-4AAB-BA08-8D654D78E048}" type="pres">
      <dgm:prSet presAssocID="{DFE2FC08-D5A3-4542-9D84-5258ECBA81B8}" presName="bentUpArrow1" presStyleLbl="alignImgPlace1" presStyleIdx="0" presStyleCnt="2"/>
      <dgm:spPr/>
    </dgm:pt>
    <dgm:pt modelId="{FF6A1664-D5E2-4741-9552-111C53A83E95}" type="pres">
      <dgm:prSet presAssocID="{DFE2FC08-D5A3-4542-9D84-5258ECBA81B8}" presName="ParentText" presStyleLbl="node1" presStyleIdx="0" presStyleCnt="3">
        <dgm:presLayoutVars>
          <dgm:chMax val="1"/>
          <dgm:chPref val="1"/>
          <dgm:bulletEnabled val="1"/>
        </dgm:presLayoutVars>
      </dgm:prSet>
      <dgm:spPr/>
    </dgm:pt>
    <dgm:pt modelId="{37682F60-6985-49D2-8342-3BFB484F9F40}" type="pres">
      <dgm:prSet presAssocID="{DFE2FC08-D5A3-4542-9D84-5258ECBA81B8}" presName="ChildText" presStyleLbl="revTx" presStyleIdx="0" presStyleCnt="3" custScaleX="255136" custScaleY="159000" custLinFactNeighborX="87847" custLinFactNeighborY="1048">
        <dgm:presLayoutVars>
          <dgm:chMax val="0"/>
          <dgm:chPref val="0"/>
          <dgm:bulletEnabled val="1"/>
        </dgm:presLayoutVars>
      </dgm:prSet>
      <dgm:spPr/>
    </dgm:pt>
    <dgm:pt modelId="{2970F0B1-6ACE-4469-A9CF-E36508A5B50A}" type="pres">
      <dgm:prSet presAssocID="{6C07B74D-70A6-4AD1-83B2-CBA94A28555F}" presName="sibTrans" presStyleCnt="0"/>
      <dgm:spPr/>
    </dgm:pt>
    <dgm:pt modelId="{616DBDD9-2BA8-4F4F-AD8C-038929B1BB2D}" type="pres">
      <dgm:prSet presAssocID="{50E594DC-3FAB-42F2-B7C6-4FD05DA77310}" presName="composite" presStyleCnt="0"/>
      <dgm:spPr/>
    </dgm:pt>
    <dgm:pt modelId="{4AD55C97-2BC8-497D-BEBC-AC333ACE3F38}" type="pres">
      <dgm:prSet presAssocID="{50E594DC-3FAB-42F2-B7C6-4FD05DA77310}" presName="bentUpArrow1" presStyleLbl="alignImgPlace1" presStyleIdx="1" presStyleCnt="2"/>
      <dgm:spPr/>
    </dgm:pt>
    <dgm:pt modelId="{AD18AE0C-12F6-47F8-BEF4-440C40506E0C}" type="pres">
      <dgm:prSet presAssocID="{50E594DC-3FAB-42F2-B7C6-4FD05DA77310}" presName="ParentText" presStyleLbl="node1" presStyleIdx="1" presStyleCnt="3">
        <dgm:presLayoutVars>
          <dgm:chMax val="1"/>
          <dgm:chPref val="1"/>
          <dgm:bulletEnabled val="1"/>
        </dgm:presLayoutVars>
      </dgm:prSet>
      <dgm:spPr/>
    </dgm:pt>
    <dgm:pt modelId="{67B44AE3-542C-44DC-A458-6E85F4593765}" type="pres">
      <dgm:prSet presAssocID="{50E594DC-3FAB-42F2-B7C6-4FD05DA77310}" presName="ChildText" presStyleLbl="revTx" presStyleIdx="1" presStyleCnt="3" custScaleX="326415" custScaleY="187016" custLinFactX="16021" custLinFactNeighborX="100000" custLinFactNeighborY="-35">
        <dgm:presLayoutVars>
          <dgm:chMax val="0"/>
          <dgm:chPref val="0"/>
          <dgm:bulletEnabled val="1"/>
        </dgm:presLayoutVars>
      </dgm:prSet>
      <dgm:spPr/>
    </dgm:pt>
    <dgm:pt modelId="{CCDC0238-FFC4-4CB2-9D8D-A01FBDC0E31F}" type="pres">
      <dgm:prSet presAssocID="{1749C1DD-BFFB-4924-9147-3CF5C0D2E277}" presName="sibTrans" presStyleCnt="0"/>
      <dgm:spPr/>
    </dgm:pt>
    <dgm:pt modelId="{1008C30F-458B-463C-A965-C2BBAEDD5AF5}" type="pres">
      <dgm:prSet presAssocID="{570506ED-75DA-443B-ABE7-4C3C497A4109}" presName="composite" presStyleCnt="0"/>
      <dgm:spPr/>
    </dgm:pt>
    <dgm:pt modelId="{6EEB5C40-F735-4F99-B9CE-82691CB9A4D7}" type="pres">
      <dgm:prSet presAssocID="{570506ED-75DA-443B-ABE7-4C3C497A4109}" presName="ParentText" presStyleLbl="node1" presStyleIdx="2" presStyleCnt="3">
        <dgm:presLayoutVars>
          <dgm:chMax val="1"/>
          <dgm:chPref val="1"/>
          <dgm:bulletEnabled val="1"/>
        </dgm:presLayoutVars>
      </dgm:prSet>
      <dgm:spPr/>
    </dgm:pt>
    <dgm:pt modelId="{F2885C90-C67E-40C4-8C5E-F25A6E61A564}" type="pres">
      <dgm:prSet presAssocID="{570506ED-75DA-443B-ABE7-4C3C497A4109}" presName="FinalChildText" presStyleLbl="revTx" presStyleIdx="2" presStyleCnt="3" custScaleX="240201" custScaleY="174885" custLinFactNeighborX="71351" custLinFactNeighborY="1335">
        <dgm:presLayoutVars>
          <dgm:chMax val="0"/>
          <dgm:chPref val="0"/>
          <dgm:bulletEnabled val="1"/>
        </dgm:presLayoutVars>
      </dgm:prSet>
      <dgm:spPr/>
    </dgm:pt>
  </dgm:ptLst>
  <dgm:cxnLst>
    <dgm:cxn modelId="{8181FB0F-1B34-410A-9825-7823919A95C2}" type="presOf" srcId="{832F901A-A42C-4E39-9CA3-7FFB220E1DA1}" destId="{37682F60-6985-49D2-8342-3BFB484F9F40}" srcOrd="0" destOrd="0" presId="urn:microsoft.com/office/officeart/2005/8/layout/StepDownProcess"/>
    <dgm:cxn modelId="{D341AB12-378E-4347-A371-47A09FD553AA}" srcId="{3B49A6A9-E3B3-41CE-999B-18C2C2202B3C}" destId="{DFE2FC08-D5A3-4542-9D84-5258ECBA81B8}" srcOrd="0" destOrd="0" parTransId="{12E0E775-1DAE-4BD4-AB1F-DCCFBCF74851}" sibTransId="{6C07B74D-70A6-4AD1-83B2-CBA94A28555F}"/>
    <dgm:cxn modelId="{DEFE4C25-0530-4FD1-8598-FC455F668C0A}" type="presOf" srcId="{570506ED-75DA-443B-ABE7-4C3C497A4109}" destId="{6EEB5C40-F735-4F99-B9CE-82691CB9A4D7}" srcOrd="0" destOrd="0" presId="urn:microsoft.com/office/officeart/2005/8/layout/StepDownProcess"/>
    <dgm:cxn modelId="{4595D839-C147-4003-BA01-9BB91CFD9147}" type="presOf" srcId="{CED31577-F8F5-4BBD-A5C4-38927C79AC85}" destId="{F2885C90-C67E-40C4-8C5E-F25A6E61A564}" srcOrd="0" destOrd="0" presId="urn:microsoft.com/office/officeart/2005/8/layout/StepDownProcess"/>
    <dgm:cxn modelId="{904FBF4D-7C7A-4052-AE06-189ED39460DA}" type="presOf" srcId="{151D4154-DBC3-469B-8090-855CB058287F}" destId="{67B44AE3-542C-44DC-A458-6E85F4593765}" srcOrd="0" destOrd="0" presId="urn:microsoft.com/office/officeart/2005/8/layout/StepDownProcess"/>
    <dgm:cxn modelId="{925BF380-674F-4C64-9DB5-6A0F6C0D5F1C}" srcId="{DFE2FC08-D5A3-4542-9D84-5258ECBA81B8}" destId="{832F901A-A42C-4E39-9CA3-7FFB220E1DA1}" srcOrd="0" destOrd="0" parTransId="{F7EA3660-7E01-41CE-ABFB-6DDEB12AD8A7}" sibTransId="{98D7D0D2-8BFC-4D1E-9F05-1F677EA32AA0}"/>
    <dgm:cxn modelId="{AEEE3587-8C67-45A6-992F-8498E7DC8D22}" srcId="{3B49A6A9-E3B3-41CE-999B-18C2C2202B3C}" destId="{50E594DC-3FAB-42F2-B7C6-4FD05DA77310}" srcOrd="1" destOrd="0" parTransId="{98E83866-A0E4-49CC-99EF-AD69F8C9063E}" sibTransId="{1749C1DD-BFFB-4924-9147-3CF5C0D2E277}"/>
    <dgm:cxn modelId="{31269E90-3F4C-461C-8843-35C4FC0FF141}" type="presOf" srcId="{3B49A6A9-E3B3-41CE-999B-18C2C2202B3C}" destId="{1F4AE9B6-594A-40DC-ACF3-526492B30560}" srcOrd="0" destOrd="0" presId="urn:microsoft.com/office/officeart/2005/8/layout/StepDownProcess"/>
    <dgm:cxn modelId="{53502EC4-DCE4-408B-8862-0E76E54AE89C}" srcId="{50E594DC-3FAB-42F2-B7C6-4FD05DA77310}" destId="{151D4154-DBC3-469B-8090-855CB058287F}" srcOrd="0" destOrd="0" parTransId="{CFE9E5F0-75A8-4833-8439-FEB43DFCE54B}" sibTransId="{24FFA5D6-0B95-42A6-9633-A83D25D009E1}"/>
    <dgm:cxn modelId="{C2F390C5-BB04-43B4-B8C2-2F218E0C0663}" srcId="{3B49A6A9-E3B3-41CE-999B-18C2C2202B3C}" destId="{570506ED-75DA-443B-ABE7-4C3C497A4109}" srcOrd="2" destOrd="0" parTransId="{2E6E7C35-ABDA-46B9-A4A8-A16FCD415FBD}" sibTransId="{0FF4037C-29F4-42C5-A61A-1A79918AB4E9}"/>
    <dgm:cxn modelId="{999CADC6-7CE1-4663-BAD0-D5E6373FF2DB}" srcId="{570506ED-75DA-443B-ABE7-4C3C497A4109}" destId="{CED31577-F8F5-4BBD-A5C4-38927C79AC85}" srcOrd="0" destOrd="0" parTransId="{D8FC849D-EDAB-4A84-8390-401ED4A6BB97}" sibTransId="{0974517D-93F1-4C32-8C42-97CD4B81A66A}"/>
    <dgm:cxn modelId="{EBC5F2F5-BE22-4000-A51F-6254201CB4FE}" type="presOf" srcId="{50E594DC-3FAB-42F2-B7C6-4FD05DA77310}" destId="{AD18AE0C-12F6-47F8-BEF4-440C40506E0C}" srcOrd="0" destOrd="0" presId="urn:microsoft.com/office/officeart/2005/8/layout/StepDownProcess"/>
    <dgm:cxn modelId="{3A3A9EFE-6254-4020-A043-44757EB60DF9}" type="presOf" srcId="{DFE2FC08-D5A3-4542-9D84-5258ECBA81B8}" destId="{FF6A1664-D5E2-4741-9552-111C53A83E95}" srcOrd="0" destOrd="0" presId="urn:microsoft.com/office/officeart/2005/8/layout/StepDownProcess"/>
    <dgm:cxn modelId="{5D76285F-7A0F-492B-8550-DB3C4FCF994A}" type="presParOf" srcId="{1F4AE9B6-594A-40DC-ACF3-526492B30560}" destId="{1253FBB7-F1E8-42A0-8F88-7E45D296BB92}" srcOrd="0" destOrd="0" presId="urn:microsoft.com/office/officeart/2005/8/layout/StepDownProcess"/>
    <dgm:cxn modelId="{2B338E08-12D1-4ABF-BEEA-722ABDC1DDA9}" type="presParOf" srcId="{1253FBB7-F1E8-42A0-8F88-7E45D296BB92}" destId="{900B8B9F-C17D-4AAB-BA08-8D654D78E048}" srcOrd="0" destOrd="0" presId="urn:microsoft.com/office/officeart/2005/8/layout/StepDownProcess"/>
    <dgm:cxn modelId="{04C2C612-9151-4E54-B667-F14CF91944FA}" type="presParOf" srcId="{1253FBB7-F1E8-42A0-8F88-7E45D296BB92}" destId="{FF6A1664-D5E2-4741-9552-111C53A83E95}" srcOrd="1" destOrd="0" presId="urn:microsoft.com/office/officeart/2005/8/layout/StepDownProcess"/>
    <dgm:cxn modelId="{EBBD31F1-A414-4737-9E17-EB9EAB301896}" type="presParOf" srcId="{1253FBB7-F1E8-42A0-8F88-7E45D296BB92}" destId="{37682F60-6985-49D2-8342-3BFB484F9F40}" srcOrd="2" destOrd="0" presId="urn:microsoft.com/office/officeart/2005/8/layout/StepDownProcess"/>
    <dgm:cxn modelId="{99BF7F68-C942-4C8F-AC13-09C4CDA3F4AC}" type="presParOf" srcId="{1F4AE9B6-594A-40DC-ACF3-526492B30560}" destId="{2970F0B1-6ACE-4469-A9CF-E36508A5B50A}" srcOrd="1" destOrd="0" presId="urn:microsoft.com/office/officeart/2005/8/layout/StepDownProcess"/>
    <dgm:cxn modelId="{1801D885-ABC2-4706-AB65-440D5D8BA269}" type="presParOf" srcId="{1F4AE9B6-594A-40DC-ACF3-526492B30560}" destId="{616DBDD9-2BA8-4F4F-AD8C-038929B1BB2D}" srcOrd="2" destOrd="0" presId="urn:microsoft.com/office/officeart/2005/8/layout/StepDownProcess"/>
    <dgm:cxn modelId="{0203CA6C-030F-4050-A350-DA818B724720}" type="presParOf" srcId="{616DBDD9-2BA8-4F4F-AD8C-038929B1BB2D}" destId="{4AD55C97-2BC8-497D-BEBC-AC333ACE3F38}" srcOrd="0" destOrd="0" presId="urn:microsoft.com/office/officeart/2005/8/layout/StepDownProcess"/>
    <dgm:cxn modelId="{F6A0C4AB-E06B-44BF-9211-F5497F28D8DF}" type="presParOf" srcId="{616DBDD9-2BA8-4F4F-AD8C-038929B1BB2D}" destId="{AD18AE0C-12F6-47F8-BEF4-440C40506E0C}" srcOrd="1" destOrd="0" presId="urn:microsoft.com/office/officeart/2005/8/layout/StepDownProcess"/>
    <dgm:cxn modelId="{AB2E017A-0B1D-4D15-8620-3BF3345B5B32}" type="presParOf" srcId="{616DBDD9-2BA8-4F4F-AD8C-038929B1BB2D}" destId="{67B44AE3-542C-44DC-A458-6E85F4593765}" srcOrd="2" destOrd="0" presId="urn:microsoft.com/office/officeart/2005/8/layout/StepDownProcess"/>
    <dgm:cxn modelId="{F066B3E6-BD8C-4041-BABD-F80F237ADE20}" type="presParOf" srcId="{1F4AE9B6-594A-40DC-ACF3-526492B30560}" destId="{CCDC0238-FFC4-4CB2-9D8D-A01FBDC0E31F}" srcOrd="3" destOrd="0" presId="urn:microsoft.com/office/officeart/2005/8/layout/StepDownProcess"/>
    <dgm:cxn modelId="{C38D9085-B51C-4322-83B4-1CDA1B72CC71}" type="presParOf" srcId="{1F4AE9B6-594A-40DC-ACF3-526492B30560}" destId="{1008C30F-458B-463C-A965-C2BBAEDD5AF5}" srcOrd="4" destOrd="0" presId="urn:microsoft.com/office/officeart/2005/8/layout/StepDownProcess"/>
    <dgm:cxn modelId="{C1B4DC5A-7680-4AA7-BB6B-1AA95607F7EE}" type="presParOf" srcId="{1008C30F-458B-463C-A965-C2BBAEDD5AF5}" destId="{6EEB5C40-F735-4F99-B9CE-82691CB9A4D7}" srcOrd="0" destOrd="0" presId="urn:microsoft.com/office/officeart/2005/8/layout/StepDownProcess"/>
    <dgm:cxn modelId="{BD5B2DA9-5B6B-4E28-A416-4D5CCB6DCD1A}" type="presParOf" srcId="{1008C30F-458B-463C-A965-C2BBAEDD5AF5}" destId="{F2885C90-C67E-40C4-8C5E-F25A6E61A56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31DDBAE-7A95-4579-AA0A-0E81E664916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AU"/>
        </a:p>
      </dgm:t>
    </dgm:pt>
    <dgm:pt modelId="{8E0A7A52-3D71-4B15-8099-FD6EADE1F0FB}">
      <dgm:prSet phldrT="[Text]" custT="1"/>
      <dgm:spPr>
        <a:solidFill>
          <a:srgbClr val="DAC5B7"/>
        </a:solidFill>
        <a:ln w="12700" cap="flat" cmpd="sng" algn="ctr">
          <a:solidFill>
            <a:srgbClr val="FFFFFF">
              <a:hueOff val="0"/>
              <a:satOff val="0"/>
              <a:lumOff val="0"/>
              <a:alphaOff val="0"/>
            </a:srgbClr>
          </a:solidFill>
          <a:prstDash val="solid"/>
          <a:miter lim="800000"/>
        </a:ln>
        <a:effectLst/>
      </dgm:spPr>
      <dgm:t>
        <a:bodyPr spcFirstLastPara="0" vert="horz" wrap="square" lIns="0" tIns="0" rIns="0" bIns="0" numCol="1" spcCol="1270" anchor="ctr" anchorCtr="0"/>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Collaboration </a:t>
          </a:r>
        </a:p>
      </dgm:t>
    </dgm:pt>
    <dgm:pt modelId="{4F7AB7AC-7E5B-48E5-8DAE-5A9E4D0DED76}" type="parTrans" cxnId="{BB21E290-D642-48DB-9168-5360C9B6D8D9}">
      <dgm:prSet/>
      <dgm:spPr/>
      <dgm:t>
        <a:bodyPr/>
        <a:lstStyle/>
        <a:p>
          <a:endParaRPr lang="en-AU"/>
        </a:p>
      </dgm:t>
    </dgm:pt>
    <dgm:pt modelId="{66DEA298-D173-4C85-A141-B30464C5FD0B}" type="sibTrans" cxnId="{BB21E290-D642-48DB-9168-5360C9B6D8D9}">
      <dgm:prSet custT="1"/>
      <dgm:spPr>
        <a:solidFill>
          <a:srgbClr val="DAC5B7"/>
        </a:solidFill>
      </dgm:spPr>
      <dgm:t>
        <a:bodyPr/>
        <a:lstStyle/>
        <a:p>
          <a:r>
            <a:rPr lang="en-AU" sz="900" b="1" kern="1200">
              <a:solidFill>
                <a:sysClr val="windowText" lastClr="000000"/>
              </a:solidFill>
              <a:latin typeface="Arial"/>
              <a:ea typeface="+mn-ea"/>
              <a:cs typeface="+mn-cs"/>
            </a:rPr>
            <a:t>Context</a:t>
          </a:r>
        </a:p>
      </dgm:t>
    </dgm:pt>
    <dgm:pt modelId="{1C3C603B-929C-43FF-8B54-83C9CE4319A8}">
      <dgm:prSet phldrT="[Text]"/>
      <dgm:spPr/>
      <dgm:t>
        <a:bodyPr/>
        <a:lstStyle/>
        <a:p>
          <a:endParaRPr lang="en-AU"/>
        </a:p>
      </dgm:t>
    </dgm:pt>
    <dgm:pt modelId="{81CB879F-E784-40BC-82E2-DABCB293A0C1}" type="parTrans" cxnId="{2A33A1A6-B85D-402F-8E66-365689FB0ED1}">
      <dgm:prSet/>
      <dgm:spPr/>
      <dgm:t>
        <a:bodyPr/>
        <a:lstStyle/>
        <a:p>
          <a:endParaRPr lang="en-AU"/>
        </a:p>
      </dgm:t>
    </dgm:pt>
    <dgm:pt modelId="{8F5380EC-E8EF-4EFA-8DAE-B251EC8FA462}" type="sibTrans" cxnId="{2A33A1A6-B85D-402F-8E66-365689FB0ED1}">
      <dgm:prSet/>
      <dgm:spPr/>
      <dgm:t>
        <a:bodyPr/>
        <a:lstStyle/>
        <a:p>
          <a:endParaRPr lang="en-AU"/>
        </a:p>
      </dgm:t>
    </dgm:pt>
    <dgm:pt modelId="{536F4BF6-DFFC-41BA-B104-07A9F0F7B59A}">
      <dgm:prSet phldrT="[Text]" custT="1"/>
      <dgm:spPr>
        <a:solidFill>
          <a:srgbClr val="DAC5B7"/>
        </a:solidFill>
      </dgm:spPr>
      <dgm:t>
        <a:bodyPr/>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Learning</a:t>
          </a:r>
          <a:r>
            <a:rPr lang="en-AU" sz="900" b="1" kern="1200">
              <a:solidFill>
                <a:srgbClr val="FFFFFF"/>
              </a:solidFill>
              <a:latin typeface="Arial"/>
              <a:ea typeface="+mn-ea"/>
              <a:cs typeface="+mn-cs"/>
            </a:rPr>
            <a:t> </a:t>
          </a:r>
          <a:r>
            <a:rPr lang="en-AU" sz="900" b="1" kern="1200">
              <a:solidFill>
                <a:sysClr val="windowText" lastClr="000000"/>
              </a:solidFill>
              <a:latin typeface="Arial"/>
              <a:ea typeface="+mn-ea"/>
              <a:cs typeface="+mn-cs"/>
            </a:rPr>
            <a:t>priorities</a:t>
          </a:r>
        </a:p>
      </dgm:t>
    </dgm:pt>
    <dgm:pt modelId="{8A873674-2323-46DC-85F4-AE1E4817649B}" type="parTrans" cxnId="{669E8802-AF1A-40DD-96A3-0A6936FFFA41}">
      <dgm:prSet/>
      <dgm:spPr/>
      <dgm:t>
        <a:bodyPr/>
        <a:lstStyle/>
        <a:p>
          <a:endParaRPr lang="en-AU"/>
        </a:p>
      </dgm:t>
    </dgm:pt>
    <dgm:pt modelId="{F8B49D9C-1118-444F-BD18-2F99F2F993D8}" type="sibTrans" cxnId="{669E8802-AF1A-40DD-96A3-0A6936FFFA41}">
      <dgm:prSet custT="1"/>
      <dgm:spPr>
        <a:solidFill>
          <a:srgbClr val="DAC5B7"/>
        </a:solidFill>
      </dgm:spPr>
      <dgm:t>
        <a:bodyPr/>
        <a:lstStyle/>
        <a:p>
          <a:r>
            <a:rPr lang="en-AU" sz="900" b="1" kern="1200">
              <a:solidFill>
                <a:sysClr val="windowText" lastClr="000000"/>
              </a:solidFill>
              <a:latin typeface="Arial"/>
              <a:ea typeface="+mn-ea"/>
              <a:cs typeface="+mn-cs"/>
            </a:rPr>
            <a:t>Reflection</a:t>
          </a:r>
        </a:p>
      </dgm:t>
    </dgm:pt>
    <dgm:pt modelId="{B8EAB1D3-B2D7-4444-94A3-339703DE070D}">
      <dgm:prSet phldrT="[Text]" custT="1"/>
      <dgm:spPr>
        <a:solidFill>
          <a:srgbClr val="886958"/>
        </a:solidFill>
      </dgm:spPr>
      <dgm:t>
        <a:bodyPr/>
        <a:lstStyle/>
        <a:p>
          <a:r>
            <a:rPr lang="en-AU" sz="900" b="1" kern="1200">
              <a:solidFill>
                <a:schemeClr val="bg1"/>
              </a:solidFill>
              <a:latin typeface="Arial"/>
              <a:ea typeface="+mn-ea"/>
              <a:cs typeface="+mn-cs"/>
            </a:rPr>
            <a:t>Assessment</a:t>
          </a:r>
        </a:p>
      </dgm:t>
    </dgm:pt>
    <dgm:pt modelId="{4EF4E12D-E067-44AB-B606-C5EE8853AA94}" type="parTrans" cxnId="{43BBF98A-25DC-4E60-A5D4-804FFC46D8D6}">
      <dgm:prSet/>
      <dgm:spPr/>
      <dgm:t>
        <a:bodyPr/>
        <a:lstStyle/>
        <a:p>
          <a:endParaRPr lang="en-AU"/>
        </a:p>
      </dgm:t>
    </dgm:pt>
    <dgm:pt modelId="{000A7C69-C22F-415F-B12D-FE92037F6C5B}" type="sibTrans" cxnId="{43BBF98A-25DC-4E60-A5D4-804FFC46D8D6}">
      <dgm:prSet custT="1"/>
      <dgm:spPr>
        <a:solidFill>
          <a:srgbClr val="DAC5B7"/>
        </a:solidFill>
        <a:ln w="12700" cap="flat" cmpd="sng" algn="ctr">
          <a:solidFill>
            <a:srgbClr val="FFFFFF">
              <a:hueOff val="0"/>
              <a:satOff val="0"/>
              <a:lumOff val="0"/>
              <a:alphaOff val="0"/>
            </a:srgbClr>
          </a:solidFill>
          <a:prstDash val="solid"/>
          <a:miter lim="800000"/>
        </a:ln>
        <a:effectLst/>
      </dgm:spPr>
      <dgm:t>
        <a:bodyPr spcFirstLastPara="0" vert="horz" wrap="square" lIns="0" tIns="0" rIns="0" bIns="0" numCol="1" spcCol="1270" anchor="ctr" anchorCtr="0"/>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Balance of planned and spontaneous learning</a:t>
          </a:r>
        </a:p>
      </dgm:t>
    </dgm:pt>
    <dgm:pt modelId="{316BA8BB-F651-4340-940E-921FE30912FD}">
      <dgm:prSet phldrT="[Text]" custT="1"/>
      <dgm:spPr>
        <a:solidFill>
          <a:srgbClr val="DAC5B7"/>
        </a:solidFill>
      </dgm:spPr>
      <dgm:t>
        <a:bodyPr/>
        <a:lstStyle/>
        <a:p>
          <a:r>
            <a:rPr lang="en-AU" sz="900" b="1">
              <a:solidFill>
                <a:sysClr val="windowText" lastClr="000000"/>
              </a:solidFill>
            </a:rPr>
            <a:t>Documentation</a:t>
          </a:r>
        </a:p>
      </dgm:t>
    </dgm:pt>
    <dgm:pt modelId="{C5C37818-3CCC-49F8-AB95-9C22934277B5}" type="parTrans" cxnId="{01BAF8D0-4AB8-47B5-9AD6-4D4030DB826D}">
      <dgm:prSet/>
      <dgm:spPr/>
      <dgm:t>
        <a:bodyPr/>
        <a:lstStyle/>
        <a:p>
          <a:endParaRPr lang="en-AU"/>
        </a:p>
      </dgm:t>
    </dgm:pt>
    <dgm:pt modelId="{981854D0-0CE9-4DC6-BF68-84640544EE92}" type="sibTrans" cxnId="{01BAF8D0-4AB8-47B5-9AD6-4D4030DB826D}">
      <dgm:prSet custT="1"/>
      <dgm:spPr>
        <a:solidFill>
          <a:srgbClr val="DAC5B7"/>
        </a:solidFill>
      </dgm:spPr>
      <dgm:t>
        <a:bodyPr/>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Time</a:t>
          </a:r>
        </a:p>
      </dgm:t>
    </dgm:pt>
    <dgm:pt modelId="{D3D80070-17FC-4CF9-8ECF-706E7D3DBDBB}" type="pres">
      <dgm:prSet presAssocID="{B31DDBAE-7A95-4579-AA0A-0E81E664916F}" presName="Name0" presStyleCnt="0">
        <dgm:presLayoutVars>
          <dgm:chMax/>
          <dgm:chPref/>
          <dgm:dir/>
          <dgm:animLvl val="lvl"/>
        </dgm:presLayoutVars>
      </dgm:prSet>
      <dgm:spPr/>
    </dgm:pt>
    <dgm:pt modelId="{6678C6FA-3A9A-4634-A794-1FAB29AF136E}" type="pres">
      <dgm:prSet presAssocID="{8E0A7A52-3D71-4B15-8099-FD6EADE1F0FB}" presName="composite" presStyleCnt="0"/>
      <dgm:spPr/>
    </dgm:pt>
    <dgm:pt modelId="{30744BE3-3A39-419F-8081-82B8AF6C06E8}" type="pres">
      <dgm:prSet presAssocID="{8E0A7A52-3D71-4B15-8099-FD6EADE1F0FB}" presName="Parent1" presStyleLbl="node1" presStyleIdx="0" presStyleCnt="8">
        <dgm:presLayoutVars>
          <dgm:chMax val="1"/>
          <dgm:chPref val="1"/>
          <dgm:bulletEnabled val="1"/>
        </dgm:presLayoutVars>
      </dgm:prSet>
      <dgm:spPr>
        <a:xfrm rot="5400000">
          <a:off x="5202408" y="97915"/>
          <a:ext cx="1506296" cy="1310478"/>
        </a:xfrm>
        <a:prstGeom prst="hexagon">
          <a:avLst>
            <a:gd name="adj" fmla="val 25000"/>
            <a:gd name="vf" fmla="val 115470"/>
          </a:avLst>
        </a:prstGeom>
      </dgm:spPr>
    </dgm:pt>
    <dgm:pt modelId="{699C5B4C-1A77-40CD-B672-70E4805ADC0B}" type="pres">
      <dgm:prSet presAssocID="{8E0A7A52-3D71-4B15-8099-FD6EADE1F0FB}" presName="Childtext1" presStyleLbl="revTx" presStyleIdx="0" presStyleCnt="4">
        <dgm:presLayoutVars>
          <dgm:chMax val="0"/>
          <dgm:chPref val="0"/>
          <dgm:bulletEnabled val="1"/>
        </dgm:presLayoutVars>
      </dgm:prSet>
      <dgm:spPr/>
    </dgm:pt>
    <dgm:pt modelId="{FC5190D5-F35F-41C7-AB17-F0ECBA36D2D9}" type="pres">
      <dgm:prSet presAssocID="{8E0A7A52-3D71-4B15-8099-FD6EADE1F0FB}" presName="BalanceSpacing" presStyleCnt="0"/>
      <dgm:spPr/>
    </dgm:pt>
    <dgm:pt modelId="{26E3AE46-CDBB-4018-A3E5-5455DD55734E}" type="pres">
      <dgm:prSet presAssocID="{8E0A7A52-3D71-4B15-8099-FD6EADE1F0FB}" presName="BalanceSpacing1" presStyleCnt="0"/>
      <dgm:spPr/>
    </dgm:pt>
    <dgm:pt modelId="{5637AD3E-E636-4797-AE41-E3F50E309404}" type="pres">
      <dgm:prSet presAssocID="{66DEA298-D173-4C85-A141-B30464C5FD0B}" presName="Accent1Text" presStyleLbl="node1" presStyleIdx="1" presStyleCnt="8" custLinFactNeighborX="-54413" custLinFactNeighborY="84880"/>
      <dgm:spPr/>
    </dgm:pt>
    <dgm:pt modelId="{59FFDE1A-F26E-4F9F-B111-340794B8A8A6}" type="pres">
      <dgm:prSet presAssocID="{66DEA298-D173-4C85-A141-B30464C5FD0B}" presName="spaceBetweenRectangles" presStyleCnt="0"/>
      <dgm:spPr/>
    </dgm:pt>
    <dgm:pt modelId="{830AED6D-EC0C-49F0-983A-5E42DB6D40D4}" type="pres">
      <dgm:prSet presAssocID="{536F4BF6-DFFC-41BA-B104-07A9F0F7B59A}" presName="composite" presStyleCnt="0"/>
      <dgm:spPr/>
    </dgm:pt>
    <dgm:pt modelId="{264D64AE-1BCB-4711-B18D-0D8C726DDD3F}" type="pres">
      <dgm:prSet presAssocID="{536F4BF6-DFFC-41BA-B104-07A9F0F7B59A}" presName="Parent1" presStyleLbl="node1" presStyleIdx="2" presStyleCnt="8">
        <dgm:presLayoutVars>
          <dgm:chMax val="1"/>
          <dgm:chPref val="1"/>
          <dgm:bulletEnabled val="1"/>
        </dgm:presLayoutVars>
      </dgm:prSet>
      <dgm:spPr/>
    </dgm:pt>
    <dgm:pt modelId="{B28572ED-2CC1-40EC-82A0-537F95052726}" type="pres">
      <dgm:prSet presAssocID="{536F4BF6-DFFC-41BA-B104-07A9F0F7B59A}" presName="Childtext1" presStyleLbl="revTx" presStyleIdx="1" presStyleCnt="4">
        <dgm:presLayoutVars>
          <dgm:chMax val="0"/>
          <dgm:chPref val="0"/>
          <dgm:bulletEnabled val="1"/>
        </dgm:presLayoutVars>
      </dgm:prSet>
      <dgm:spPr/>
    </dgm:pt>
    <dgm:pt modelId="{D0368C0A-45CD-45BE-90EB-69FB30F6F707}" type="pres">
      <dgm:prSet presAssocID="{536F4BF6-DFFC-41BA-B104-07A9F0F7B59A}" presName="BalanceSpacing" presStyleCnt="0"/>
      <dgm:spPr/>
    </dgm:pt>
    <dgm:pt modelId="{5126CE25-5224-4C1B-BAFC-3D59CEF4B9C2}" type="pres">
      <dgm:prSet presAssocID="{536F4BF6-DFFC-41BA-B104-07A9F0F7B59A}" presName="BalanceSpacing1" presStyleCnt="0"/>
      <dgm:spPr/>
    </dgm:pt>
    <dgm:pt modelId="{09384794-3064-4346-A155-157122D7940C}" type="pres">
      <dgm:prSet presAssocID="{F8B49D9C-1118-444F-BD18-2F99F2F993D8}" presName="Accent1Text" presStyleLbl="node1" presStyleIdx="3" presStyleCnt="8"/>
      <dgm:spPr/>
    </dgm:pt>
    <dgm:pt modelId="{F6C614E1-9AB7-420D-9944-CA803C71330E}" type="pres">
      <dgm:prSet presAssocID="{F8B49D9C-1118-444F-BD18-2F99F2F993D8}" presName="spaceBetweenRectangles" presStyleCnt="0"/>
      <dgm:spPr/>
    </dgm:pt>
    <dgm:pt modelId="{69EA4470-1C0B-4DD4-B5EE-474F15586425}" type="pres">
      <dgm:prSet presAssocID="{B8EAB1D3-B2D7-4444-94A3-339703DE070D}" presName="composite" presStyleCnt="0"/>
      <dgm:spPr/>
    </dgm:pt>
    <dgm:pt modelId="{45196434-7EDC-4010-A7CF-E9E4FFE13228}" type="pres">
      <dgm:prSet presAssocID="{B8EAB1D3-B2D7-4444-94A3-339703DE070D}" presName="Parent1" presStyleLbl="node1" presStyleIdx="4" presStyleCnt="8" custLinFactNeighborX="46" custLinFactNeighborY="-2114">
        <dgm:presLayoutVars>
          <dgm:chMax val="1"/>
          <dgm:chPref val="1"/>
          <dgm:bulletEnabled val="1"/>
        </dgm:presLayoutVars>
      </dgm:prSet>
      <dgm:spPr/>
    </dgm:pt>
    <dgm:pt modelId="{A9AD3B68-6CE7-4306-97B5-CE943F917AD7}" type="pres">
      <dgm:prSet presAssocID="{B8EAB1D3-B2D7-4444-94A3-339703DE070D}" presName="Childtext1" presStyleLbl="revTx" presStyleIdx="2" presStyleCnt="4" custLinFactNeighborX="30683" custLinFactNeighborY="-16975">
        <dgm:presLayoutVars>
          <dgm:chMax val="0"/>
          <dgm:chPref val="0"/>
          <dgm:bulletEnabled val="1"/>
        </dgm:presLayoutVars>
      </dgm:prSet>
      <dgm:spPr/>
    </dgm:pt>
    <dgm:pt modelId="{8CCE0280-6279-48C0-AA1A-48D90A905325}" type="pres">
      <dgm:prSet presAssocID="{B8EAB1D3-B2D7-4444-94A3-339703DE070D}" presName="BalanceSpacing" presStyleCnt="0"/>
      <dgm:spPr/>
    </dgm:pt>
    <dgm:pt modelId="{88E98C51-2F0C-47C3-9F24-84A376013C80}" type="pres">
      <dgm:prSet presAssocID="{B8EAB1D3-B2D7-4444-94A3-339703DE070D}" presName="BalanceSpacing1" presStyleCnt="0"/>
      <dgm:spPr/>
    </dgm:pt>
    <dgm:pt modelId="{6424A622-FF03-4C1A-999A-7DDFAFE0037C}" type="pres">
      <dgm:prSet presAssocID="{000A7C69-C22F-415F-B12D-FE92037F6C5B}" presName="Accent1Text" presStyleLbl="node1" presStyleIdx="5" presStyleCnt="8" custLinFactX="100000" custLinFactNeighborX="171028" custLinFactNeighborY="-87312"/>
      <dgm:spPr>
        <a:xfrm rot="5400000">
          <a:off x="7338854" y="1339826"/>
          <a:ext cx="1506296" cy="1310478"/>
        </a:xfrm>
        <a:prstGeom prst="hexagon">
          <a:avLst>
            <a:gd name="adj" fmla="val 25000"/>
            <a:gd name="vf" fmla="val 115470"/>
          </a:avLst>
        </a:prstGeom>
      </dgm:spPr>
    </dgm:pt>
    <dgm:pt modelId="{B146CFC2-B7C5-45CB-A6E6-5C2056E26E02}" type="pres">
      <dgm:prSet presAssocID="{000A7C69-C22F-415F-B12D-FE92037F6C5B}" presName="spaceBetweenRectangles" presStyleCnt="0"/>
      <dgm:spPr/>
    </dgm:pt>
    <dgm:pt modelId="{FB15A924-1D19-4275-83B8-9D8DB149FBA4}" type="pres">
      <dgm:prSet presAssocID="{316BA8BB-F651-4340-940E-921FE30912FD}" presName="composite" presStyleCnt="0"/>
      <dgm:spPr/>
    </dgm:pt>
    <dgm:pt modelId="{3B23825D-9DD7-486F-9EDD-2C591E7DA2DD}" type="pres">
      <dgm:prSet presAssocID="{316BA8BB-F651-4340-940E-921FE30912FD}" presName="Parent1" presStyleLbl="node1" presStyleIdx="6" presStyleCnt="8" custLinFactY="-100000" custLinFactNeighborX="-52196" custLinFactNeighborY="-153628">
        <dgm:presLayoutVars>
          <dgm:chMax val="1"/>
          <dgm:chPref val="1"/>
          <dgm:bulletEnabled val="1"/>
        </dgm:presLayoutVars>
      </dgm:prSet>
      <dgm:spPr/>
    </dgm:pt>
    <dgm:pt modelId="{898153D3-0644-4D01-8F5D-10AA28F4E105}" type="pres">
      <dgm:prSet presAssocID="{316BA8BB-F651-4340-940E-921FE30912FD}" presName="Childtext1" presStyleLbl="revTx" presStyleIdx="3" presStyleCnt="4">
        <dgm:presLayoutVars>
          <dgm:chMax val="0"/>
          <dgm:chPref val="0"/>
          <dgm:bulletEnabled val="1"/>
        </dgm:presLayoutVars>
      </dgm:prSet>
      <dgm:spPr/>
    </dgm:pt>
    <dgm:pt modelId="{C2BB06A2-71CE-4A8B-9BFB-15EB952034C1}" type="pres">
      <dgm:prSet presAssocID="{316BA8BB-F651-4340-940E-921FE30912FD}" presName="BalanceSpacing" presStyleCnt="0"/>
      <dgm:spPr/>
    </dgm:pt>
    <dgm:pt modelId="{B7B62407-72DE-4A02-9C82-03EC7CBA7EB9}" type="pres">
      <dgm:prSet presAssocID="{316BA8BB-F651-4340-940E-921FE30912FD}" presName="BalanceSpacing1" presStyleCnt="0"/>
      <dgm:spPr/>
    </dgm:pt>
    <dgm:pt modelId="{CF8C2B3A-1166-4D25-A5CE-7B63343703C1}" type="pres">
      <dgm:prSet presAssocID="{981854D0-0CE9-4DC6-BF68-84640544EE92}" presName="Accent1Text" presStyleLbl="node1" presStyleIdx="7" presStyleCnt="8" custLinFactNeighborX="55821" custLinFactNeighborY="-88298"/>
      <dgm:spPr/>
    </dgm:pt>
  </dgm:ptLst>
  <dgm:cxnLst>
    <dgm:cxn modelId="{F23B0B01-6B1A-42F2-8ADE-746A7E76B4F1}" type="presOf" srcId="{536F4BF6-DFFC-41BA-B104-07A9F0F7B59A}" destId="{264D64AE-1BCB-4711-B18D-0D8C726DDD3F}" srcOrd="0" destOrd="0" presId="urn:microsoft.com/office/officeart/2008/layout/AlternatingHexagons"/>
    <dgm:cxn modelId="{669E8802-AF1A-40DD-96A3-0A6936FFFA41}" srcId="{B31DDBAE-7A95-4579-AA0A-0E81E664916F}" destId="{536F4BF6-DFFC-41BA-B104-07A9F0F7B59A}" srcOrd="1" destOrd="0" parTransId="{8A873674-2323-46DC-85F4-AE1E4817649B}" sibTransId="{F8B49D9C-1118-444F-BD18-2F99F2F993D8}"/>
    <dgm:cxn modelId="{B8AA5B05-0F7F-4E4B-AA26-C7AF2DE00653}" type="presOf" srcId="{316BA8BB-F651-4340-940E-921FE30912FD}" destId="{3B23825D-9DD7-486F-9EDD-2C591E7DA2DD}" srcOrd="0" destOrd="0" presId="urn:microsoft.com/office/officeart/2008/layout/AlternatingHexagons"/>
    <dgm:cxn modelId="{21671316-FEE4-4630-AE03-76680B852D3C}" type="presOf" srcId="{B31DDBAE-7A95-4579-AA0A-0E81E664916F}" destId="{D3D80070-17FC-4CF9-8ECF-706E7D3DBDBB}" srcOrd="0" destOrd="0" presId="urn:microsoft.com/office/officeart/2008/layout/AlternatingHexagons"/>
    <dgm:cxn modelId="{A69A761A-4EDF-4410-99C0-42E1C04FD9DF}" type="presOf" srcId="{000A7C69-C22F-415F-B12D-FE92037F6C5B}" destId="{6424A622-FF03-4C1A-999A-7DDFAFE0037C}" srcOrd="0" destOrd="0" presId="urn:microsoft.com/office/officeart/2008/layout/AlternatingHexagons"/>
    <dgm:cxn modelId="{D23F8E74-305F-4485-972E-726874E13390}" type="presOf" srcId="{981854D0-0CE9-4DC6-BF68-84640544EE92}" destId="{CF8C2B3A-1166-4D25-A5CE-7B63343703C1}" srcOrd="0" destOrd="0" presId="urn:microsoft.com/office/officeart/2008/layout/AlternatingHexagons"/>
    <dgm:cxn modelId="{43BBF98A-25DC-4E60-A5D4-804FFC46D8D6}" srcId="{B31DDBAE-7A95-4579-AA0A-0E81E664916F}" destId="{B8EAB1D3-B2D7-4444-94A3-339703DE070D}" srcOrd="2" destOrd="0" parTransId="{4EF4E12D-E067-44AB-B606-C5EE8853AA94}" sibTransId="{000A7C69-C22F-415F-B12D-FE92037F6C5B}"/>
    <dgm:cxn modelId="{BB21E290-D642-48DB-9168-5360C9B6D8D9}" srcId="{B31DDBAE-7A95-4579-AA0A-0E81E664916F}" destId="{8E0A7A52-3D71-4B15-8099-FD6EADE1F0FB}" srcOrd="0" destOrd="0" parTransId="{4F7AB7AC-7E5B-48E5-8DAE-5A9E4D0DED76}" sibTransId="{66DEA298-D173-4C85-A141-B30464C5FD0B}"/>
    <dgm:cxn modelId="{2A33A1A6-B85D-402F-8E66-365689FB0ED1}" srcId="{8E0A7A52-3D71-4B15-8099-FD6EADE1F0FB}" destId="{1C3C603B-929C-43FF-8B54-83C9CE4319A8}" srcOrd="0" destOrd="0" parTransId="{81CB879F-E784-40BC-82E2-DABCB293A0C1}" sibTransId="{8F5380EC-E8EF-4EFA-8DAE-B251EC8FA462}"/>
    <dgm:cxn modelId="{8E449EA8-5A57-400B-AA91-02D18925D477}" type="presOf" srcId="{F8B49D9C-1118-444F-BD18-2F99F2F993D8}" destId="{09384794-3064-4346-A155-157122D7940C}" srcOrd="0" destOrd="0" presId="urn:microsoft.com/office/officeart/2008/layout/AlternatingHexagons"/>
    <dgm:cxn modelId="{14078DAF-2A15-4F64-AE53-4376D8B2D09F}" type="presOf" srcId="{1C3C603B-929C-43FF-8B54-83C9CE4319A8}" destId="{699C5B4C-1A77-40CD-B672-70E4805ADC0B}" srcOrd="0" destOrd="0" presId="urn:microsoft.com/office/officeart/2008/layout/AlternatingHexagons"/>
    <dgm:cxn modelId="{808C7DB9-9F82-42C5-9D1B-F8467E74FF03}" type="presOf" srcId="{8E0A7A52-3D71-4B15-8099-FD6EADE1F0FB}" destId="{30744BE3-3A39-419F-8081-82B8AF6C06E8}" srcOrd="0" destOrd="0" presId="urn:microsoft.com/office/officeart/2008/layout/AlternatingHexagons"/>
    <dgm:cxn modelId="{3A1714C4-CD24-430D-8FC2-11AFC96F0177}" type="presOf" srcId="{66DEA298-D173-4C85-A141-B30464C5FD0B}" destId="{5637AD3E-E636-4797-AE41-E3F50E309404}" srcOrd="0" destOrd="0" presId="urn:microsoft.com/office/officeart/2008/layout/AlternatingHexagons"/>
    <dgm:cxn modelId="{01BAF8D0-4AB8-47B5-9AD6-4D4030DB826D}" srcId="{B31DDBAE-7A95-4579-AA0A-0E81E664916F}" destId="{316BA8BB-F651-4340-940E-921FE30912FD}" srcOrd="3" destOrd="0" parTransId="{C5C37818-3CCC-49F8-AB95-9C22934277B5}" sibTransId="{981854D0-0CE9-4DC6-BF68-84640544EE92}"/>
    <dgm:cxn modelId="{FD4FC4DF-6DD0-43A7-ADDC-2D9C82791D47}" type="presOf" srcId="{B8EAB1D3-B2D7-4444-94A3-339703DE070D}" destId="{45196434-7EDC-4010-A7CF-E9E4FFE13228}" srcOrd="0" destOrd="0" presId="urn:microsoft.com/office/officeart/2008/layout/AlternatingHexagons"/>
    <dgm:cxn modelId="{6E8C0EF4-F156-49AF-845D-338E0499EE4B}" type="presParOf" srcId="{D3D80070-17FC-4CF9-8ECF-706E7D3DBDBB}" destId="{6678C6FA-3A9A-4634-A794-1FAB29AF136E}" srcOrd="0" destOrd="0" presId="urn:microsoft.com/office/officeart/2008/layout/AlternatingHexagons"/>
    <dgm:cxn modelId="{983F4847-59F6-4638-AD4C-AE8904B6713E}" type="presParOf" srcId="{6678C6FA-3A9A-4634-A794-1FAB29AF136E}" destId="{30744BE3-3A39-419F-8081-82B8AF6C06E8}" srcOrd="0" destOrd="0" presId="urn:microsoft.com/office/officeart/2008/layout/AlternatingHexagons"/>
    <dgm:cxn modelId="{F4A8AF73-4D32-46A2-8A3A-0E674CCD8851}" type="presParOf" srcId="{6678C6FA-3A9A-4634-A794-1FAB29AF136E}" destId="{699C5B4C-1A77-40CD-B672-70E4805ADC0B}" srcOrd="1" destOrd="0" presId="urn:microsoft.com/office/officeart/2008/layout/AlternatingHexagons"/>
    <dgm:cxn modelId="{D85D1E9A-CD88-4DEB-A09B-5034F2DE511F}" type="presParOf" srcId="{6678C6FA-3A9A-4634-A794-1FAB29AF136E}" destId="{FC5190D5-F35F-41C7-AB17-F0ECBA36D2D9}" srcOrd="2" destOrd="0" presId="urn:microsoft.com/office/officeart/2008/layout/AlternatingHexagons"/>
    <dgm:cxn modelId="{FD3B81C0-67F2-4FC0-B49A-E471149FE631}" type="presParOf" srcId="{6678C6FA-3A9A-4634-A794-1FAB29AF136E}" destId="{26E3AE46-CDBB-4018-A3E5-5455DD55734E}" srcOrd="3" destOrd="0" presId="urn:microsoft.com/office/officeart/2008/layout/AlternatingHexagons"/>
    <dgm:cxn modelId="{9911DFC6-1A71-4D25-91D3-37CE2CE07181}" type="presParOf" srcId="{6678C6FA-3A9A-4634-A794-1FAB29AF136E}" destId="{5637AD3E-E636-4797-AE41-E3F50E309404}" srcOrd="4" destOrd="0" presId="urn:microsoft.com/office/officeart/2008/layout/AlternatingHexagons"/>
    <dgm:cxn modelId="{34700DE2-76D8-4922-A25B-2D6213A0A2D6}" type="presParOf" srcId="{D3D80070-17FC-4CF9-8ECF-706E7D3DBDBB}" destId="{59FFDE1A-F26E-4F9F-B111-340794B8A8A6}" srcOrd="1" destOrd="0" presId="urn:microsoft.com/office/officeart/2008/layout/AlternatingHexagons"/>
    <dgm:cxn modelId="{6AF3FDD6-4AFF-4B4B-9D4E-1E4AED675007}" type="presParOf" srcId="{D3D80070-17FC-4CF9-8ECF-706E7D3DBDBB}" destId="{830AED6D-EC0C-49F0-983A-5E42DB6D40D4}" srcOrd="2" destOrd="0" presId="urn:microsoft.com/office/officeart/2008/layout/AlternatingHexagons"/>
    <dgm:cxn modelId="{160CD510-8610-4B78-9C19-AB5C2A90AD22}" type="presParOf" srcId="{830AED6D-EC0C-49F0-983A-5E42DB6D40D4}" destId="{264D64AE-1BCB-4711-B18D-0D8C726DDD3F}" srcOrd="0" destOrd="0" presId="urn:microsoft.com/office/officeart/2008/layout/AlternatingHexagons"/>
    <dgm:cxn modelId="{4F1F5FE3-C4E3-4476-A3F5-42D3AEBC5B98}" type="presParOf" srcId="{830AED6D-EC0C-49F0-983A-5E42DB6D40D4}" destId="{B28572ED-2CC1-40EC-82A0-537F95052726}" srcOrd="1" destOrd="0" presId="urn:microsoft.com/office/officeart/2008/layout/AlternatingHexagons"/>
    <dgm:cxn modelId="{D4B6E3D4-B664-43CE-A086-13A181720425}" type="presParOf" srcId="{830AED6D-EC0C-49F0-983A-5E42DB6D40D4}" destId="{D0368C0A-45CD-45BE-90EB-69FB30F6F707}" srcOrd="2" destOrd="0" presId="urn:microsoft.com/office/officeart/2008/layout/AlternatingHexagons"/>
    <dgm:cxn modelId="{798E0BA9-2894-40D9-9265-1883B892A02E}" type="presParOf" srcId="{830AED6D-EC0C-49F0-983A-5E42DB6D40D4}" destId="{5126CE25-5224-4C1B-BAFC-3D59CEF4B9C2}" srcOrd="3" destOrd="0" presId="urn:microsoft.com/office/officeart/2008/layout/AlternatingHexagons"/>
    <dgm:cxn modelId="{3097FEC2-333E-48D6-846B-12C532A9B01B}" type="presParOf" srcId="{830AED6D-EC0C-49F0-983A-5E42DB6D40D4}" destId="{09384794-3064-4346-A155-157122D7940C}" srcOrd="4" destOrd="0" presId="urn:microsoft.com/office/officeart/2008/layout/AlternatingHexagons"/>
    <dgm:cxn modelId="{9279B524-1E09-4DD9-BF12-31F610EDC5BF}" type="presParOf" srcId="{D3D80070-17FC-4CF9-8ECF-706E7D3DBDBB}" destId="{F6C614E1-9AB7-420D-9944-CA803C71330E}" srcOrd="3" destOrd="0" presId="urn:microsoft.com/office/officeart/2008/layout/AlternatingHexagons"/>
    <dgm:cxn modelId="{67295B80-D498-4C3C-AD83-9FBA9C401868}" type="presParOf" srcId="{D3D80070-17FC-4CF9-8ECF-706E7D3DBDBB}" destId="{69EA4470-1C0B-4DD4-B5EE-474F15586425}" srcOrd="4" destOrd="0" presId="urn:microsoft.com/office/officeart/2008/layout/AlternatingHexagons"/>
    <dgm:cxn modelId="{9B44869A-8427-424F-BA92-91DC76619212}" type="presParOf" srcId="{69EA4470-1C0B-4DD4-B5EE-474F15586425}" destId="{45196434-7EDC-4010-A7CF-E9E4FFE13228}" srcOrd="0" destOrd="0" presId="urn:microsoft.com/office/officeart/2008/layout/AlternatingHexagons"/>
    <dgm:cxn modelId="{41B588B0-2114-468E-B646-4CC270F0CD95}" type="presParOf" srcId="{69EA4470-1C0B-4DD4-B5EE-474F15586425}" destId="{A9AD3B68-6CE7-4306-97B5-CE943F917AD7}" srcOrd="1" destOrd="0" presId="urn:microsoft.com/office/officeart/2008/layout/AlternatingHexagons"/>
    <dgm:cxn modelId="{AE2087A3-D7A2-4C6C-9DB3-CC6FB5999DEB}" type="presParOf" srcId="{69EA4470-1C0B-4DD4-B5EE-474F15586425}" destId="{8CCE0280-6279-48C0-AA1A-48D90A905325}" srcOrd="2" destOrd="0" presId="urn:microsoft.com/office/officeart/2008/layout/AlternatingHexagons"/>
    <dgm:cxn modelId="{68FAB4AF-1EBA-4943-ADFB-AC0890223662}" type="presParOf" srcId="{69EA4470-1C0B-4DD4-B5EE-474F15586425}" destId="{88E98C51-2F0C-47C3-9F24-84A376013C80}" srcOrd="3" destOrd="0" presId="urn:microsoft.com/office/officeart/2008/layout/AlternatingHexagons"/>
    <dgm:cxn modelId="{1DD722B7-22DD-4CEE-AEF8-76CB4E7CB065}" type="presParOf" srcId="{69EA4470-1C0B-4DD4-B5EE-474F15586425}" destId="{6424A622-FF03-4C1A-999A-7DDFAFE0037C}" srcOrd="4" destOrd="0" presId="urn:microsoft.com/office/officeart/2008/layout/AlternatingHexagons"/>
    <dgm:cxn modelId="{6ADC87E3-05FC-4D2C-8516-809563E97FDB}" type="presParOf" srcId="{D3D80070-17FC-4CF9-8ECF-706E7D3DBDBB}" destId="{B146CFC2-B7C5-45CB-A6E6-5C2056E26E02}" srcOrd="5" destOrd="0" presId="urn:microsoft.com/office/officeart/2008/layout/AlternatingHexagons"/>
    <dgm:cxn modelId="{E458CC40-E22A-41F5-A9C1-104DB8E48C94}" type="presParOf" srcId="{D3D80070-17FC-4CF9-8ECF-706E7D3DBDBB}" destId="{FB15A924-1D19-4275-83B8-9D8DB149FBA4}" srcOrd="6" destOrd="0" presId="urn:microsoft.com/office/officeart/2008/layout/AlternatingHexagons"/>
    <dgm:cxn modelId="{7B312F39-EB7B-4893-8FB9-4F20F5CD796C}" type="presParOf" srcId="{FB15A924-1D19-4275-83B8-9D8DB149FBA4}" destId="{3B23825D-9DD7-486F-9EDD-2C591E7DA2DD}" srcOrd="0" destOrd="0" presId="urn:microsoft.com/office/officeart/2008/layout/AlternatingHexagons"/>
    <dgm:cxn modelId="{0D30A712-D40B-4DFF-A64E-C6241223F570}" type="presParOf" srcId="{FB15A924-1D19-4275-83B8-9D8DB149FBA4}" destId="{898153D3-0644-4D01-8F5D-10AA28F4E105}" srcOrd="1" destOrd="0" presId="urn:microsoft.com/office/officeart/2008/layout/AlternatingHexagons"/>
    <dgm:cxn modelId="{55134341-A3DE-4784-8577-FECF72F8B3FE}" type="presParOf" srcId="{FB15A924-1D19-4275-83B8-9D8DB149FBA4}" destId="{C2BB06A2-71CE-4A8B-9BFB-15EB952034C1}" srcOrd="2" destOrd="0" presId="urn:microsoft.com/office/officeart/2008/layout/AlternatingHexagons"/>
    <dgm:cxn modelId="{5DEE2F4B-B03E-41B8-8FF5-0E398BDB2DAF}" type="presParOf" srcId="{FB15A924-1D19-4275-83B8-9D8DB149FBA4}" destId="{B7B62407-72DE-4A02-9C82-03EC7CBA7EB9}" srcOrd="3" destOrd="0" presId="urn:microsoft.com/office/officeart/2008/layout/AlternatingHexagons"/>
    <dgm:cxn modelId="{B9743BCF-148A-4F91-A19D-B9ECA2AD37D6}" type="presParOf" srcId="{FB15A924-1D19-4275-83B8-9D8DB149FBA4}" destId="{CF8C2B3A-1166-4D25-A5CE-7B63343703C1}"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B49A6A9-E3B3-41CE-999B-18C2C2202B3C}"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endParaRPr lang="en-AU"/>
        </a:p>
      </dgm:t>
    </dgm:pt>
    <dgm:pt modelId="{DFE2FC08-D5A3-4542-9D84-5258ECBA81B8}">
      <dgm:prSet phldrT="[Text]"/>
      <dgm:spPr/>
      <dgm:t>
        <a:bodyPr/>
        <a:lstStyle/>
        <a:p>
          <a:r>
            <a:rPr lang="en-AU" dirty="0"/>
            <a:t>Long term</a:t>
          </a:r>
        </a:p>
      </dgm:t>
    </dgm:pt>
    <dgm:pt modelId="{12E0E775-1DAE-4BD4-AB1F-DCCFBCF74851}" type="parTrans" cxnId="{D341AB12-378E-4347-A371-47A09FD553AA}">
      <dgm:prSet/>
      <dgm:spPr/>
      <dgm:t>
        <a:bodyPr/>
        <a:lstStyle/>
        <a:p>
          <a:endParaRPr lang="en-AU"/>
        </a:p>
      </dgm:t>
    </dgm:pt>
    <dgm:pt modelId="{6C07B74D-70A6-4AD1-83B2-CBA94A28555F}" type="sibTrans" cxnId="{D341AB12-378E-4347-A371-47A09FD553AA}">
      <dgm:prSet/>
      <dgm:spPr/>
      <dgm:t>
        <a:bodyPr/>
        <a:lstStyle/>
        <a:p>
          <a:endParaRPr lang="en-AU"/>
        </a:p>
      </dgm:t>
    </dgm:pt>
    <dgm:pt modelId="{832F901A-A42C-4E39-9CA3-7FFB220E1DA1}">
      <dgm:prSet phldrT="[Text]" custT="1"/>
      <dgm:spPr/>
      <dgm:t>
        <a:bodyPr/>
        <a:lstStyle/>
        <a:p>
          <a:r>
            <a:rPr lang="en-AU" sz="1600"/>
            <a:t>Range and balance of contextualised learning priorities over time.</a:t>
          </a:r>
        </a:p>
      </dgm:t>
    </dgm:pt>
    <dgm:pt modelId="{F7EA3660-7E01-41CE-ABFB-6DDEB12AD8A7}" type="parTrans" cxnId="{925BF380-674F-4C64-9DB5-6A0F6C0D5F1C}">
      <dgm:prSet/>
      <dgm:spPr/>
      <dgm:t>
        <a:bodyPr/>
        <a:lstStyle/>
        <a:p>
          <a:endParaRPr lang="en-AU"/>
        </a:p>
      </dgm:t>
    </dgm:pt>
    <dgm:pt modelId="{98D7D0D2-8BFC-4D1E-9F05-1F677EA32AA0}" type="sibTrans" cxnId="{925BF380-674F-4C64-9DB5-6A0F6C0D5F1C}">
      <dgm:prSet/>
      <dgm:spPr/>
      <dgm:t>
        <a:bodyPr/>
        <a:lstStyle/>
        <a:p>
          <a:endParaRPr lang="en-AU"/>
        </a:p>
      </dgm:t>
    </dgm:pt>
    <dgm:pt modelId="{50E594DC-3FAB-42F2-B7C6-4FD05DA77310}">
      <dgm:prSet phldrT="[Text]"/>
      <dgm:spPr/>
      <dgm:t>
        <a:bodyPr/>
        <a:lstStyle/>
        <a:p>
          <a:r>
            <a:rPr lang="en-AU" dirty="0"/>
            <a:t>Medium term</a:t>
          </a:r>
        </a:p>
      </dgm:t>
    </dgm:pt>
    <dgm:pt modelId="{98E83866-A0E4-49CC-99EF-AD69F8C9063E}" type="parTrans" cxnId="{AEEE3587-8C67-45A6-992F-8498E7DC8D22}">
      <dgm:prSet/>
      <dgm:spPr/>
      <dgm:t>
        <a:bodyPr/>
        <a:lstStyle/>
        <a:p>
          <a:endParaRPr lang="en-AU"/>
        </a:p>
      </dgm:t>
    </dgm:pt>
    <dgm:pt modelId="{1749C1DD-BFFB-4924-9147-3CF5C0D2E277}" type="sibTrans" cxnId="{AEEE3587-8C67-45A6-992F-8498E7DC8D22}">
      <dgm:prSet/>
      <dgm:spPr/>
      <dgm:t>
        <a:bodyPr/>
        <a:lstStyle/>
        <a:p>
          <a:endParaRPr lang="en-AU"/>
        </a:p>
      </dgm:t>
    </dgm:pt>
    <dgm:pt modelId="{151D4154-DBC3-469B-8090-855CB058287F}">
      <dgm:prSet phldrT="[Text]" custT="1"/>
      <dgm:spPr/>
      <dgm:t>
        <a:bodyPr/>
        <a:lstStyle/>
        <a:p>
          <a:r>
            <a:rPr lang="en-AU" sz="1600"/>
            <a:t>Teacher-initiated teaching, learning and assessment plans working towards identified priorities.</a:t>
          </a:r>
        </a:p>
      </dgm:t>
    </dgm:pt>
    <dgm:pt modelId="{CFE9E5F0-75A8-4833-8439-FEB43DFCE54B}" type="parTrans" cxnId="{53502EC4-DCE4-408B-8862-0E76E54AE89C}">
      <dgm:prSet/>
      <dgm:spPr/>
      <dgm:t>
        <a:bodyPr/>
        <a:lstStyle/>
        <a:p>
          <a:endParaRPr lang="en-AU"/>
        </a:p>
      </dgm:t>
    </dgm:pt>
    <dgm:pt modelId="{24FFA5D6-0B95-42A6-9633-A83D25D009E1}" type="sibTrans" cxnId="{53502EC4-DCE4-408B-8862-0E76E54AE89C}">
      <dgm:prSet/>
      <dgm:spPr/>
      <dgm:t>
        <a:bodyPr/>
        <a:lstStyle/>
        <a:p>
          <a:endParaRPr lang="en-AU"/>
        </a:p>
      </dgm:t>
    </dgm:pt>
    <dgm:pt modelId="{570506ED-75DA-443B-ABE7-4C3C497A4109}">
      <dgm:prSet phldrT="[Text]"/>
      <dgm:spPr>
        <a:ln>
          <a:solidFill>
            <a:schemeClr val="bg1">
              <a:lumMod val="85000"/>
            </a:schemeClr>
          </a:solidFill>
        </a:ln>
      </dgm:spPr>
      <dgm:t>
        <a:bodyPr/>
        <a:lstStyle/>
        <a:p>
          <a:r>
            <a:rPr lang="en-AU" dirty="0">
              <a:solidFill>
                <a:schemeClr val="bg1">
                  <a:lumMod val="75000"/>
                </a:schemeClr>
              </a:solidFill>
            </a:rPr>
            <a:t>Short</a:t>
          </a:r>
          <a:br>
            <a:rPr lang="en-AU" dirty="0">
              <a:solidFill>
                <a:schemeClr val="bg1">
                  <a:lumMod val="75000"/>
                </a:schemeClr>
              </a:solidFill>
            </a:rPr>
          </a:br>
          <a:r>
            <a:rPr lang="en-AU" dirty="0">
              <a:solidFill>
                <a:schemeClr val="bg1">
                  <a:lumMod val="75000"/>
                </a:schemeClr>
              </a:solidFill>
            </a:rPr>
            <a:t>term</a:t>
          </a:r>
        </a:p>
      </dgm:t>
    </dgm:pt>
    <dgm:pt modelId="{2E6E7C35-ABDA-46B9-A4A8-A16FCD415FBD}" type="parTrans" cxnId="{C2F390C5-BB04-43B4-B8C2-2F218E0C0663}">
      <dgm:prSet/>
      <dgm:spPr/>
      <dgm:t>
        <a:bodyPr/>
        <a:lstStyle/>
        <a:p>
          <a:endParaRPr lang="en-AU"/>
        </a:p>
      </dgm:t>
    </dgm:pt>
    <dgm:pt modelId="{0FF4037C-29F4-42C5-A61A-1A79918AB4E9}" type="sibTrans" cxnId="{C2F390C5-BB04-43B4-B8C2-2F218E0C0663}">
      <dgm:prSet/>
      <dgm:spPr/>
      <dgm:t>
        <a:bodyPr/>
        <a:lstStyle/>
        <a:p>
          <a:endParaRPr lang="en-AU"/>
        </a:p>
      </dgm:t>
    </dgm:pt>
    <dgm:pt modelId="{CED31577-F8F5-4BBD-A5C4-38927C79AC85}">
      <dgm:prSet phldrT="[Text]" custT="1"/>
      <dgm:spPr/>
      <dgm:t>
        <a:bodyPr/>
        <a:lstStyle/>
        <a:p>
          <a:r>
            <a:rPr lang="en-AU" sz="1600" kern="1200">
              <a:solidFill>
                <a:schemeClr val="bg1">
                  <a:lumMod val="75000"/>
                </a:schemeClr>
              </a:solidFill>
              <a:latin typeface="Arial"/>
              <a:ea typeface="+mn-ea"/>
              <a:cs typeface="+mn-cs"/>
            </a:rPr>
            <a:t>Child-initiated and spontaneous learning facilitated alongside planned learning.</a:t>
          </a:r>
        </a:p>
      </dgm:t>
    </dgm:pt>
    <dgm:pt modelId="{D8FC849D-EDAB-4A84-8390-401ED4A6BB97}" type="parTrans" cxnId="{999CADC6-7CE1-4663-BAD0-D5E6373FF2DB}">
      <dgm:prSet/>
      <dgm:spPr/>
      <dgm:t>
        <a:bodyPr/>
        <a:lstStyle/>
        <a:p>
          <a:endParaRPr lang="en-AU"/>
        </a:p>
      </dgm:t>
    </dgm:pt>
    <dgm:pt modelId="{0974517D-93F1-4C32-8C42-97CD4B81A66A}" type="sibTrans" cxnId="{999CADC6-7CE1-4663-BAD0-D5E6373FF2DB}">
      <dgm:prSet/>
      <dgm:spPr/>
      <dgm:t>
        <a:bodyPr/>
        <a:lstStyle/>
        <a:p>
          <a:endParaRPr lang="en-AU"/>
        </a:p>
      </dgm:t>
    </dgm:pt>
    <dgm:pt modelId="{1F4AE9B6-594A-40DC-ACF3-526492B30560}" type="pres">
      <dgm:prSet presAssocID="{3B49A6A9-E3B3-41CE-999B-18C2C2202B3C}" presName="rootnode" presStyleCnt="0">
        <dgm:presLayoutVars>
          <dgm:chMax/>
          <dgm:chPref/>
          <dgm:dir/>
          <dgm:animLvl val="lvl"/>
        </dgm:presLayoutVars>
      </dgm:prSet>
      <dgm:spPr/>
    </dgm:pt>
    <dgm:pt modelId="{1253FBB7-F1E8-42A0-8F88-7E45D296BB92}" type="pres">
      <dgm:prSet presAssocID="{DFE2FC08-D5A3-4542-9D84-5258ECBA81B8}" presName="composite" presStyleCnt="0"/>
      <dgm:spPr/>
    </dgm:pt>
    <dgm:pt modelId="{900B8B9F-C17D-4AAB-BA08-8D654D78E048}" type="pres">
      <dgm:prSet presAssocID="{DFE2FC08-D5A3-4542-9D84-5258ECBA81B8}" presName="bentUpArrow1" presStyleLbl="alignImgPlace1" presStyleIdx="0" presStyleCnt="2"/>
      <dgm:spPr/>
    </dgm:pt>
    <dgm:pt modelId="{FF6A1664-D5E2-4741-9552-111C53A83E95}" type="pres">
      <dgm:prSet presAssocID="{DFE2FC08-D5A3-4542-9D84-5258ECBA81B8}" presName="ParentText" presStyleLbl="node1" presStyleIdx="0" presStyleCnt="3">
        <dgm:presLayoutVars>
          <dgm:chMax val="1"/>
          <dgm:chPref val="1"/>
          <dgm:bulletEnabled val="1"/>
        </dgm:presLayoutVars>
      </dgm:prSet>
      <dgm:spPr/>
    </dgm:pt>
    <dgm:pt modelId="{37682F60-6985-49D2-8342-3BFB484F9F40}" type="pres">
      <dgm:prSet presAssocID="{DFE2FC08-D5A3-4542-9D84-5258ECBA81B8}" presName="ChildText" presStyleLbl="revTx" presStyleIdx="0" presStyleCnt="3" custScaleX="255136" custScaleY="159000" custLinFactNeighborX="87847" custLinFactNeighborY="1048">
        <dgm:presLayoutVars>
          <dgm:chMax val="0"/>
          <dgm:chPref val="0"/>
          <dgm:bulletEnabled val="1"/>
        </dgm:presLayoutVars>
      </dgm:prSet>
      <dgm:spPr/>
    </dgm:pt>
    <dgm:pt modelId="{2970F0B1-6ACE-4469-A9CF-E36508A5B50A}" type="pres">
      <dgm:prSet presAssocID="{6C07B74D-70A6-4AD1-83B2-CBA94A28555F}" presName="sibTrans" presStyleCnt="0"/>
      <dgm:spPr/>
    </dgm:pt>
    <dgm:pt modelId="{616DBDD9-2BA8-4F4F-AD8C-038929B1BB2D}" type="pres">
      <dgm:prSet presAssocID="{50E594DC-3FAB-42F2-B7C6-4FD05DA77310}" presName="composite" presStyleCnt="0"/>
      <dgm:spPr/>
    </dgm:pt>
    <dgm:pt modelId="{4AD55C97-2BC8-497D-BEBC-AC333ACE3F38}" type="pres">
      <dgm:prSet presAssocID="{50E594DC-3FAB-42F2-B7C6-4FD05DA77310}" presName="bentUpArrow1" presStyleLbl="alignImgPlace1" presStyleIdx="1" presStyleCnt="2"/>
      <dgm:spPr/>
    </dgm:pt>
    <dgm:pt modelId="{AD18AE0C-12F6-47F8-BEF4-440C40506E0C}" type="pres">
      <dgm:prSet presAssocID="{50E594DC-3FAB-42F2-B7C6-4FD05DA77310}" presName="ParentText" presStyleLbl="node1" presStyleIdx="1" presStyleCnt="3">
        <dgm:presLayoutVars>
          <dgm:chMax val="1"/>
          <dgm:chPref val="1"/>
          <dgm:bulletEnabled val="1"/>
        </dgm:presLayoutVars>
      </dgm:prSet>
      <dgm:spPr/>
    </dgm:pt>
    <dgm:pt modelId="{67B44AE3-542C-44DC-A458-6E85F4593765}" type="pres">
      <dgm:prSet presAssocID="{50E594DC-3FAB-42F2-B7C6-4FD05DA77310}" presName="ChildText" presStyleLbl="revTx" presStyleIdx="1" presStyleCnt="3" custScaleX="326415" custScaleY="187016" custLinFactX="16021" custLinFactNeighborX="100000" custLinFactNeighborY="-35">
        <dgm:presLayoutVars>
          <dgm:chMax val="0"/>
          <dgm:chPref val="0"/>
          <dgm:bulletEnabled val="1"/>
        </dgm:presLayoutVars>
      </dgm:prSet>
      <dgm:spPr/>
    </dgm:pt>
    <dgm:pt modelId="{CCDC0238-FFC4-4CB2-9D8D-A01FBDC0E31F}" type="pres">
      <dgm:prSet presAssocID="{1749C1DD-BFFB-4924-9147-3CF5C0D2E277}" presName="sibTrans" presStyleCnt="0"/>
      <dgm:spPr/>
    </dgm:pt>
    <dgm:pt modelId="{1008C30F-458B-463C-A965-C2BBAEDD5AF5}" type="pres">
      <dgm:prSet presAssocID="{570506ED-75DA-443B-ABE7-4C3C497A4109}" presName="composite" presStyleCnt="0"/>
      <dgm:spPr/>
    </dgm:pt>
    <dgm:pt modelId="{6EEB5C40-F735-4F99-B9CE-82691CB9A4D7}" type="pres">
      <dgm:prSet presAssocID="{570506ED-75DA-443B-ABE7-4C3C497A4109}" presName="ParentText" presStyleLbl="node1" presStyleIdx="2" presStyleCnt="3">
        <dgm:presLayoutVars>
          <dgm:chMax val="1"/>
          <dgm:chPref val="1"/>
          <dgm:bulletEnabled val="1"/>
        </dgm:presLayoutVars>
      </dgm:prSet>
      <dgm:spPr/>
    </dgm:pt>
    <dgm:pt modelId="{F2885C90-C67E-40C4-8C5E-F25A6E61A564}" type="pres">
      <dgm:prSet presAssocID="{570506ED-75DA-443B-ABE7-4C3C497A4109}" presName="FinalChildText" presStyleLbl="revTx" presStyleIdx="2" presStyleCnt="3" custScaleX="240201" custScaleY="174885" custLinFactNeighborX="71351" custLinFactNeighborY="1335">
        <dgm:presLayoutVars>
          <dgm:chMax val="0"/>
          <dgm:chPref val="0"/>
          <dgm:bulletEnabled val="1"/>
        </dgm:presLayoutVars>
      </dgm:prSet>
      <dgm:spPr/>
    </dgm:pt>
  </dgm:ptLst>
  <dgm:cxnLst>
    <dgm:cxn modelId="{8181FB0F-1B34-410A-9825-7823919A95C2}" type="presOf" srcId="{832F901A-A42C-4E39-9CA3-7FFB220E1DA1}" destId="{37682F60-6985-49D2-8342-3BFB484F9F40}" srcOrd="0" destOrd="0" presId="urn:microsoft.com/office/officeart/2005/8/layout/StepDownProcess"/>
    <dgm:cxn modelId="{D341AB12-378E-4347-A371-47A09FD553AA}" srcId="{3B49A6A9-E3B3-41CE-999B-18C2C2202B3C}" destId="{DFE2FC08-D5A3-4542-9D84-5258ECBA81B8}" srcOrd="0" destOrd="0" parTransId="{12E0E775-1DAE-4BD4-AB1F-DCCFBCF74851}" sibTransId="{6C07B74D-70A6-4AD1-83B2-CBA94A28555F}"/>
    <dgm:cxn modelId="{DEFE4C25-0530-4FD1-8598-FC455F668C0A}" type="presOf" srcId="{570506ED-75DA-443B-ABE7-4C3C497A4109}" destId="{6EEB5C40-F735-4F99-B9CE-82691CB9A4D7}" srcOrd="0" destOrd="0" presId="urn:microsoft.com/office/officeart/2005/8/layout/StepDownProcess"/>
    <dgm:cxn modelId="{4595D839-C147-4003-BA01-9BB91CFD9147}" type="presOf" srcId="{CED31577-F8F5-4BBD-A5C4-38927C79AC85}" destId="{F2885C90-C67E-40C4-8C5E-F25A6E61A564}" srcOrd="0" destOrd="0" presId="urn:microsoft.com/office/officeart/2005/8/layout/StepDownProcess"/>
    <dgm:cxn modelId="{904FBF4D-7C7A-4052-AE06-189ED39460DA}" type="presOf" srcId="{151D4154-DBC3-469B-8090-855CB058287F}" destId="{67B44AE3-542C-44DC-A458-6E85F4593765}" srcOrd="0" destOrd="0" presId="urn:microsoft.com/office/officeart/2005/8/layout/StepDownProcess"/>
    <dgm:cxn modelId="{925BF380-674F-4C64-9DB5-6A0F6C0D5F1C}" srcId="{DFE2FC08-D5A3-4542-9D84-5258ECBA81B8}" destId="{832F901A-A42C-4E39-9CA3-7FFB220E1DA1}" srcOrd="0" destOrd="0" parTransId="{F7EA3660-7E01-41CE-ABFB-6DDEB12AD8A7}" sibTransId="{98D7D0D2-8BFC-4D1E-9F05-1F677EA32AA0}"/>
    <dgm:cxn modelId="{AEEE3587-8C67-45A6-992F-8498E7DC8D22}" srcId="{3B49A6A9-E3B3-41CE-999B-18C2C2202B3C}" destId="{50E594DC-3FAB-42F2-B7C6-4FD05DA77310}" srcOrd="1" destOrd="0" parTransId="{98E83866-A0E4-49CC-99EF-AD69F8C9063E}" sibTransId="{1749C1DD-BFFB-4924-9147-3CF5C0D2E277}"/>
    <dgm:cxn modelId="{31269E90-3F4C-461C-8843-35C4FC0FF141}" type="presOf" srcId="{3B49A6A9-E3B3-41CE-999B-18C2C2202B3C}" destId="{1F4AE9B6-594A-40DC-ACF3-526492B30560}" srcOrd="0" destOrd="0" presId="urn:microsoft.com/office/officeart/2005/8/layout/StepDownProcess"/>
    <dgm:cxn modelId="{53502EC4-DCE4-408B-8862-0E76E54AE89C}" srcId="{50E594DC-3FAB-42F2-B7C6-4FD05DA77310}" destId="{151D4154-DBC3-469B-8090-855CB058287F}" srcOrd="0" destOrd="0" parTransId="{CFE9E5F0-75A8-4833-8439-FEB43DFCE54B}" sibTransId="{24FFA5D6-0B95-42A6-9633-A83D25D009E1}"/>
    <dgm:cxn modelId="{C2F390C5-BB04-43B4-B8C2-2F218E0C0663}" srcId="{3B49A6A9-E3B3-41CE-999B-18C2C2202B3C}" destId="{570506ED-75DA-443B-ABE7-4C3C497A4109}" srcOrd="2" destOrd="0" parTransId="{2E6E7C35-ABDA-46B9-A4A8-A16FCD415FBD}" sibTransId="{0FF4037C-29F4-42C5-A61A-1A79918AB4E9}"/>
    <dgm:cxn modelId="{999CADC6-7CE1-4663-BAD0-D5E6373FF2DB}" srcId="{570506ED-75DA-443B-ABE7-4C3C497A4109}" destId="{CED31577-F8F5-4BBD-A5C4-38927C79AC85}" srcOrd="0" destOrd="0" parTransId="{D8FC849D-EDAB-4A84-8390-401ED4A6BB97}" sibTransId="{0974517D-93F1-4C32-8C42-97CD4B81A66A}"/>
    <dgm:cxn modelId="{EBC5F2F5-BE22-4000-A51F-6254201CB4FE}" type="presOf" srcId="{50E594DC-3FAB-42F2-B7C6-4FD05DA77310}" destId="{AD18AE0C-12F6-47F8-BEF4-440C40506E0C}" srcOrd="0" destOrd="0" presId="urn:microsoft.com/office/officeart/2005/8/layout/StepDownProcess"/>
    <dgm:cxn modelId="{3A3A9EFE-6254-4020-A043-44757EB60DF9}" type="presOf" srcId="{DFE2FC08-D5A3-4542-9D84-5258ECBA81B8}" destId="{FF6A1664-D5E2-4741-9552-111C53A83E95}" srcOrd="0" destOrd="0" presId="urn:microsoft.com/office/officeart/2005/8/layout/StepDownProcess"/>
    <dgm:cxn modelId="{5D76285F-7A0F-492B-8550-DB3C4FCF994A}" type="presParOf" srcId="{1F4AE9B6-594A-40DC-ACF3-526492B30560}" destId="{1253FBB7-F1E8-42A0-8F88-7E45D296BB92}" srcOrd="0" destOrd="0" presId="urn:microsoft.com/office/officeart/2005/8/layout/StepDownProcess"/>
    <dgm:cxn modelId="{2B338E08-12D1-4ABF-BEEA-722ABDC1DDA9}" type="presParOf" srcId="{1253FBB7-F1E8-42A0-8F88-7E45D296BB92}" destId="{900B8B9F-C17D-4AAB-BA08-8D654D78E048}" srcOrd="0" destOrd="0" presId="urn:microsoft.com/office/officeart/2005/8/layout/StepDownProcess"/>
    <dgm:cxn modelId="{04C2C612-9151-4E54-B667-F14CF91944FA}" type="presParOf" srcId="{1253FBB7-F1E8-42A0-8F88-7E45D296BB92}" destId="{FF6A1664-D5E2-4741-9552-111C53A83E95}" srcOrd="1" destOrd="0" presId="urn:microsoft.com/office/officeart/2005/8/layout/StepDownProcess"/>
    <dgm:cxn modelId="{EBBD31F1-A414-4737-9E17-EB9EAB301896}" type="presParOf" srcId="{1253FBB7-F1E8-42A0-8F88-7E45D296BB92}" destId="{37682F60-6985-49D2-8342-3BFB484F9F40}" srcOrd="2" destOrd="0" presId="urn:microsoft.com/office/officeart/2005/8/layout/StepDownProcess"/>
    <dgm:cxn modelId="{99BF7F68-C942-4C8F-AC13-09C4CDA3F4AC}" type="presParOf" srcId="{1F4AE9B6-594A-40DC-ACF3-526492B30560}" destId="{2970F0B1-6ACE-4469-A9CF-E36508A5B50A}" srcOrd="1" destOrd="0" presId="urn:microsoft.com/office/officeart/2005/8/layout/StepDownProcess"/>
    <dgm:cxn modelId="{1801D885-ABC2-4706-AB65-440D5D8BA269}" type="presParOf" srcId="{1F4AE9B6-594A-40DC-ACF3-526492B30560}" destId="{616DBDD9-2BA8-4F4F-AD8C-038929B1BB2D}" srcOrd="2" destOrd="0" presId="urn:microsoft.com/office/officeart/2005/8/layout/StepDownProcess"/>
    <dgm:cxn modelId="{0203CA6C-030F-4050-A350-DA818B724720}" type="presParOf" srcId="{616DBDD9-2BA8-4F4F-AD8C-038929B1BB2D}" destId="{4AD55C97-2BC8-497D-BEBC-AC333ACE3F38}" srcOrd="0" destOrd="0" presId="urn:microsoft.com/office/officeart/2005/8/layout/StepDownProcess"/>
    <dgm:cxn modelId="{F6A0C4AB-E06B-44BF-9211-F5497F28D8DF}" type="presParOf" srcId="{616DBDD9-2BA8-4F4F-AD8C-038929B1BB2D}" destId="{AD18AE0C-12F6-47F8-BEF4-440C40506E0C}" srcOrd="1" destOrd="0" presId="urn:microsoft.com/office/officeart/2005/8/layout/StepDownProcess"/>
    <dgm:cxn modelId="{AB2E017A-0B1D-4D15-8620-3BF3345B5B32}" type="presParOf" srcId="{616DBDD9-2BA8-4F4F-AD8C-038929B1BB2D}" destId="{67B44AE3-542C-44DC-A458-6E85F4593765}" srcOrd="2" destOrd="0" presId="urn:microsoft.com/office/officeart/2005/8/layout/StepDownProcess"/>
    <dgm:cxn modelId="{F066B3E6-BD8C-4041-BABD-F80F237ADE20}" type="presParOf" srcId="{1F4AE9B6-594A-40DC-ACF3-526492B30560}" destId="{CCDC0238-FFC4-4CB2-9D8D-A01FBDC0E31F}" srcOrd="3" destOrd="0" presId="urn:microsoft.com/office/officeart/2005/8/layout/StepDownProcess"/>
    <dgm:cxn modelId="{C38D9085-B51C-4322-83B4-1CDA1B72CC71}" type="presParOf" srcId="{1F4AE9B6-594A-40DC-ACF3-526492B30560}" destId="{1008C30F-458B-463C-A965-C2BBAEDD5AF5}" srcOrd="4" destOrd="0" presId="urn:microsoft.com/office/officeart/2005/8/layout/StepDownProcess"/>
    <dgm:cxn modelId="{C1B4DC5A-7680-4AA7-BB6B-1AA95607F7EE}" type="presParOf" srcId="{1008C30F-458B-463C-A965-C2BBAEDD5AF5}" destId="{6EEB5C40-F735-4F99-B9CE-82691CB9A4D7}" srcOrd="0" destOrd="0" presId="urn:microsoft.com/office/officeart/2005/8/layout/StepDownProcess"/>
    <dgm:cxn modelId="{BD5B2DA9-5B6B-4E28-A416-4D5CCB6DCD1A}" type="presParOf" srcId="{1008C30F-458B-463C-A965-C2BBAEDD5AF5}" destId="{F2885C90-C67E-40C4-8C5E-F25A6E61A56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B49A6A9-E3B3-41CE-999B-18C2C2202B3C}"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endParaRPr lang="en-AU"/>
        </a:p>
      </dgm:t>
    </dgm:pt>
    <dgm:pt modelId="{DFE2FC08-D5A3-4542-9D84-5258ECBA81B8}">
      <dgm:prSet phldrT="[Text]"/>
      <dgm:spPr/>
      <dgm:t>
        <a:bodyPr/>
        <a:lstStyle/>
        <a:p>
          <a:r>
            <a:rPr lang="en-AU" dirty="0"/>
            <a:t>Long</a:t>
          </a:r>
        </a:p>
        <a:p>
          <a:r>
            <a:rPr lang="en-AU" dirty="0"/>
            <a:t>term</a:t>
          </a:r>
        </a:p>
      </dgm:t>
    </dgm:pt>
    <dgm:pt modelId="{12E0E775-1DAE-4BD4-AB1F-DCCFBCF74851}" type="parTrans" cxnId="{D341AB12-378E-4347-A371-47A09FD553AA}">
      <dgm:prSet/>
      <dgm:spPr/>
      <dgm:t>
        <a:bodyPr/>
        <a:lstStyle/>
        <a:p>
          <a:endParaRPr lang="en-AU"/>
        </a:p>
      </dgm:t>
    </dgm:pt>
    <dgm:pt modelId="{6C07B74D-70A6-4AD1-83B2-CBA94A28555F}" type="sibTrans" cxnId="{D341AB12-378E-4347-A371-47A09FD553AA}">
      <dgm:prSet/>
      <dgm:spPr/>
      <dgm:t>
        <a:bodyPr/>
        <a:lstStyle/>
        <a:p>
          <a:endParaRPr lang="en-AU"/>
        </a:p>
      </dgm:t>
    </dgm:pt>
    <dgm:pt modelId="{832F901A-A42C-4E39-9CA3-7FFB220E1DA1}">
      <dgm:prSet phldrT="[Text]" custT="1"/>
      <dgm:spPr/>
      <dgm:t>
        <a:bodyPr/>
        <a:lstStyle/>
        <a:p>
          <a:r>
            <a:rPr lang="en-AU" sz="1600"/>
            <a:t>Range and balance of contextualised learning priorities over time.</a:t>
          </a:r>
        </a:p>
      </dgm:t>
    </dgm:pt>
    <dgm:pt modelId="{F7EA3660-7E01-41CE-ABFB-6DDEB12AD8A7}" type="parTrans" cxnId="{925BF380-674F-4C64-9DB5-6A0F6C0D5F1C}">
      <dgm:prSet/>
      <dgm:spPr/>
      <dgm:t>
        <a:bodyPr/>
        <a:lstStyle/>
        <a:p>
          <a:endParaRPr lang="en-AU"/>
        </a:p>
      </dgm:t>
    </dgm:pt>
    <dgm:pt modelId="{98D7D0D2-8BFC-4D1E-9F05-1F677EA32AA0}" type="sibTrans" cxnId="{925BF380-674F-4C64-9DB5-6A0F6C0D5F1C}">
      <dgm:prSet/>
      <dgm:spPr/>
      <dgm:t>
        <a:bodyPr/>
        <a:lstStyle/>
        <a:p>
          <a:endParaRPr lang="en-AU"/>
        </a:p>
      </dgm:t>
    </dgm:pt>
    <dgm:pt modelId="{50E594DC-3FAB-42F2-B7C6-4FD05DA77310}">
      <dgm:prSet phldrT="[Text]"/>
      <dgm:spPr>
        <a:ln>
          <a:solidFill>
            <a:schemeClr val="bg1">
              <a:lumMod val="85000"/>
            </a:schemeClr>
          </a:solidFill>
        </a:ln>
      </dgm:spPr>
      <dgm:t>
        <a:bodyPr/>
        <a:lstStyle/>
        <a:p>
          <a:r>
            <a:rPr lang="en-AU" dirty="0">
              <a:solidFill>
                <a:schemeClr val="bg1">
                  <a:lumMod val="75000"/>
                </a:schemeClr>
              </a:solidFill>
            </a:rPr>
            <a:t>Medium</a:t>
          </a:r>
        </a:p>
        <a:p>
          <a:r>
            <a:rPr lang="en-AU" dirty="0">
              <a:solidFill>
                <a:schemeClr val="bg1">
                  <a:lumMod val="75000"/>
                </a:schemeClr>
              </a:solidFill>
            </a:rPr>
            <a:t> term</a:t>
          </a:r>
        </a:p>
      </dgm:t>
    </dgm:pt>
    <dgm:pt modelId="{98E83866-A0E4-49CC-99EF-AD69F8C9063E}" type="parTrans" cxnId="{AEEE3587-8C67-45A6-992F-8498E7DC8D22}">
      <dgm:prSet/>
      <dgm:spPr/>
      <dgm:t>
        <a:bodyPr/>
        <a:lstStyle/>
        <a:p>
          <a:endParaRPr lang="en-AU"/>
        </a:p>
      </dgm:t>
    </dgm:pt>
    <dgm:pt modelId="{1749C1DD-BFFB-4924-9147-3CF5C0D2E277}" type="sibTrans" cxnId="{AEEE3587-8C67-45A6-992F-8498E7DC8D22}">
      <dgm:prSet/>
      <dgm:spPr/>
      <dgm:t>
        <a:bodyPr/>
        <a:lstStyle/>
        <a:p>
          <a:endParaRPr lang="en-AU"/>
        </a:p>
      </dgm:t>
    </dgm:pt>
    <dgm:pt modelId="{151D4154-DBC3-469B-8090-855CB058287F}">
      <dgm:prSet phldrT="[Text]" custT="1"/>
      <dgm:spPr/>
      <dgm:t>
        <a:bodyPr/>
        <a:lstStyle/>
        <a:p>
          <a:r>
            <a:rPr lang="en-AU" sz="1600">
              <a:solidFill>
                <a:schemeClr val="bg1">
                  <a:lumMod val="75000"/>
                </a:schemeClr>
              </a:solidFill>
            </a:rPr>
            <a:t>Teacher-initiated teaching, learning and assessment plans working towards identified priorities.</a:t>
          </a:r>
        </a:p>
      </dgm:t>
    </dgm:pt>
    <dgm:pt modelId="{CFE9E5F0-75A8-4833-8439-FEB43DFCE54B}" type="parTrans" cxnId="{53502EC4-DCE4-408B-8862-0E76E54AE89C}">
      <dgm:prSet/>
      <dgm:spPr/>
      <dgm:t>
        <a:bodyPr/>
        <a:lstStyle/>
        <a:p>
          <a:endParaRPr lang="en-AU"/>
        </a:p>
      </dgm:t>
    </dgm:pt>
    <dgm:pt modelId="{24FFA5D6-0B95-42A6-9633-A83D25D009E1}" type="sibTrans" cxnId="{53502EC4-DCE4-408B-8862-0E76E54AE89C}">
      <dgm:prSet/>
      <dgm:spPr/>
      <dgm:t>
        <a:bodyPr/>
        <a:lstStyle/>
        <a:p>
          <a:endParaRPr lang="en-AU"/>
        </a:p>
      </dgm:t>
    </dgm:pt>
    <dgm:pt modelId="{570506ED-75DA-443B-ABE7-4C3C497A4109}">
      <dgm:prSet phldrT="[Text]"/>
      <dgm:spPr/>
      <dgm:t>
        <a:bodyPr/>
        <a:lstStyle/>
        <a:p>
          <a:r>
            <a:rPr lang="en-AU" dirty="0"/>
            <a:t>Short</a:t>
          </a:r>
        </a:p>
        <a:p>
          <a:r>
            <a:rPr lang="en-AU" dirty="0"/>
            <a:t>term</a:t>
          </a:r>
        </a:p>
      </dgm:t>
    </dgm:pt>
    <dgm:pt modelId="{2E6E7C35-ABDA-46B9-A4A8-A16FCD415FBD}" type="parTrans" cxnId="{C2F390C5-BB04-43B4-B8C2-2F218E0C0663}">
      <dgm:prSet/>
      <dgm:spPr/>
      <dgm:t>
        <a:bodyPr/>
        <a:lstStyle/>
        <a:p>
          <a:endParaRPr lang="en-AU"/>
        </a:p>
      </dgm:t>
    </dgm:pt>
    <dgm:pt modelId="{0FF4037C-29F4-42C5-A61A-1A79918AB4E9}" type="sibTrans" cxnId="{C2F390C5-BB04-43B4-B8C2-2F218E0C0663}">
      <dgm:prSet/>
      <dgm:spPr/>
      <dgm:t>
        <a:bodyPr/>
        <a:lstStyle/>
        <a:p>
          <a:endParaRPr lang="en-AU"/>
        </a:p>
      </dgm:t>
    </dgm:pt>
    <dgm:pt modelId="{CED31577-F8F5-4BBD-A5C4-38927C79AC85}">
      <dgm:prSet phldrT="[Text]" custT="1"/>
      <dgm:spPr/>
      <dgm:t>
        <a:bodyPr/>
        <a:lstStyle/>
        <a:p>
          <a:r>
            <a:rPr lang="en-AU" sz="1600" kern="1200">
              <a:solidFill>
                <a:srgbClr val="000000">
                  <a:hueOff val="0"/>
                  <a:satOff val="0"/>
                  <a:lumOff val="0"/>
                  <a:alphaOff val="0"/>
                </a:srgbClr>
              </a:solidFill>
              <a:latin typeface="Arial"/>
              <a:ea typeface="+mn-ea"/>
              <a:cs typeface="+mn-cs"/>
            </a:rPr>
            <a:t>Child-initiated and spontaneous learning facilitated alongside planned learning.</a:t>
          </a:r>
        </a:p>
      </dgm:t>
    </dgm:pt>
    <dgm:pt modelId="{D8FC849D-EDAB-4A84-8390-401ED4A6BB97}" type="parTrans" cxnId="{999CADC6-7CE1-4663-BAD0-D5E6373FF2DB}">
      <dgm:prSet/>
      <dgm:spPr/>
      <dgm:t>
        <a:bodyPr/>
        <a:lstStyle/>
        <a:p>
          <a:endParaRPr lang="en-AU"/>
        </a:p>
      </dgm:t>
    </dgm:pt>
    <dgm:pt modelId="{0974517D-93F1-4C32-8C42-97CD4B81A66A}" type="sibTrans" cxnId="{999CADC6-7CE1-4663-BAD0-D5E6373FF2DB}">
      <dgm:prSet/>
      <dgm:spPr/>
      <dgm:t>
        <a:bodyPr/>
        <a:lstStyle/>
        <a:p>
          <a:endParaRPr lang="en-AU"/>
        </a:p>
      </dgm:t>
    </dgm:pt>
    <dgm:pt modelId="{1F4AE9B6-594A-40DC-ACF3-526492B30560}" type="pres">
      <dgm:prSet presAssocID="{3B49A6A9-E3B3-41CE-999B-18C2C2202B3C}" presName="rootnode" presStyleCnt="0">
        <dgm:presLayoutVars>
          <dgm:chMax/>
          <dgm:chPref/>
          <dgm:dir/>
          <dgm:animLvl val="lvl"/>
        </dgm:presLayoutVars>
      </dgm:prSet>
      <dgm:spPr/>
    </dgm:pt>
    <dgm:pt modelId="{1253FBB7-F1E8-42A0-8F88-7E45D296BB92}" type="pres">
      <dgm:prSet presAssocID="{DFE2FC08-D5A3-4542-9D84-5258ECBA81B8}" presName="composite" presStyleCnt="0"/>
      <dgm:spPr/>
    </dgm:pt>
    <dgm:pt modelId="{900B8B9F-C17D-4AAB-BA08-8D654D78E048}" type="pres">
      <dgm:prSet presAssocID="{DFE2FC08-D5A3-4542-9D84-5258ECBA81B8}" presName="bentUpArrow1" presStyleLbl="alignImgPlace1" presStyleIdx="0" presStyleCnt="2"/>
      <dgm:spPr/>
    </dgm:pt>
    <dgm:pt modelId="{FF6A1664-D5E2-4741-9552-111C53A83E95}" type="pres">
      <dgm:prSet presAssocID="{DFE2FC08-D5A3-4542-9D84-5258ECBA81B8}" presName="ParentText" presStyleLbl="node1" presStyleIdx="0" presStyleCnt="3">
        <dgm:presLayoutVars>
          <dgm:chMax val="1"/>
          <dgm:chPref val="1"/>
          <dgm:bulletEnabled val="1"/>
        </dgm:presLayoutVars>
      </dgm:prSet>
      <dgm:spPr/>
    </dgm:pt>
    <dgm:pt modelId="{37682F60-6985-49D2-8342-3BFB484F9F40}" type="pres">
      <dgm:prSet presAssocID="{DFE2FC08-D5A3-4542-9D84-5258ECBA81B8}" presName="ChildText" presStyleLbl="revTx" presStyleIdx="0" presStyleCnt="3" custScaleX="255136" custScaleY="159000" custLinFactNeighborX="87847" custLinFactNeighborY="1048">
        <dgm:presLayoutVars>
          <dgm:chMax val="0"/>
          <dgm:chPref val="0"/>
          <dgm:bulletEnabled val="1"/>
        </dgm:presLayoutVars>
      </dgm:prSet>
      <dgm:spPr/>
    </dgm:pt>
    <dgm:pt modelId="{2970F0B1-6ACE-4469-A9CF-E36508A5B50A}" type="pres">
      <dgm:prSet presAssocID="{6C07B74D-70A6-4AD1-83B2-CBA94A28555F}" presName="sibTrans" presStyleCnt="0"/>
      <dgm:spPr/>
    </dgm:pt>
    <dgm:pt modelId="{616DBDD9-2BA8-4F4F-AD8C-038929B1BB2D}" type="pres">
      <dgm:prSet presAssocID="{50E594DC-3FAB-42F2-B7C6-4FD05DA77310}" presName="composite" presStyleCnt="0"/>
      <dgm:spPr/>
    </dgm:pt>
    <dgm:pt modelId="{4AD55C97-2BC8-497D-BEBC-AC333ACE3F38}" type="pres">
      <dgm:prSet presAssocID="{50E594DC-3FAB-42F2-B7C6-4FD05DA77310}" presName="bentUpArrow1" presStyleLbl="alignImgPlace1" presStyleIdx="1" presStyleCnt="2"/>
      <dgm:spPr>
        <a:solidFill>
          <a:schemeClr val="bg1">
            <a:lumMod val="95000"/>
          </a:schemeClr>
        </a:solidFill>
        <a:ln>
          <a:solidFill>
            <a:schemeClr val="bg1">
              <a:lumMod val="85000"/>
            </a:schemeClr>
          </a:solidFill>
        </a:ln>
      </dgm:spPr>
    </dgm:pt>
    <dgm:pt modelId="{AD18AE0C-12F6-47F8-BEF4-440C40506E0C}" type="pres">
      <dgm:prSet presAssocID="{50E594DC-3FAB-42F2-B7C6-4FD05DA77310}" presName="ParentText" presStyleLbl="node1" presStyleIdx="1" presStyleCnt="3">
        <dgm:presLayoutVars>
          <dgm:chMax val="1"/>
          <dgm:chPref val="1"/>
          <dgm:bulletEnabled val="1"/>
        </dgm:presLayoutVars>
      </dgm:prSet>
      <dgm:spPr/>
    </dgm:pt>
    <dgm:pt modelId="{67B44AE3-542C-44DC-A458-6E85F4593765}" type="pres">
      <dgm:prSet presAssocID="{50E594DC-3FAB-42F2-B7C6-4FD05DA77310}" presName="ChildText" presStyleLbl="revTx" presStyleIdx="1" presStyleCnt="3" custScaleX="326415" custScaleY="187016" custLinFactX="16021" custLinFactNeighborX="100000" custLinFactNeighborY="-35">
        <dgm:presLayoutVars>
          <dgm:chMax val="0"/>
          <dgm:chPref val="0"/>
          <dgm:bulletEnabled val="1"/>
        </dgm:presLayoutVars>
      </dgm:prSet>
      <dgm:spPr/>
    </dgm:pt>
    <dgm:pt modelId="{CCDC0238-FFC4-4CB2-9D8D-A01FBDC0E31F}" type="pres">
      <dgm:prSet presAssocID="{1749C1DD-BFFB-4924-9147-3CF5C0D2E277}" presName="sibTrans" presStyleCnt="0"/>
      <dgm:spPr/>
    </dgm:pt>
    <dgm:pt modelId="{1008C30F-458B-463C-A965-C2BBAEDD5AF5}" type="pres">
      <dgm:prSet presAssocID="{570506ED-75DA-443B-ABE7-4C3C497A4109}" presName="composite" presStyleCnt="0"/>
      <dgm:spPr/>
    </dgm:pt>
    <dgm:pt modelId="{6EEB5C40-F735-4F99-B9CE-82691CB9A4D7}" type="pres">
      <dgm:prSet presAssocID="{570506ED-75DA-443B-ABE7-4C3C497A4109}" presName="ParentText" presStyleLbl="node1" presStyleIdx="2" presStyleCnt="3">
        <dgm:presLayoutVars>
          <dgm:chMax val="1"/>
          <dgm:chPref val="1"/>
          <dgm:bulletEnabled val="1"/>
        </dgm:presLayoutVars>
      </dgm:prSet>
      <dgm:spPr/>
    </dgm:pt>
    <dgm:pt modelId="{F2885C90-C67E-40C4-8C5E-F25A6E61A564}" type="pres">
      <dgm:prSet presAssocID="{570506ED-75DA-443B-ABE7-4C3C497A4109}" presName="FinalChildText" presStyleLbl="revTx" presStyleIdx="2" presStyleCnt="3" custScaleX="240201" custScaleY="174885" custLinFactNeighborX="71351" custLinFactNeighborY="1335">
        <dgm:presLayoutVars>
          <dgm:chMax val="0"/>
          <dgm:chPref val="0"/>
          <dgm:bulletEnabled val="1"/>
        </dgm:presLayoutVars>
      </dgm:prSet>
      <dgm:spPr/>
    </dgm:pt>
  </dgm:ptLst>
  <dgm:cxnLst>
    <dgm:cxn modelId="{8181FB0F-1B34-410A-9825-7823919A95C2}" type="presOf" srcId="{832F901A-A42C-4E39-9CA3-7FFB220E1DA1}" destId="{37682F60-6985-49D2-8342-3BFB484F9F40}" srcOrd="0" destOrd="0" presId="urn:microsoft.com/office/officeart/2005/8/layout/StepDownProcess"/>
    <dgm:cxn modelId="{D341AB12-378E-4347-A371-47A09FD553AA}" srcId="{3B49A6A9-E3B3-41CE-999B-18C2C2202B3C}" destId="{DFE2FC08-D5A3-4542-9D84-5258ECBA81B8}" srcOrd="0" destOrd="0" parTransId="{12E0E775-1DAE-4BD4-AB1F-DCCFBCF74851}" sibTransId="{6C07B74D-70A6-4AD1-83B2-CBA94A28555F}"/>
    <dgm:cxn modelId="{DEFE4C25-0530-4FD1-8598-FC455F668C0A}" type="presOf" srcId="{570506ED-75DA-443B-ABE7-4C3C497A4109}" destId="{6EEB5C40-F735-4F99-B9CE-82691CB9A4D7}" srcOrd="0" destOrd="0" presId="urn:microsoft.com/office/officeart/2005/8/layout/StepDownProcess"/>
    <dgm:cxn modelId="{4595D839-C147-4003-BA01-9BB91CFD9147}" type="presOf" srcId="{CED31577-F8F5-4BBD-A5C4-38927C79AC85}" destId="{F2885C90-C67E-40C4-8C5E-F25A6E61A564}" srcOrd="0" destOrd="0" presId="urn:microsoft.com/office/officeart/2005/8/layout/StepDownProcess"/>
    <dgm:cxn modelId="{904FBF4D-7C7A-4052-AE06-189ED39460DA}" type="presOf" srcId="{151D4154-DBC3-469B-8090-855CB058287F}" destId="{67B44AE3-542C-44DC-A458-6E85F4593765}" srcOrd="0" destOrd="0" presId="urn:microsoft.com/office/officeart/2005/8/layout/StepDownProcess"/>
    <dgm:cxn modelId="{925BF380-674F-4C64-9DB5-6A0F6C0D5F1C}" srcId="{DFE2FC08-D5A3-4542-9D84-5258ECBA81B8}" destId="{832F901A-A42C-4E39-9CA3-7FFB220E1DA1}" srcOrd="0" destOrd="0" parTransId="{F7EA3660-7E01-41CE-ABFB-6DDEB12AD8A7}" sibTransId="{98D7D0D2-8BFC-4D1E-9F05-1F677EA32AA0}"/>
    <dgm:cxn modelId="{AEEE3587-8C67-45A6-992F-8498E7DC8D22}" srcId="{3B49A6A9-E3B3-41CE-999B-18C2C2202B3C}" destId="{50E594DC-3FAB-42F2-B7C6-4FD05DA77310}" srcOrd="1" destOrd="0" parTransId="{98E83866-A0E4-49CC-99EF-AD69F8C9063E}" sibTransId="{1749C1DD-BFFB-4924-9147-3CF5C0D2E277}"/>
    <dgm:cxn modelId="{31269E90-3F4C-461C-8843-35C4FC0FF141}" type="presOf" srcId="{3B49A6A9-E3B3-41CE-999B-18C2C2202B3C}" destId="{1F4AE9B6-594A-40DC-ACF3-526492B30560}" srcOrd="0" destOrd="0" presId="urn:microsoft.com/office/officeart/2005/8/layout/StepDownProcess"/>
    <dgm:cxn modelId="{53502EC4-DCE4-408B-8862-0E76E54AE89C}" srcId="{50E594DC-3FAB-42F2-B7C6-4FD05DA77310}" destId="{151D4154-DBC3-469B-8090-855CB058287F}" srcOrd="0" destOrd="0" parTransId="{CFE9E5F0-75A8-4833-8439-FEB43DFCE54B}" sibTransId="{24FFA5D6-0B95-42A6-9633-A83D25D009E1}"/>
    <dgm:cxn modelId="{C2F390C5-BB04-43B4-B8C2-2F218E0C0663}" srcId="{3B49A6A9-E3B3-41CE-999B-18C2C2202B3C}" destId="{570506ED-75DA-443B-ABE7-4C3C497A4109}" srcOrd="2" destOrd="0" parTransId="{2E6E7C35-ABDA-46B9-A4A8-A16FCD415FBD}" sibTransId="{0FF4037C-29F4-42C5-A61A-1A79918AB4E9}"/>
    <dgm:cxn modelId="{999CADC6-7CE1-4663-BAD0-D5E6373FF2DB}" srcId="{570506ED-75DA-443B-ABE7-4C3C497A4109}" destId="{CED31577-F8F5-4BBD-A5C4-38927C79AC85}" srcOrd="0" destOrd="0" parTransId="{D8FC849D-EDAB-4A84-8390-401ED4A6BB97}" sibTransId="{0974517D-93F1-4C32-8C42-97CD4B81A66A}"/>
    <dgm:cxn modelId="{EBC5F2F5-BE22-4000-A51F-6254201CB4FE}" type="presOf" srcId="{50E594DC-3FAB-42F2-B7C6-4FD05DA77310}" destId="{AD18AE0C-12F6-47F8-BEF4-440C40506E0C}" srcOrd="0" destOrd="0" presId="urn:microsoft.com/office/officeart/2005/8/layout/StepDownProcess"/>
    <dgm:cxn modelId="{3A3A9EFE-6254-4020-A043-44757EB60DF9}" type="presOf" srcId="{DFE2FC08-D5A3-4542-9D84-5258ECBA81B8}" destId="{FF6A1664-D5E2-4741-9552-111C53A83E95}" srcOrd="0" destOrd="0" presId="urn:microsoft.com/office/officeart/2005/8/layout/StepDownProcess"/>
    <dgm:cxn modelId="{5D76285F-7A0F-492B-8550-DB3C4FCF994A}" type="presParOf" srcId="{1F4AE9B6-594A-40DC-ACF3-526492B30560}" destId="{1253FBB7-F1E8-42A0-8F88-7E45D296BB92}" srcOrd="0" destOrd="0" presId="urn:microsoft.com/office/officeart/2005/8/layout/StepDownProcess"/>
    <dgm:cxn modelId="{2B338E08-12D1-4ABF-BEEA-722ABDC1DDA9}" type="presParOf" srcId="{1253FBB7-F1E8-42A0-8F88-7E45D296BB92}" destId="{900B8B9F-C17D-4AAB-BA08-8D654D78E048}" srcOrd="0" destOrd="0" presId="urn:microsoft.com/office/officeart/2005/8/layout/StepDownProcess"/>
    <dgm:cxn modelId="{04C2C612-9151-4E54-B667-F14CF91944FA}" type="presParOf" srcId="{1253FBB7-F1E8-42A0-8F88-7E45D296BB92}" destId="{FF6A1664-D5E2-4741-9552-111C53A83E95}" srcOrd="1" destOrd="0" presId="urn:microsoft.com/office/officeart/2005/8/layout/StepDownProcess"/>
    <dgm:cxn modelId="{EBBD31F1-A414-4737-9E17-EB9EAB301896}" type="presParOf" srcId="{1253FBB7-F1E8-42A0-8F88-7E45D296BB92}" destId="{37682F60-6985-49D2-8342-3BFB484F9F40}" srcOrd="2" destOrd="0" presId="urn:microsoft.com/office/officeart/2005/8/layout/StepDownProcess"/>
    <dgm:cxn modelId="{99BF7F68-C942-4C8F-AC13-09C4CDA3F4AC}" type="presParOf" srcId="{1F4AE9B6-594A-40DC-ACF3-526492B30560}" destId="{2970F0B1-6ACE-4469-A9CF-E36508A5B50A}" srcOrd="1" destOrd="0" presId="urn:microsoft.com/office/officeart/2005/8/layout/StepDownProcess"/>
    <dgm:cxn modelId="{1801D885-ABC2-4706-AB65-440D5D8BA269}" type="presParOf" srcId="{1F4AE9B6-594A-40DC-ACF3-526492B30560}" destId="{616DBDD9-2BA8-4F4F-AD8C-038929B1BB2D}" srcOrd="2" destOrd="0" presId="urn:microsoft.com/office/officeart/2005/8/layout/StepDownProcess"/>
    <dgm:cxn modelId="{0203CA6C-030F-4050-A350-DA818B724720}" type="presParOf" srcId="{616DBDD9-2BA8-4F4F-AD8C-038929B1BB2D}" destId="{4AD55C97-2BC8-497D-BEBC-AC333ACE3F38}" srcOrd="0" destOrd="0" presId="urn:microsoft.com/office/officeart/2005/8/layout/StepDownProcess"/>
    <dgm:cxn modelId="{F6A0C4AB-E06B-44BF-9211-F5497F28D8DF}" type="presParOf" srcId="{616DBDD9-2BA8-4F4F-AD8C-038929B1BB2D}" destId="{AD18AE0C-12F6-47F8-BEF4-440C40506E0C}" srcOrd="1" destOrd="0" presId="urn:microsoft.com/office/officeart/2005/8/layout/StepDownProcess"/>
    <dgm:cxn modelId="{AB2E017A-0B1D-4D15-8620-3BF3345B5B32}" type="presParOf" srcId="{616DBDD9-2BA8-4F4F-AD8C-038929B1BB2D}" destId="{67B44AE3-542C-44DC-A458-6E85F4593765}" srcOrd="2" destOrd="0" presId="urn:microsoft.com/office/officeart/2005/8/layout/StepDownProcess"/>
    <dgm:cxn modelId="{F066B3E6-BD8C-4041-BABD-F80F237ADE20}" type="presParOf" srcId="{1F4AE9B6-594A-40DC-ACF3-526492B30560}" destId="{CCDC0238-FFC4-4CB2-9D8D-A01FBDC0E31F}" srcOrd="3" destOrd="0" presId="urn:microsoft.com/office/officeart/2005/8/layout/StepDownProcess"/>
    <dgm:cxn modelId="{C38D9085-B51C-4322-83B4-1CDA1B72CC71}" type="presParOf" srcId="{1F4AE9B6-594A-40DC-ACF3-526492B30560}" destId="{1008C30F-458B-463C-A965-C2BBAEDD5AF5}" srcOrd="4" destOrd="0" presId="urn:microsoft.com/office/officeart/2005/8/layout/StepDownProcess"/>
    <dgm:cxn modelId="{C1B4DC5A-7680-4AA7-BB6B-1AA95607F7EE}" type="presParOf" srcId="{1008C30F-458B-463C-A965-C2BBAEDD5AF5}" destId="{6EEB5C40-F735-4F99-B9CE-82691CB9A4D7}" srcOrd="0" destOrd="0" presId="urn:microsoft.com/office/officeart/2005/8/layout/StepDownProcess"/>
    <dgm:cxn modelId="{BD5B2DA9-5B6B-4E28-A416-4D5CCB6DCD1A}" type="presParOf" srcId="{1008C30F-458B-463C-A965-C2BBAEDD5AF5}" destId="{F2885C90-C67E-40C4-8C5E-F25A6E61A56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31DDBAE-7A95-4579-AA0A-0E81E664916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AU"/>
        </a:p>
      </dgm:t>
    </dgm:pt>
    <dgm:pt modelId="{8E0A7A52-3D71-4B15-8099-FD6EADE1F0FB}">
      <dgm:prSet phldrT="[Text]" custT="1"/>
      <dgm:spPr>
        <a:solidFill>
          <a:srgbClr val="DAC5B7"/>
        </a:solidFill>
      </dgm:spPr>
      <dgm:t>
        <a:bodyPr/>
        <a:lstStyle/>
        <a:p>
          <a:r>
            <a:rPr lang="en-AU" sz="900" b="1">
              <a:solidFill>
                <a:sysClr val="windowText" lastClr="000000"/>
              </a:solidFill>
            </a:rPr>
            <a:t>Collaboration</a:t>
          </a:r>
          <a:r>
            <a:rPr lang="en-AU" sz="1000" b="1">
              <a:solidFill>
                <a:sysClr val="windowText" lastClr="000000"/>
              </a:solidFill>
            </a:rPr>
            <a:t> </a:t>
          </a:r>
        </a:p>
      </dgm:t>
    </dgm:pt>
    <dgm:pt modelId="{4F7AB7AC-7E5B-48E5-8DAE-5A9E4D0DED76}" type="parTrans" cxnId="{BB21E290-D642-48DB-9168-5360C9B6D8D9}">
      <dgm:prSet/>
      <dgm:spPr/>
      <dgm:t>
        <a:bodyPr/>
        <a:lstStyle/>
        <a:p>
          <a:endParaRPr lang="en-AU"/>
        </a:p>
      </dgm:t>
    </dgm:pt>
    <dgm:pt modelId="{66DEA298-D173-4C85-A141-B30464C5FD0B}" type="sibTrans" cxnId="{BB21E290-D642-48DB-9168-5360C9B6D8D9}">
      <dgm:prSet custT="1"/>
      <dgm:spPr>
        <a:solidFill>
          <a:srgbClr val="DAC5B7"/>
        </a:solidFill>
      </dgm:spPr>
      <dgm:t>
        <a:bodyPr/>
        <a:lstStyle/>
        <a:p>
          <a:r>
            <a:rPr lang="en-AU" sz="900" b="1" kern="1200">
              <a:solidFill>
                <a:sysClr val="windowText" lastClr="000000"/>
              </a:solidFill>
              <a:latin typeface="Arial"/>
              <a:ea typeface="+mn-ea"/>
              <a:cs typeface="+mn-cs"/>
            </a:rPr>
            <a:t>Context</a:t>
          </a:r>
        </a:p>
      </dgm:t>
    </dgm:pt>
    <dgm:pt modelId="{1C3C603B-929C-43FF-8B54-83C9CE4319A8}">
      <dgm:prSet phldrT="[Text]"/>
      <dgm:spPr/>
      <dgm:t>
        <a:bodyPr/>
        <a:lstStyle/>
        <a:p>
          <a:endParaRPr lang="en-AU"/>
        </a:p>
      </dgm:t>
    </dgm:pt>
    <dgm:pt modelId="{81CB879F-E784-40BC-82E2-DABCB293A0C1}" type="parTrans" cxnId="{2A33A1A6-B85D-402F-8E66-365689FB0ED1}">
      <dgm:prSet/>
      <dgm:spPr/>
      <dgm:t>
        <a:bodyPr/>
        <a:lstStyle/>
        <a:p>
          <a:endParaRPr lang="en-AU"/>
        </a:p>
      </dgm:t>
    </dgm:pt>
    <dgm:pt modelId="{8F5380EC-E8EF-4EFA-8DAE-B251EC8FA462}" type="sibTrans" cxnId="{2A33A1A6-B85D-402F-8E66-365689FB0ED1}">
      <dgm:prSet/>
      <dgm:spPr/>
      <dgm:t>
        <a:bodyPr/>
        <a:lstStyle/>
        <a:p>
          <a:endParaRPr lang="en-AU"/>
        </a:p>
      </dgm:t>
    </dgm:pt>
    <dgm:pt modelId="{536F4BF6-DFFC-41BA-B104-07A9F0F7B59A}">
      <dgm:prSet phldrT="[Text]" custT="1"/>
      <dgm:spPr>
        <a:solidFill>
          <a:srgbClr val="DAC5B7"/>
        </a:solidFill>
      </dgm:spPr>
      <dgm:t>
        <a:bodyPr/>
        <a:lstStyle/>
        <a:p>
          <a:r>
            <a:rPr lang="en-AU" sz="900" b="1" kern="1200">
              <a:solidFill>
                <a:sysClr val="windowText" lastClr="000000"/>
              </a:solidFill>
              <a:latin typeface="Arial"/>
              <a:ea typeface="+mn-ea"/>
              <a:cs typeface="+mn-cs"/>
            </a:rPr>
            <a:t>Learning priorities</a:t>
          </a:r>
        </a:p>
      </dgm:t>
    </dgm:pt>
    <dgm:pt modelId="{8A873674-2323-46DC-85F4-AE1E4817649B}" type="parTrans" cxnId="{669E8802-AF1A-40DD-96A3-0A6936FFFA41}">
      <dgm:prSet/>
      <dgm:spPr/>
      <dgm:t>
        <a:bodyPr/>
        <a:lstStyle/>
        <a:p>
          <a:endParaRPr lang="en-AU"/>
        </a:p>
      </dgm:t>
    </dgm:pt>
    <dgm:pt modelId="{F8B49D9C-1118-444F-BD18-2F99F2F993D8}" type="sibTrans" cxnId="{669E8802-AF1A-40DD-96A3-0A6936FFFA41}">
      <dgm:prSet custT="1"/>
      <dgm:spPr>
        <a:solidFill>
          <a:srgbClr val="DAC5B7"/>
        </a:solidFill>
      </dgm:spPr>
      <dgm:t>
        <a:bodyPr/>
        <a:lstStyle/>
        <a:p>
          <a:r>
            <a:rPr lang="en-AU" sz="900" b="1" kern="1200">
              <a:solidFill>
                <a:sysClr val="windowText" lastClr="000000"/>
              </a:solidFill>
              <a:latin typeface="Arial"/>
              <a:ea typeface="+mn-ea"/>
              <a:cs typeface="+mn-cs"/>
            </a:rPr>
            <a:t>Reflection</a:t>
          </a:r>
        </a:p>
      </dgm:t>
    </dgm:pt>
    <dgm:pt modelId="{B8EAB1D3-B2D7-4444-94A3-339703DE070D}">
      <dgm:prSet phldrT="[Text]" custT="1"/>
      <dgm:spPr>
        <a:solidFill>
          <a:srgbClr val="DAC5B7"/>
        </a:solidFill>
      </dgm:spPr>
      <dgm:t>
        <a:bodyPr/>
        <a:lstStyle/>
        <a:p>
          <a:r>
            <a:rPr lang="en-AU" sz="900" b="1" kern="1200">
              <a:solidFill>
                <a:sysClr val="windowText" lastClr="000000"/>
              </a:solidFill>
              <a:latin typeface="Arial"/>
              <a:ea typeface="+mn-ea"/>
              <a:cs typeface="+mn-cs"/>
            </a:rPr>
            <a:t>Assessment</a:t>
          </a:r>
        </a:p>
      </dgm:t>
    </dgm:pt>
    <dgm:pt modelId="{4EF4E12D-E067-44AB-B606-C5EE8853AA94}" type="parTrans" cxnId="{43BBF98A-25DC-4E60-A5D4-804FFC46D8D6}">
      <dgm:prSet/>
      <dgm:spPr/>
      <dgm:t>
        <a:bodyPr/>
        <a:lstStyle/>
        <a:p>
          <a:endParaRPr lang="en-AU"/>
        </a:p>
      </dgm:t>
    </dgm:pt>
    <dgm:pt modelId="{000A7C69-C22F-415F-B12D-FE92037F6C5B}" type="sibTrans" cxnId="{43BBF98A-25DC-4E60-A5D4-804FFC46D8D6}">
      <dgm:prSet custT="1"/>
      <dgm:spPr>
        <a:solidFill>
          <a:srgbClr val="DAC5B7"/>
        </a:solidFill>
      </dgm:spPr>
      <dgm:t>
        <a:bodyPr/>
        <a:lstStyle/>
        <a:p>
          <a:r>
            <a:rPr lang="en-AU" sz="900" b="1" kern="1200">
              <a:solidFill>
                <a:sysClr val="windowText" lastClr="000000"/>
              </a:solidFill>
              <a:latin typeface="Arial"/>
              <a:ea typeface="+mn-ea"/>
              <a:cs typeface="+mn-cs"/>
            </a:rPr>
            <a:t>Balance of planned and spontaneous learning</a:t>
          </a:r>
        </a:p>
      </dgm:t>
    </dgm:pt>
    <dgm:pt modelId="{316BA8BB-F651-4340-940E-921FE30912FD}">
      <dgm:prSet phldrT="[Text]" custT="1"/>
      <dgm:spPr>
        <a:solidFill>
          <a:srgbClr val="DAC5B7"/>
        </a:solidFill>
      </dgm:spPr>
      <dgm:t>
        <a:bodyPr/>
        <a:lstStyle/>
        <a:p>
          <a:r>
            <a:rPr lang="en-AU" sz="900" b="1">
              <a:solidFill>
                <a:sysClr val="windowText" lastClr="000000"/>
              </a:solidFill>
            </a:rPr>
            <a:t>Documentation</a:t>
          </a:r>
        </a:p>
      </dgm:t>
    </dgm:pt>
    <dgm:pt modelId="{C5C37818-3CCC-49F8-AB95-9C22934277B5}" type="parTrans" cxnId="{01BAF8D0-4AB8-47B5-9AD6-4D4030DB826D}">
      <dgm:prSet/>
      <dgm:spPr/>
      <dgm:t>
        <a:bodyPr/>
        <a:lstStyle/>
        <a:p>
          <a:endParaRPr lang="en-AU"/>
        </a:p>
      </dgm:t>
    </dgm:pt>
    <dgm:pt modelId="{981854D0-0CE9-4DC6-BF68-84640544EE92}" type="sibTrans" cxnId="{01BAF8D0-4AB8-47B5-9AD6-4D4030DB826D}">
      <dgm:prSet custT="1"/>
      <dgm:spPr>
        <a:solidFill>
          <a:srgbClr val="DAC5B7"/>
        </a:solidFill>
      </dgm:spPr>
      <dgm:t>
        <a:bodyPr/>
        <a:lstStyle/>
        <a:p>
          <a:r>
            <a:rPr lang="en-AU" sz="900" b="1" kern="1200">
              <a:solidFill>
                <a:sysClr val="windowText" lastClr="000000"/>
              </a:solidFill>
              <a:latin typeface="Arial"/>
              <a:ea typeface="+mn-ea"/>
              <a:cs typeface="+mn-cs"/>
            </a:rPr>
            <a:t>Time</a:t>
          </a:r>
        </a:p>
      </dgm:t>
    </dgm:pt>
    <dgm:pt modelId="{D3D80070-17FC-4CF9-8ECF-706E7D3DBDBB}" type="pres">
      <dgm:prSet presAssocID="{B31DDBAE-7A95-4579-AA0A-0E81E664916F}" presName="Name0" presStyleCnt="0">
        <dgm:presLayoutVars>
          <dgm:chMax/>
          <dgm:chPref/>
          <dgm:dir/>
          <dgm:animLvl val="lvl"/>
        </dgm:presLayoutVars>
      </dgm:prSet>
      <dgm:spPr/>
    </dgm:pt>
    <dgm:pt modelId="{6678C6FA-3A9A-4634-A794-1FAB29AF136E}" type="pres">
      <dgm:prSet presAssocID="{8E0A7A52-3D71-4B15-8099-FD6EADE1F0FB}" presName="composite" presStyleCnt="0"/>
      <dgm:spPr/>
    </dgm:pt>
    <dgm:pt modelId="{30744BE3-3A39-419F-8081-82B8AF6C06E8}" type="pres">
      <dgm:prSet presAssocID="{8E0A7A52-3D71-4B15-8099-FD6EADE1F0FB}" presName="Parent1" presStyleLbl="node1" presStyleIdx="0" presStyleCnt="8">
        <dgm:presLayoutVars>
          <dgm:chMax val="1"/>
          <dgm:chPref val="1"/>
          <dgm:bulletEnabled val="1"/>
        </dgm:presLayoutVars>
      </dgm:prSet>
      <dgm:spPr/>
    </dgm:pt>
    <dgm:pt modelId="{699C5B4C-1A77-40CD-B672-70E4805ADC0B}" type="pres">
      <dgm:prSet presAssocID="{8E0A7A52-3D71-4B15-8099-FD6EADE1F0FB}" presName="Childtext1" presStyleLbl="revTx" presStyleIdx="0" presStyleCnt="4">
        <dgm:presLayoutVars>
          <dgm:chMax val="0"/>
          <dgm:chPref val="0"/>
          <dgm:bulletEnabled val="1"/>
        </dgm:presLayoutVars>
      </dgm:prSet>
      <dgm:spPr/>
    </dgm:pt>
    <dgm:pt modelId="{FC5190D5-F35F-41C7-AB17-F0ECBA36D2D9}" type="pres">
      <dgm:prSet presAssocID="{8E0A7A52-3D71-4B15-8099-FD6EADE1F0FB}" presName="BalanceSpacing" presStyleCnt="0"/>
      <dgm:spPr/>
    </dgm:pt>
    <dgm:pt modelId="{26E3AE46-CDBB-4018-A3E5-5455DD55734E}" type="pres">
      <dgm:prSet presAssocID="{8E0A7A52-3D71-4B15-8099-FD6EADE1F0FB}" presName="BalanceSpacing1" presStyleCnt="0"/>
      <dgm:spPr/>
    </dgm:pt>
    <dgm:pt modelId="{5637AD3E-E636-4797-AE41-E3F50E309404}" type="pres">
      <dgm:prSet presAssocID="{66DEA298-D173-4C85-A141-B30464C5FD0B}" presName="Accent1Text" presStyleLbl="node1" presStyleIdx="1" presStyleCnt="8" custLinFactNeighborX="-54413" custLinFactNeighborY="84880"/>
      <dgm:spPr/>
    </dgm:pt>
    <dgm:pt modelId="{59FFDE1A-F26E-4F9F-B111-340794B8A8A6}" type="pres">
      <dgm:prSet presAssocID="{66DEA298-D173-4C85-A141-B30464C5FD0B}" presName="spaceBetweenRectangles" presStyleCnt="0"/>
      <dgm:spPr/>
    </dgm:pt>
    <dgm:pt modelId="{830AED6D-EC0C-49F0-983A-5E42DB6D40D4}" type="pres">
      <dgm:prSet presAssocID="{536F4BF6-DFFC-41BA-B104-07A9F0F7B59A}" presName="composite" presStyleCnt="0"/>
      <dgm:spPr/>
    </dgm:pt>
    <dgm:pt modelId="{264D64AE-1BCB-4711-B18D-0D8C726DDD3F}" type="pres">
      <dgm:prSet presAssocID="{536F4BF6-DFFC-41BA-B104-07A9F0F7B59A}" presName="Parent1" presStyleLbl="node1" presStyleIdx="2" presStyleCnt="8">
        <dgm:presLayoutVars>
          <dgm:chMax val="1"/>
          <dgm:chPref val="1"/>
          <dgm:bulletEnabled val="1"/>
        </dgm:presLayoutVars>
      </dgm:prSet>
      <dgm:spPr/>
    </dgm:pt>
    <dgm:pt modelId="{B28572ED-2CC1-40EC-82A0-537F95052726}" type="pres">
      <dgm:prSet presAssocID="{536F4BF6-DFFC-41BA-B104-07A9F0F7B59A}" presName="Childtext1" presStyleLbl="revTx" presStyleIdx="1" presStyleCnt="4">
        <dgm:presLayoutVars>
          <dgm:chMax val="0"/>
          <dgm:chPref val="0"/>
          <dgm:bulletEnabled val="1"/>
        </dgm:presLayoutVars>
      </dgm:prSet>
      <dgm:spPr/>
    </dgm:pt>
    <dgm:pt modelId="{D0368C0A-45CD-45BE-90EB-69FB30F6F707}" type="pres">
      <dgm:prSet presAssocID="{536F4BF6-DFFC-41BA-B104-07A9F0F7B59A}" presName="BalanceSpacing" presStyleCnt="0"/>
      <dgm:spPr/>
    </dgm:pt>
    <dgm:pt modelId="{5126CE25-5224-4C1B-BAFC-3D59CEF4B9C2}" type="pres">
      <dgm:prSet presAssocID="{536F4BF6-DFFC-41BA-B104-07A9F0F7B59A}" presName="BalanceSpacing1" presStyleCnt="0"/>
      <dgm:spPr/>
    </dgm:pt>
    <dgm:pt modelId="{09384794-3064-4346-A155-157122D7940C}" type="pres">
      <dgm:prSet presAssocID="{F8B49D9C-1118-444F-BD18-2F99F2F993D8}" presName="Accent1Text" presStyleLbl="node1" presStyleIdx="3" presStyleCnt="8"/>
      <dgm:spPr/>
    </dgm:pt>
    <dgm:pt modelId="{F6C614E1-9AB7-420D-9944-CA803C71330E}" type="pres">
      <dgm:prSet presAssocID="{F8B49D9C-1118-444F-BD18-2F99F2F993D8}" presName="spaceBetweenRectangles" presStyleCnt="0"/>
      <dgm:spPr/>
    </dgm:pt>
    <dgm:pt modelId="{69EA4470-1C0B-4DD4-B5EE-474F15586425}" type="pres">
      <dgm:prSet presAssocID="{B8EAB1D3-B2D7-4444-94A3-339703DE070D}" presName="composite" presStyleCnt="0"/>
      <dgm:spPr/>
    </dgm:pt>
    <dgm:pt modelId="{45196434-7EDC-4010-A7CF-E9E4FFE13228}" type="pres">
      <dgm:prSet presAssocID="{B8EAB1D3-B2D7-4444-94A3-339703DE070D}" presName="Parent1" presStyleLbl="node1" presStyleIdx="4" presStyleCnt="8" custLinFactNeighborX="46" custLinFactNeighborY="-2114">
        <dgm:presLayoutVars>
          <dgm:chMax val="1"/>
          <dgm:chPref val="1"/>
          <dgm:bulletEnabled val="1"/>
        </dgm:presLayoutVars>
      </dgm:prSet>
      <dgm:spPr/>
    </dgm:pt>
    <dgm:pt modelId="{A9AD3B68-6CE7-4306-97B5-CE943F917AD7}" type="pres">
      <dgm:prSet presAssocID="{B8EAB1D3-B2D7-4444-94A3-339703DE070D}" presName="Childtext1" presStyleLbl="revTx" presStyleIdx="2" presStyleCnt="4" custLinFactNeighborX="30683" custLinFactNeighborY="-16975">
        <dgm:presLayoutVars>
          <dgm:chMax val="0"/>
          <dgm:chPref val="0"/>
          <dgm:bulletEnabled val="1"/>
        </dgm:presLayoutVars>
      </dgm:prSet>
      <dgm:spPr/>
    </dgm:pt>
    <dgm:pt modelId="{8CCE0280-6279-48C0-AA1A-48D90A905325}" type="pres">
      <dgm:prSet presAssocID="{B8EAB1D3-B2D7-4444-94A3-339703DE070D}" presName="BalanceSpacing" presStyleCnt="0"/>
      <dgm:spPr/>
    </dgm:pt>
    <dgm:pt modelId="{88E98C51-2F0C-47C3-9F24-84A376013C80}" type="pres">
      <dgm:prSet presAssocID="{B8EAB1D3-B2D7-4444-94A3-339703DE070D}" presName="BalanceSpacing1" presStyleCnt="0"/>
      <dgm:spPr/>
    </dgm:pt>
    <dgm:pt modelId="{6424A622-FF03-4C1A-999A-7DDFAFE0037C}" type="pres">
      <dgm:prSet presAssocID="{000A7C69-C22F-415F-B12D-FE92037F6C5B}" presName="Accent1Text" presStyleLbl="node1" presStyleIdx="5" presStyleCnt="8" custLinFactX="100000" custLinFactNeighborX="171027" custLinFactNeighborY="-86283"/>
      <dgm:spPr/>
    </dgm:pt>
    <dgm:pt modelId="{B146CFC2-B7C5-45CB-A6E6-5C2056E26E02}" type="pres">
      <dgm:prSet presAssocID="{000A7C69-C22F-415F-B12D-FE92037F6C5B}" presName="spaceBetweenRectangles" presStyleCnt="0"/>
      <dgm:spPr/>
    </dgm:pt>
    <dgm:pt modelId="{FB15A924-1D19-4275-83B8-9D8DB149FBA4}" type="pres">
      <dgm:prSet presAssocID="{316BA8BB-F651-4340-940E-921FE30912FD}" presName="composite" presStyleCnt="0"/>
      <dgm:spPr/>
    </dgm:pt>
    <dgm:pt modelId="{3B23825D-9DD7-486F-9EDD-2C591E7DA2DD}" type="pres">
      <dgm:prSet presAssocID="{316BA8BB-F651-4340-940E-921FE30912FD}" presName="Parent1" presStyleLbl="node1" presStyleIdx="6" presStyleCnt="8" custLinFactY="-100000" custLinFactNeighborX="-52196" custLinFactNeighborY="-153628">
        <dgm:presLayoutVars>
          <dgm:chMax val="1"/>
          <dgm:chPref val="1"/>
          <dgm:bulletEnabled val="1"/>
        </dgm:presLayoutVars>
      </dgm:prSet>
      <dgm:spPr/>
    </dgm:pt>
    <dgm:pt modelId="{898153D3-0644-4D01-8F5D-10AA28F4E105}" type="pres">
      <dgm:prSet presAssocID="{316BA8BB-F651-4340-940E-921FE30912FD}" presName="Childtext1" presStyleLbl="revTx" presStyleIdx="3" presStyleCnt="4">
        <dgm:presLayoutVars>
          <dgm:chMax val="0"/>
          <dgm:chPref val="0"/>
          <dgm:bulletEnabled val="1"/>
        </dgm:presLayoutVars>
      </dgm:prSet>
      <dgm:spPr/>
    </dgm:pt>
    <dgm:pt modelId="{C2BB06A2-71CE-4A8B-9BFB-15EB952034C1}" type="pres">
      <dgm:prSet presAssocID="{316BA8BB-F651-4340-940E-921FE30912FD}" presName="BalanceSpacing" presStyleCnt="0"/>
      <dgm:spPr/>
    </dgm:pt>
    <dgm:pt modelId="{B7B62407-72DE-4A02-9C82-03EC7CBA7EB9}" type="pres">
      <dgm:prSet presAssocID="{316BA8BB-F651-4340-940E-921FE30912FD}" presName="BalanceSpacing1" presStyleCnt="0"/>
      <dgm:spPr/>
    </dgm:pt>
    <dgm:pt modelId="{CF8C2B3A-1166-4D25-A5CE-7B63343703C1}" type="pres">
      <dgm:prSet presAssocID="{981854D0-0CE9-4DC6-BF68-84640544EE92}" presName="Accent1Text" presStyleLbl="node1" presStyleIdx="7" presStyleCnt="8" custLinFactNeighborX="55821" custLinFactNeighborY="-88298"/>
      <dgm:spPr/>
    </dgm:pt>
  </dgm:ptLst>
  <dgm:cxnLst>
    <dgm:cxn modelId="{F23B0B01-6B1A-42F2-8ADE-746A7E76B4F1}" type="presOf" srcId="{536F4BF6-DFFC-41BA-B104-07A9F0F7B59A}" destId="{264D64AE-1BCB-4711-B18D-0D8C726DDD3F}" srcOrd="0" destOrd="0" presId="urn:microsoft.com/office/officeart/2008/layout/AlternatingHexagons"/>
    <dgm:cxn modelId="{669E8802-AF1A-40DD-96A3-0A6936FFFA41}" srcId="{B31DDBAE-7A95-4579-AA0A-0E81E664916F}" destId="{536F4BF6-DFFC-41BA-B104-07A9F0F7B59A}" srcOrd="1" destOrd="0" parTransId="{8A873674-2323-46DC-85F4-AE1E4817649B}" sibTransId="{F8B49D9C-1118-444F-BD18-2F99F2F993D8}"/>
    <dgm:cxn modelId="{B8AA5B05-0F7F-4E4B-AA26-C7AF2DE00653}" type="presOf" srcId="{316BA8BB-F651-4340-940E-921FE30912FD}" destId="{3B23825D-9DD7-486F-9EDD-2C591E7DA2DD}" srcOrd="0" destOrd="0" presId="urn:microsoft.com/office/officeart/2008/layout/AlternatingHexagons"/>
    <dgm:cxn modelId="{21671316-FEE4-4630-AE03-76680B852D3C}" type="presOf" srcId="{B31DDBAE-7A95-4579-AA0A-0E81E664916F}" destId="{D3D80070-17FC-4CF9-8ECF-706E7D3DBDBB}" srcOrd="0" destOrd="0" presId="urn:microsoft.com/office/officeart/2008/layout/AlternatingHexagons"/>
    <dgm:cxn modelId="{A69A761A-4EDF-4410-99C0-42E1C04FD9DF}" type="presOf" srcId="{000A7C69-C22F-415F-B12D-FE92037F6C5B}" destId="{6424A622-FF03-4C1A-999A-7DDFAFE0037C}" srcOrd="0" destOrd="0" presId="urn:microsoft.com/office/officeart/2008/layout/AlternatingHexagons"/>
    <dgm:cxn modelId="{D23F8E74-305F-4485-972E-726874E13390}" type="presOf" srcId="{981854D0-0CE9-4DC6-BF68-84640544EE92}" destId="{CF8C2B3A-1166-4D25-A5CE-7B63343703C1}" srcOrd="0" destOrd="0" presId="urn:microsoft.com/office/officeart/2008/layout/AlternatingHexagons"/>
    <dgm:cxn modelId="{43BBF98A-25DC-4E60-A5D4-804FFC46D8D6}" srcId="{B31DDBAE-7A95-4579-AA0A-0E81E664916F}" destId="{B8EAB1D3-B2D7-4444-94A3-339703DE070D}" srcOrd="2" destOrd="0" parTransId="{4EF4E12D-E067-44AB-B606-C5EE8853AA94}" sibTransId="{000A7C69-C22F-415F-B12D-FE92037F6C5B}"/>
    <dgm:cxn modelId="{BB21E290-D642-48DB-9168-5360C9B6D8D9}" srcId="{B31DDBAE-7A95-4579-AA0A-0E81E664916F}" destId="{8E0A7A52-3D71-4B15-8099-FD6EADE1F0FB}" srcOrd="0" destOrd="0" parTransId="{4F7AB7AC-7E5B-48E5-8DAE-5A9E4D0DED76}" sibTransId="{66DEA298-D173-4C85-A141-B30464C5FD0B}"/>
    <dgm:cxn modelId="{2A33A1A6-B85D-402F-8E66-365689FB0ED1}" srcId="{8E0A7A52-3D71-4B15-8099-FD6EADE1F0FB}" destId="{1C3C603B-929C-43FF-8B54-83C9CE4319A8}" srcOrd="0" destOrd="0" parTransId="{81CB879F-E784-40BC-82E2-DABCB293A0C1}" sibTransId="{8F5380EC-E8EF-4EFA-8DAE-B251EC8FA462}"/>
    <dgm:cxn modelId="{8E449EA8-5A57-400B-AA91-02D18925D477}" type="presOf" srcId="{F8B49D9C-1118-444F-BD18-2F99F2F993D8}" destId="{09384794-3064-4346-A155-157122D7940C}" srcOrd="0" destOrd="0" presId="urn:microsoft.com/office/officeart/2008/layout/AlternatingHexagons"/>
    <dgm:cxn modelId="{14078DAF-2A15-4F64-AE53-4376D8B2D09F}" type="presOf" srcId="{1C3C603B-929C-43FF-8B54-83C9CE4319A8}" destId="{699C5B4C-1A77-40CD-B672-70E4805ADC0B}" srcOrd="0" destOrd="0" presId="urn:microsoft.com/office/officeart/2008/layout/AlternatingHexagons"/>
    <dgm:cxn modelId="{808C7DB9-9F82-42C5-9D1B-F8467E74FF03}" type="presOf" srcId="{8E0A7A52-3D71-4B15-8099-FD6EADE1F0FB}" destId="{30744BE3-3A39-419F-8081-82B8AF6C06E8}" srcOrd="0" destOrd="0" presId="urn:microsoft.com/office/officeart/2008/layout/AlternatingHexagons"/>
    <dgm:cxn modelId="{3A1714C4-CD24-430D-8FC2-11AFC96F0177}" type="presOf" srcId="{66DEA298-D173-4C85-A141-B30464C5FD0B}" destId="{5637AD3E-E636-4797-AE41-E3F50E309404}" srcOrd="0" destOrd="0" presId="urn:microsoft.com/office/officeart/2008/layout/AlternatingHexagons"/>
    <dgm:cxn modelId="{01BAF8D0-4AB8-47B5-9AD6-4D4030DB826D}" srcId="{B31DDBAE-7A95-4579-AA0A-0E81E664916F}" destId="{316BA8BB-F651-4340-940E-921FE30912FD}" srcOrd="3" destOrd="0" parTransId="{C5C37818-3CCC-49F8-AB95-9C22934277B5}" sibTransId="{981854D0-0CE9-4DC6-BF68-84640544EE92}"/>
    <dgm:cxn modelId="{FD4FC4DF-6DD0-43A7-ADDC-2D9C82791D47}" type="presOf" srcId="{B8EAB1D3-B2D7-4444-94A3-339703DE070D}" destId="{45196434-7EDC-4010-A7CF-E9E4FFE13228}" srcOrd="0" destOrd="0" presId="urn:microsoft.com/office/officeart/2008/layout/AlternatingHexagons"/>
    <dgm:cxn modelId="{6E8C0EF4-F156-49AF-845D-338E0499EE4B}" type="presParOf" srcId="{D3D80070-17FC-4CF9-8ECF-706E7D3DBDBB}" destId="{6678C6FA-3A9A-4634-A794-1FAB29AF136E}" srcOrd="0" destOrd="0" presId="urn:microsoft.com/office/officeart/2008/layout/AlternatingHexagons"/>
    <dgm:cxn modelId="{983F4847-59F6-4638-AD4C-AE8904B6713E}" type="presParOf" srcId="{6678C6FA-3A9A-4634-A794-1FAB29AF136E}" destId="{30744BE3-3A39-419F-8081-82B8AF6C06E8}" srcOrd="0" destOrd="0" presId="urn:microsoft.com/office/officeart/2008/layout/AlternatingHexagons"/>
    <dgm:cxn modelId="{F4A8AF73-4D32-46A2-8A3A-0E674CCD8851}" type="presParOf" srcId="{6678C6FA-3A9A-4634-A794-1FAB29AF136E}" destId="{699C5B4C-1A77-40CD-B672-70E4805ADC0B}" srcOrd="1" destOrd="0" presId="urn:microsoft.com/office/officeart/2008/layout/AlternatingHexagons"/>
    <dgm:cxn modelId="{D85D1E9A-CD88-4DEB-A09B-5034F2DE511F}" type="presParOf" srcId="{6678C6FA-3A9A-4634-A794-1FAB29AF136E}" destId="{FC5190D5-F35F-41C7-AB17-F0ECBA36D2D9}" srcOrd="2" destOrd="0" presId="urn:microsoft.com/office/officeart/2008/layout/AlternatingHexagons"/>
    <dgm:cxn modelId="{FD3B81C0-67F2-4FC0-B49A-E471149FE631}" type="presParOf" srcId="{6678C6FA-3A9A-4634-A794-1FAB29AF136E}" destId="{26E3AE46-CDBB-4018-A3E5-5455DD55734E}" srcOrd="3" destOrd="0" presId="urn:microsoft.com/office/officeart/2008/layout/AlternatingHexagons"/>
    <dgm:cxn modelId="{9911DFC6-1A71-4D25-91D3-37CE2CE07181}" type="presParOf" srcId="{6678C6FA-3A9A-4634-A794-1FAB29AF136E}" destId="{5637AD3E-E636-4797-AE41-E3F50E309404}" srcOrd="4" destOrd="0" presId="urn:microsoft.com/office/officeart/2008/layout/AlternatingHexagons"/>
    <dgm:cxn modelId="{34700DE2-76D8-4922-A25B-2D6213A0A2D6}" type="presParOf" srcId="{D3D80070-17FC-4CF9-8ECF-706E7D3DBDBB}" destId="{59FFDE1A-F26E-4F9F-B111-340794B8A8A6}" srcOrd="1" destOrd="0" presId="urn:microsoft.com/office/officeart/2008/layout/AlternatingHexagons"/>
    <dgm:cxn modelId="{6AF3FDD6-4AFF-4B4B-9D4E-1E4AED675007}" type="presParOf" srcId="{D3D80070-17FC-4CF9-8ECF-706E7D3DBDBB}" destId="{830AED6D-EC0C-49F0-983A-5E42DB6D40D4}" srcOrd="2" destOrd="0" presId="urn:microsoft.com/office/officeart/2008/layout/AlternatingHexagons"/>
    <dgm:cxn modelId="{160CD510-8610-4B78-9C19-AB5C2A90AD22}" type="presParOf" srcId="{830AED6D-EC0C-49F0-983A-5E42DB6D40D4}" destId="{264D64AE-1BCB-4711-B18D-0D8C726DDD3F}" srcOrd="0" destOrd="0" presId="urn:microsoft.com/office/officeart/2008/layout/AlternatingHexagons"/>
    <dgm:cxn modelId="{4F1F5FE3-C4E3-4476-A3F5-42D3AEBC5B98}" type="presParOf" srcId="{830AED6D-EC0C-49F0-983A-5E42DB6D40D4}" destId="{B28572ED-2CC1-40EC-82A0-537F95052726}" srcOrd="1" destOrd="0" presId="urn:microsoft.com/office/officeart/2008/layout/AlternatingHexagons"/>
    <dgm:cxn modelId="{D4B6E3D4-B664-43CE-A086-13A181720425}" type="presParOf" srcId="{830AED6D-EC0C-49F0-983A-5E42DB6D40D4}" destId="{D0368C0A-45CD-45BE-90EB-69FB30F6F707}" srcOrd="2" destOrd="0" presId="urn:microsoft.com/office/officeart/2008/layout/AlternatingHexagons"/>
    <dgm:cxn modelId="{798E0BA9-2894-40D9-9265-1883B892A02E}" type="presParOf" srcId="{830AED6D-EC0C-49F0-983A-5E42DB6D40D4}" destId="{5126CE25-5224-4C1B-BAFC-3D59CEF4B9C2}" srcOrd="3" destOrd="0" presId="urn:microsoft.com/office/officeart/2008/layout/AlternatingHexagons"/>
    <dgm:cxn modelId="{3097FEC2-333E-48D6-846B-12C532A9B01B}" type="presParOf" srcId="{830AED6D-EC0C-49F0-983A-5E42DB6D40D4}" destId="{09384794-3064-4346-A155-157122D7940C}" srcOrd="4" destOrd="0" presId="urn:microsoft.com/office/officeart/2008/layout/AlternatingHexagons"/>
    <dgm:cxn modelId="{9279B524-1E09-4DD9-BF12-31F610EDC5BF}" type="presParOf" srcId="{D3D80070-17FC-4CF9-8ECF-706E7D3DBDBB}" destId="{F6C614E1-9AB7-420D-9944-CA803C71330E}" srcOrd="3" destOrd="0" presId="urn:microsoft.com/office/officeart/2008/layout/AlternatingHexagons"/>
    <dgm:cxn modelId="{67295B80-D498-4C3C-AD83-9FBA9C401868}" type="presParOf" srcId="{D3D80070-17FC-4CF9-8ECF-706E7D3DBDBB}" destId="{69EA4470-1C0B-4DD4-B5EE-474F15586425}" srcOrd="4" destOrd="0" presId="urn:microsoft.com/office/officeart/2008/layout/AlternatingHexagons"/>
    <dgm:cxn modelId="{9B44869A-8427-424F-BA92-91DC76619212}" type="presParOf" srcId="{69EA4470-1C0B-4DD4-B5EE-474F15586425}" destId="{45196434-7EDC-4010-A7CF-E9E4FFE13228}" srcOrd="0" destOrd="0" presId="urn:microsoft.com/office/officeart/2008/layout/AlternatingHexagons"/>
    <dgm:cxn modelId="{41B588B0-2114-468E-B646-4CC270F0CD95}" type="presParOf" srcId="{69EA4470-1C0B-4DD4-B5EE-474F15586425}" destId="{A9AD3B68-6CE7-4306-97B5-CE943F917AD7}" srcOrd="1" destOrd="0" presId="urn:microsoft.com/office/officeart/2008/layout/AlternatingHexagons"/>
    <dgm:cxn modelId="{AE2087A3-D7A2-4C6C-9DB3-CC6FB5999DEB}" type="presParOf" srcId="{69EA4470-1C0B-4DD4-B5EE-474F15586425}" destId="{8CCE0280-6279-48C0-AA1A-48D90A905325}" srcOrd="2" destOrd="0" presId="urn:microsoft.com/office/officeart/2008/layout/AlternatingHexagons"/>
    <dgm:cxn modelId="{68FAB4AF-1EBA-4943-ADFB-AC0890223662}" type="presParOf" srcId="{69EA4470-1C0B-4DD4-B5EE-474F15586425}" destId="{88E98C51-2F0C-47C3-9F24-84A376013C80}" srcOrd="3" destOrd="0" presId="urn:microsoft.com/office/officeart/2008/layout/AlternatingHexagons"/>
    <dgm:cxn modelId="{1DD722B7-22DD-4CEE-AEF8-76CB4E7CB065}" type="presParOf" srcId="{69EA4470-1C0B-4DD4-B5EE-474F15586425}" destId="{6424A622-FF03-4C1A-999A-7DDFAFE0037C}" srcOrd="4" destOrd="0" presId="urn:microsoft.com/office/officeart/2008/layout/AlternatingHexagons"/>
    <dgm:cxn modelId="{6ADC87E3-05FC-4D2C-8516-809563E97FDB}" type="presParOf" srcId="{D3D80070-17FC-4CF9-8ECF-706E7D3DBDBB}" destId="{B146CFC2-B7C5-45CB-A6E6-5C2056E26E02}" srcOrd="5" destOrd="0" presId="urn:microsoft.com/office/officeart/2008/layout/AlternatingHexagons"/>
    <dgm:cxn modelId="{E458CC40-E22A-41F5-A9C1-104DB8E48C94}" type="presParOf" srcId="{D3D80070-17FC-4CF9-8ECF-706E7D3DBDBB}" destId="{FB15A924-1D19-4275-83B8-9D8DB149FBA4}" srcOrd="6" destOrd="0" presId="urn:microsoft.com/office/officeart/2008/layout/AlternatingHexagons"/>
    <dgm:cxn modelId="{7B312F39-EB7B-4893-8FB9-4F20F5CD796C}" type="presParOf" srcId="{FB15A924-1D19-4275-83B8-9D8DB149FBA4}" destId="{3B23825D-9DD7-486F-9EDD-2C591E7DA2DD}" srcOrd="0" destOrd="0" presId="urn:microsoft.com/office/officeart/2008/layout/AlternatingHexagons"/>
    <dgm:cxn modelId="{0D30A712-D40B-4DFF-A64E-C6241223F570}" type="presParOf" srcId="{FB15A924-1D19-4275-83B8-9D8DB149FBA4}" destId="{898153D3-0644-4D01-8F5D-10AA28F4E105}" srcOrd="1" destOrd="0" presId="urn:microsoft.com/office/officeart/2008/layout/AlternatingHexagons"/>
    <dgm:cxn modelId="{55134341-A3DE-4784-8577-FECF72F8B3FE}" type="presParOf" srcId="{FB15A924-1D19-4275-83B8-9D8DB149FBA4}" destId="{C2BB06A2-71CE-4A8B-9BFB-15EB952034C1}" srcOrd="2" destOrd="0" presId="urn:microsoft.com/office/officeart/2008/layout/AlternatingHexagons"/>
    <dgm:cxn modelId="{5DEE2F4B-B03E-41B8-8FF5-0E398BDB2DAF}" type="presParOf" srcId="{FB15A924-1D19-4275-83B8-9D8DB149FBA4}" destId="{B7B62407-72DE-4A02-9C82-03EC7CBA7EB9}" srcOrd="3" destOrd="0" presId="urn:microsoft.com/office/officeart/2008/layout/AlternatingHexagons"/>
    <dgm:cxn modelId="{B9743BCF-148A-4F91-A19D-B9ECA2AD37D6}" type="presParOf" srcId="{FB15A924-1D19-4275-83B8-9D8DB149FBA4}" destId="{CF8C2B3A-1166-4D25-A5CE-7B63343703C1}"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879D6B0-0C45-47CF-BC62-58FAFB04023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AU"/>
        </a:p>
      </dgm:t>
    </dgm:pt>
    <dgm:pt modelId="{4F0957F3-A1DB-48AE-B2B1-12D5B6D5ADDE}">
      <dgm:prSet phldrT="[Text]" custT="1"/>
      <dgm:spPr>
        <a:solidFill>
          <a:schemeClr val="accent2"/>
        </a:solidFill>
      </dgm:spPr>
      <dgm:t>
        <a:bodyPr/>
        <a:lstStyle/>
        <a:p>
          <a:r>
            <a:rPr lang="en-AU" sz="2400"/>
            <a:t>Considerations for planning</a:t>
          </a:r>
        </a:p>
      </dgm:t>
    </dgm:pt>
    <dgm:pt modelId="{4B5B3A15-D7A9-4F72-87CA-DB40E87A3BCE}" type="parTrans" cxnId="{95C475E3-C1F5-4553-8831-C2BA0BE8327B}">
      <dgm:prSet/>
      <dgm:spPr/>
      <dgm:t>
        <a:bodyPr/>
        <a:lstStyle/>
        <a:p>
          <a:endParaRPr lang="en-AU"/>
        </a:p>
      </dgm:t>
    </dgm:pt>
    <dgm:pt modelId="{3653F406-F24A-4A08-A1CA-619610A0D92F}" type="sibTrans" cxnId="{95C475E3-C1F5-4553-8831-C2BA0BE8327B}">
      <dgm:prSet/>
      <dgm:spPr>
        <a:solidFill>
          <a:schemeClr val="accent1"/>
        </a:solidFill>
        <a:ln>
          <a:noFill/>
        </a:ln>
      </dgm:spPr>
      <dgm:t>
        <a:bodyPr/>
        <a:lstStyle/>
        <a:p>
          <a:endParaRPr lang="en-AU"/>
        </a:p>
      </dgm:t>
    </dgm:pt>
    <dgm:pt modelId="{DD694D8E-FEAB-4395-AEE1-7C0F1C14FDE9}">
      <dgm:prSet phldrT="[Text]" custT="1"/>
      <dgm:spPr>
        <a:solidFill>
          <a:schemeClr val="accent2">
            <a:lumMod val="60000"/>
            <a:lumOff val="40000"/>
          </a:schemeClr>
        </a:solidFill>
      </dgm:spPr>
      <dgm:t>
        <a:bodyPr/>
        <a:lstStyle/>
        <a:p>
          <a:r>
            <a:rPr lang="en-AU" sz="2400"/>
            <a:t>Reflecting on practice</a:t>
          </a:r>
        </a:p>
      </dgm:t>
    </dgm:pt>
    <dgm:pt modelId="{4F54BF61-BC86-41BF-BE54-6E39D0E3B3A7}" type="parTrans" cxnId="{88A8C66B-7708-46A2-92BC-A8FEC977501C}">
      <dgm:prSet/>
      <dgm:spPr/>
      <dgm:t>
        <a:bodyPr/>
        <a:lstStyle/>
        <a:p>
          <a:endParaRPr lang="en-AU"/>
        </a:p>
      </dgm:t>
    </dgm:pt>
    <dgm:pt modelId="{95A82DEB-1E74-4EFA-B636-0AFC37C56E10}" type="sibTrans" cxnId="{88A8C66B-7708-46A2-92BC-A8FEC977501C}">
      <dgm:prSet/>
      <dgm:spPr/>
      <dgm:t>
        <a:bodyPr/>
        <a:lstStyle/>
        <a:p>
          <a:endParaRPr lang="en-AU"/>
        </a:p>
      </dgm:t>
    </dgm:pt>
    <dgm:pt modelId="{B8848361-8C53-4263-80C2-CC72BC251B4C}">
      <dgm:prSet custT="1"/>
      <dgm:spPr>
        <a:solidFill>
          <a:schemeClr val="accent2">
            <a:lumMod val="40000"/>
            <a:lumOff val="60000"/>
          </a:schemeClr>
        </a:solidFill>
      </dgm:spPr>
      <dgm:t>
        <a:bodyPr/>
        <a:lstStyle/>
        <a:p>
          <a:r>
            <a:rPr lang="en-AU" sz="2400"/>
            <a:t>Identifying next steps</a:t>
          </a:r>
        </a:p>
      </dgm:t>
    </dgm:pt>
    <dgm:pt modelId="{50E31A1E-7302-4797-A7EE-8BAB11F82D01}" type="parTrans" cxnId="{EC710492-85F2-46FB-BB41-CEE601F5B079}">
      <dgm:prSet/>
      <dgm:spPr/>
      <dgm:t>
        <a:bodyPr/>
        <a:lstStyle/>
        <a:p>
          <a:endParaRPr lang="en-AU"/>
        </a:p>
      </dgm:t>
    </dgm:pt>
    <dgm:pt modelId="{47E75F6D-859B-4E2B-8CFE-6DE1205A831C}" type="sibTrans" cxnId="{EC710492-85F2-46FB-BB41-CEE601F5B079}">
      <dgm:prSet/>
      <dgm:spPr/>
      <dgm:t>
        <a:bodyPr/>
        <a:lstStyle/>
        <a:p>
          <a:endParaRPr lang="en-AU"/>
        </a:p>
      </dgm:t>
    </dgm:pt>
    <dgm:pt modelId="{A788749D-4901-4617-BF82-A81C290EDD92}" type="pres">
      <dgm:prSet presAssocID="{9879D6B0-0C45-47CF-BC62-58FAFB040237}" presName="Name0" presStyleCnt="0">
        <dgm:presLayoutVars>
          <dgm:chMax val="7"/>
          <dgm:chPref val="7"/>
          <dgm:dir/>
        </dgm:presLayoutVars>
      </dgm:prSet>
      <dgm:spPr/>
    </dgm:pt>
    <dgm:pt modelId="{F62E9B4A-68E6-457B-BA88-07D80715F5D3}" type="pres">
      <dgm:prSet presAssocID="{9879D6B0-0C45-47CF-BC62-58FAFB040237}" presName="Name1" presStyleCnt="0"/>
      <dgm:spPr/>
    </dgm:pt>
    <dgm:pt modelId="{7E07BFCF-159E-4148-9B43-A47405D576D2}" type="pres">
      <dgm:prSet presAssocID="{9879D6B0-0C45-47CF-BC62-58FAFB040237}" presName="cycle" presStyleCnt="0"/>
      <dgm:spPr/>
    </dgm:pt>
    <dgm:pt modelId="{9F4033F8-6ACA-410A-994F-FE6471F4869C}" type="pres">
      <dgm:prSet presAssocID="{9879D6B0-0C45-47CF-BC62-58FAFB040237}" presName="srcNode" presStyleLbl="node1" presStyleIdx="0" presStyleCnt="3"/>
      <dgm:spPr/>
    </dgm:pt>
    <dgm:pt modelId="{A63218BE-5172-44F3-912F-BD5BFBAF4CE6}" type="pres">
      <dgm:prSet presAssocID="{9879D6B0-0C45-47CF-BC62-58FAFB040237}" presName="conn" presStyleLbl="parChTrans1D2" presStyleIdx="0" presStyleCnt="1"/>
      <dgm:spPr/>
    </dgm:pt>
    <dgm:pt modelId="{BAC54B13-A9F2-405E-B5EE-B38A9629A9CE}" type="pres">
      <dgm:prSet presAssocID="{9879D6B0-0C45-47CF-BC62-58FAFB040237}" presName="extraNode" presStyleLbl="node1" presStyleIdx="0" presStyleCnt="3"/>
      <dgm:spPr/>
    </dgm:pt>
    <dgm:pt modelId="{BF1B990C-4FB7-4273-9910-F11E559EB945}" type="pres">
      <dgm:prSet presAssocID="{9879D6B0-0C45-47CF-BC62-58FAFB040237}" presName="dstNode" presStyleLbl="node1" presStyleIdx="0" presStyleCnt="3"/>
      <dgm:spPr/>
    </dgm:pt>
    <dgm:pt modelId="{17A35D05-F76F-48F5-A12C-7A809ED4D9C0}" type="pres">
      <dgm:prSet presAssocID="{4F0957F3-A1DB-48AE-B2B1-12D5B6D5ADDE}" presName="text_1" presStyleLbl="node1" presStyleIdx="0" presStyleCnt="3">
        <dgm:presLayoutVars>
          <dgm:bulletEnabled val="1"/>
        </dgm:presLayoutVars>
      </dgm:prSet>
      <dgm:spPr/>
    </dgm:pt>
    <dgm:pt modelId="{D997AA85-5CD1-4132-AEAA-64E22620D5BE}" type="pres">
      <dgm:prSet presAssocID="{4F0957F3-A1DB-48AE-B2B1-12D5B6D5ADDE}" presName="accent_1" presStyleCnt="0"/>
      <dgm:spPr/>
    </dgm:pt>
    <dgm:pt modelId="{B30D9E02-2BAF-415E-8934-129F0D41B26C}" type="pres">
      <dgm:prSet presAssocID="{4F0957F3-A1DB-48AE-B2B1-12D5B6D5ADDE}" presName="accentRepeatNode" presStyleLbl="solidFgAcc1" presStyleIdx="0" presStyleCnt="3"/>
      <dgm:spPr>
        <a:ln>
          <a:solidFill>
            <a:schemeClr val="accent2"/>
          </a:solidFill>
        </a:ln>
      </dgm:spPr>
    </dgm:pt>
    <dgm:pt modelId="{18B5D4FF-8CEF-4065-A6AA-6B11D8A2B68D}" type="pres">
      <dgm:prSet presAssocID="{DD694D8E-FEAB-4395-AEE1-7C0F1C14FDE9}" presName="text_2" presStyleLbl="node1" presStyleIdx="1" presStyleCnt="3">
        <dgm:presLayoutVars>
          <dgm:bulletEnabled val="1"/>
        </dgm:presLayoutVars>
      </dgm:prSet>
      <dgm:spPr/>
    </dgm:pt>
    <dgm:pt modelId="{04A3C871-077D-4543-ACA2-9659D03D76F1}" type="pres">
      <dgm:prSet presAssocID="{DD694D8E-FEAB-4395-AEE1-7C0F1C14FDE9}" presName="accent_2" presStyleCnt="0"/>
      <dgm:spPr/>
    </dgm:pt>
    <dgm:pt modelId="{2FC0B849-88C3-4414-AAE1-C27960E11A95}" type="pres">
      <dgm:prSet presAssocID="{DD694D8E-FEAB-4395-AEE1-7C0F1C14FDE9}" presName="accentRepeatNode" presStyleLbl="solidFgAcc1" presStyleIdx="1" presStyleCnt="3"/>
      <dgm:spPr>
        <a:ln>
          <a:solidFill>
            <a:schemeClr val="accent2">
              <a:lumMod val="60000"/>
              <a:lumOff val="40000"/>
            </a:schemeClr>
          </a:solidFill>
        </a:ln>
      </dgm:spPr>
    </dgm:pt>
    <dgm:pt modelId="{9D117C76-D05D-4C64-BBAE-6A262FF96540}" type="pres">
      <dgm:prSet presAssocID="{B8848361-8C53-4263-80C2-CC72BC251B4C}" presName="text_3" presStyleLbl="node1" presStyleIdx="2" presStyleCnt="3">
        <dgm:presLayoutVars>
          <dgm:bulletEnabled val="1"/>
        </dgm:presLayoutVars>
      </dgm:prSet>
      <dgm:spPr/>
    </dgm:pt>
    <dgm:pt modelId="{EAC90E28-BC56-400C-AA17-8CEEC935D669}" type="pres">
      <dgm:prSet presAssocID="{B8848361-8C53-4263-80C2-CC72BC251B4C}" presName="accent_3" presStyleCnt="0"/>
      <dgm:spPr/>
    </dgm:pt>
    <dgm:pt modelId="{E15F64E4-9D00-4920-AECE-E91A45735A39}" type="pres">
      <dgm:prSet presAssocID="{B8848361-8C53-4263-80C2-CC72BC251B4C}" presName="accentRepeatNode" presStyleLbl="solidFgAcc1" presStyleIdx="2" presStyleCnt="3"/>
      <dgm:spPr>
        <a:ln>
          <a:solidFill>
            <a:schemeClr val="accent2">
              <a:lumMod val="40000"/>
              <a:lumOff val="60000"/>
            </a:schemeClr>
          </a:solidFill>
        </a:ln>
      </dgm:spPr>
    </dgm:pt>
  </dgm:ptLst>
  <dgm:cxnLst>
    <dgm:cxn modelId="{88A8C66B-7708-46A2-92BC-A8FEC977501C}" srcId="{9879D6B0-0C45-47CF-BC62-58FAFB040237}" destId="{DD694D8E-FEAB-4395-AEE1-7C0F1C14FDE9}" srcOrd="1" destOrd="0" parTransId="{4F54BF61-BC86-41BF-BE54-6E39D0E3B3A7}" sibTransId="{95A82DEB-1E74-4EFA-B636-0AFC37C56E10}"/>
    <dgm:cxn modelId="{10558950-AC8C-46B9-BFB2-4F9BC5CDBC8D}" type="presOf" srcId="{B8848361-8C53-4263-80C2-CC72BC251B4C}" destId="{9D117C76-D05D-4C64-BBAE-6A262FF96540}" srcOrd="0" destOrd="0" presId="urn:microsoft.com/office/officeart/2008/layout/VerticalCurvedList"/>
    <dgm:cxn modelId="{EC710492-85F2-46FB-BB41-CEE601F5B079}" srcId="{9879D6B0-0C45-47CF-BC62-58FAFB040237}" destId="{B8848361-8C53-4263-80C2-CC72BC251B4C}" srcOrd="2" destOrd="0" parTransId="{50E31A1E-7302-4797-A7EE-8BAB11F82D01}" sibTransId="{47E75F6D-859B-4E2B-8CFE-6DE1205A831C}"/>
    <dgm:cxn modelId="{4AB751CA-0578-45C3-9E92-5D110E4801D2}" type="presOf" srcId="{9879D6B0-0C45-47CF-BC62-58FAFB040237}" destId="{A788749D-4901-4617-BF82-A81C290EDD92}" srcOrd="0" destOrd="0" presId="urn:microsoft.com/office/officeart/2008/layout/VerticalCurvedList"/>
    <dgm:cxn modelId="{8FAE9DCA-8026-45AA-A058-658C3C594530}" type="presOf" srcId="{DD694D8E-FEAB-4395-AEE1-7C0F1C14FDE9}" destId="{18B5D4FF-8CEF-4065-A6AA-6B11D8A2B68D}" srcOrd="0" destOrd="0" presId="urn:microsoft.com/office/officeart/2008/layout/VerticalCurvedList"/>
    <dgm:cxn modelId="{95C475E3-C1F5-4553-8831-C2BA0BE8327B}" srcId="{9879D6B0-0C45-47CF-BC62-58FAFB040237}" destId="{4F0957F3-A1DB-48AE-B2B1-12D5B6D5ADDE}" srcOrd="0" destOrd="0" parTransId="{4B5B3A15-D7A9-4F72-87CA-DB40E87A3BCE}" sibTransId="{3653F406-F24A-4A08-A1CA-619610A0D92F}"/>
    <dgm:cxn modelId="{BB1497EC-F082-4253-98B7-151375E28493}" type="presOf" srcId="{4F0957F3-A1DB-48AE-B2B1-12D5B6D5ADDE}" destId="{17A35D05-F76F-48F5-A12C-7A809ED4D9C0}" srcOrd="0" destOrd="0" presId="urn:microsoft.com/office/officeart/2008/layout/VerticalCurvedList"/>
    <dgm:cxn modelId="{B33F03FC-E9FC-4FD6-AE9F-7927327C00D5}" type="presOf" srcId="{3653F406-F24A-4A08-A1CA-619610A0D92F}" destId="{A63218BE-5172-44F3-912F-BD5BFBAF4CE6}" srcOrd="0" destOrd="0" presId="urn:microsoft.com/office/officeart/2008/layout/VerticalCurvedList"/>
    <dgm:cxn modelId="{9F319AEF-43D4-4831-A135-CE652F8688C8}" type="presParOf" srcId="{A788749D-4901-4617-BF82-A81C290EDD92}" destId="{F62E9B4A-68E6-457B-BA88-07D80715F5D3}" srcOrd="0" destOrd="0" presId="urn:microsoft.com/office/officeart/2008/layout/VerticalCurvedList"/>
    <dgm:cxn modelId="{B063B4FB-AE69-482C-AA7C-B49FFE813F57}" type="presParOf" srcId="{F62E9B4A-68E6-457B-BA88-07D80715F5D3}" destId="{7E07BFCF-159E-4148-9B43-A47405D576D2}" srcOrd="0" destOrd="0" presId="urn:microsoft.com/office/officeart/2008/layout/VerticalCurvedList"/>
    <dgm:cxn modelId="{222E2531-C067-4EAC-AB90-80F0B66D449E}" type="presParOf" srcId="{7E07BFCF-159E-4148-9B43-A47405D576D2}" destId="{9F4033F8-6ACA-410A-994F-FE6471F4869C}" srcOrd="0" destOrd="0" presId="urn:microsoft.com/office/officeart/2008/layout/VerticalCurvedList"/>
    <dgm:cxn modelId="{60FA2C07-5D13-4678-8C97-35A600E3F752}" type="presParOf" srcId="{7E07BFCF-159E-4148-9B43-A47405D576D2}" destId="{A63218BE-5172-44F3-912F-BD5BFBAF4CE6}" srcOrd="1" destOrd="0" presId="urn:microsoft.com/office/officeart/2008/layout/VerticalCurvedList"/>
    <dgm:cxn modelId="{16BA1F52-64C1-4828-A3D4-64D9AB84A3AE}" type="presParOf" srcId="{7E07BFCF-159E-4148-9B43-A47405D576D2}" destId="{BAC54B13-A9F2-405E-B5EE-B38A9629A9CE}" srcOrd="2" destOrd="0" presId="urn:microsoft.com/office/officeart/2008/layout/VerticalCurvedList"/>
    <dgm:cxn modelId="{AB945E2F-A7A7-4647-8AB4-658B8F2E673C}" type="presParOf" srcId="{7E07BFCF-159E-4148-9B43-A47405D576D2}" destId="{BF1B990C-4FB7-4273-9910-F11E559EB945}" srcOrd="3" destOrd="0" presId="urn:microsoft.com/office/officeart/2008/layout/VerticalCurvedList"/>
    <dgm:cxn modelId="{6593D34D-031C-44F4-96C9-5700939C880B}" type="presParOf" srcId="{F62E9B4A-68E6-457B-BA88-07D80715F5D3}" destId="{17A35D05-F76F-48F5-A12C-7A809ED4D9C0}" srcOrd="1" destOrd="0" presId="urn:microsoft.com/office/officeart/2008/layout/VerticalCurvedList"/>
    <dgm:cxn modelId="{20F21C96-FCEE-40E1-B491-7C7A4BA4ADDB}" type="presParOf" srcId="{F62E9B4A-68E6-457B-BA88-07D80715F5D3}" destId="{D997AA85-5CD1-4132-AEAA-64E22620D5BE}" srcOrd="2" destOrd="0" presId="urn:microsoft.com/office/officeart/2008/layout/VerticalCurvedList"/>
    <dgm:cxn modelId="{8843D0DD-C7B8-414E-BCC3-133D0132C363}" type="presParOf" srcId="{D997AA85-5CD1-4132-AEAA-64E22620D5BE}" destId="{B30D9E02-2BAF-415E-8934-129F0D41B26C}" srcOrd="0" destOrd="0" presId="urn:microsoft.com/office/officeart/2008/layout/VerticalCurvedList"/>
    <dgm:cxn modelId="{61E6C3FE-9D1F-4DE2-8B76-BE957E26DE56}" type="presParOf" srcId="{F62E9B4A-68E6-457B-BA88-07D80715F5D3}" destId="{18B5D4FF-8CEF-4065-A6AA-6B11D8A2B68D}" srcOrd="3" destOrd="0" presId="urn:microsoft.com/office/officeart/2008/layout/VerticalCurvedList"/>
    <dgm:cxn modelId="{F0E60CDC-E8EA-47B5-9DC7-33C30FFCA445}" type="presParOf" srcId="{F62E9B4A-68E6-457B-BA88-07D80715F5D3}" destId="{04A3C871-077D-4543-ACA2-9659D03D76F1}" srcOrd="4" destOrd="0" presId="urn:microsoft.com/office/officeart/2008/layout/VerticalCurvedList"/>
    <dgm:cxn modelId="{4ACC9A53-43D3-44E9-B1C7-BB4532F46653}" type="presParOf" srcId="{04A3C871-077D-4543-ACA2-9659D03D76F1}" destId="{2FC0B849-88C3-4414-AAE1-C27960E11A95}" srcOrd="0" destOrd="0" presId="urn:microsoft.com/office/officeart/2008/layout/VerticalCurvedList"/>
    <dgm:cxn modelId="{32A0C18C-A948-49B2-9C81-22F749D1871E}" type="presParOf" srcId="{F62E9B4A-68E6-457B-BA88-07D80715F5D3}" destId="{9D117C76-D05D-4C64-BBAE-6A262FF96540}" srcOrd="5" destOrd="0" presId="urn:microsoft.com/office/officeart/2008/layout/VerticalCurvedList"/>
    <dgm:cxn modelId="{411B4A70-7722-48CA-AEAD-EEB6F5DA9876}" type="presParOf" srcId="{F62E9B4A-68E6-457B-BA88-07D80715F5D3}" destId="{EAC90E28-BC56-400C-AA17-8CEEC935D669}" srcOrd="6" destOrd="0" presId="urn:microsoft.com/office/officeart/2008/layout/VerticalCurvedList"/>
    <dgm:cxn modelId="{8E8634C5-347F-4203-89E1-F8C0132B22CC}" type="presParOf" srcId="{EAC90E28-BC56-400C-AA17-8CEEC935D669}" destId="{E15F64E4-9D00-4920-AECE-E91A45735A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2D97D08-9902-4171-9B2D-8CBD812CD13F}"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AU"/>
        </a:p>
      </dgm:t>
    </dgm:pt>
    <dgm:pt modelId="{6F3315D4-DF0C-4DD4-BE7B-6329AE5B17E2}">
      <dgm:prSet phldrT="[Text]" custT="1"/>
      <dgm:spPr>
        <a:solidFill>
          <a:srgbClr val="E7E1DE"/>
        </a:solidFill>
        <a:ln w="57150">
          <a:noFill/>
        </a:ln>
      </dgm:spPr>
      <dgm:t>
        <a:bodyPr/>
        <a:lstStyle/>
        <a:p>
          <a:r>
            <a:rPr lang="en-AU" sz="2000" b="1"/>
            <a:t>Module 1           </a:t>
          </a:r>
          <a:r>
            <a:rPr lang="en-AU" sz="1600"/>
            <a:t>Exploring revisions to purpose, principles and practices</a:t>
          </a:r>
          <a:endParaRPr lang="en-AU" sz="1900"/>
        </a:p>
      </dgm:t>
    </dgm:pt>
    <dgm:pt modelId="{EC8F08F9-0FB4-423E-B011-C185332FE5DA}" type="parTrans" cxnId="{3690ADFC-70B4-4ED3-9C08-64B58EA18A13}">
      <dgm:prSet/>
      <dgm:spPr/>
      <dgm:t>
        <a:bodyPr/>
        <a:lstStyle/>
        <a:p>
          <a:endParaRPr lang="en-AU"/>
        </a:p>
      </dgm:t>
    </dgm:pt>
    <dgm:pt modelId="{BA249107-3EF0-4E49-AB90-BD4B0A4C0412}" type="sibTrans" cxnId="{3690ADFC-70B4-4ED3-9C08-64B58EA18A13}">
      <dgm:prSet/>
      <dgm:spPr/>
      <dgm:t>
        <a:bodyPr/>
        <a:lstStyle/>
        <a:p>
          <a:endParaRPr lang="en-AU"/>
        </a:p>
      </dgm:t>
    </dgm:pt>
    <dgm:pt modelId="{9021644A-85E7-43A6-9293-394E98646CEE}">
      <dgm:prSet phldrT="[Text]"/>
      <dgm:spPr>
        <a:solidFill>
          <a:srgbClr val="8E5E4F"/>
        </a:solidFill>
        <a:ln>
          <a:noFill/>
        </a:ln>
      </dgm:spPr>
      <dgm:t>
        <a:bodyPr/>
        <a:lstStyle/>
        <a:p>
          <a:r>
            <a:rPr lang="en-AU" b="1"/>
            <a:t>QKLG 2024 and </a:t>
          </a:r>
          <a:br>
            <a:rPr lang="en-AU" b="1"/>
          </a:br>
          <a:r>
            <a:rPr lang="en-AU" b="1"/>
            <a:t>EYLF V2.0 alignment</a:t>
          </a:r>
        </a:p>
      </dgm:t>
    </dgm:pt>
    <dgm:pt modelId="{B79B2B2E-D269-4AFA-96D3-5A893319430A}" type="parTrans" cxnId="{F65243FF-B7EC-46CF-A55E-6C531460E145}">
      <dgm:prSet/>
      <dgm:spPr/>
      <dgm:t>
        <a:bodyPr/>
        <a:lstStyle/>
        <a:p>
          <a:endParaRPr lang="en-AU"/>
        </a:p>
      </dgm:t>
    </dgm:pt>
    <dgm:pt modelId="{919C5698-7DB0-400A-A1F4-9C30AEF7EBD2}" type="sibTrans" cxnId="{F65243FF-B7EC-46CF-A55E-6C531460E145}">
      <dgm:prSet/>
      <dgm:spPr/>
      <dgm:t>
        <a:bodyPr/>
        <a:lstStyle/>
        <a:p>
          <a:endParaRPr lang="en-AU"/>
        </a:p>
      </dgm:t>
    </dgm:pt>
    <dgm:pt modelId="{6A4AD55A-0EE7-4932-A1AF-A7CE0318E35B}">
      <dgm:prSet phldrT="[Text]"/>
      <dgm:spPr>
        <a:solidFill>
          <a:srgbClr val="8E5E4F"/>
        </a:solidFill>
        <a:ln>
          <a:noFill/>
        </a:ln>
      </dgm:spPr>
      <dgm:t>
        <a:bodyPr/>
        <a:lstStyle/>
        <a:p>
          <a:r>
            <a:rPr lang="en-AU" b="1"/>
            <a:t>Purpose, principles and practices</a:t>
          </a:r>
        </a:p>
      </dgm:t>
    </dgm:pt>
    <dgm:pt modelId="{AD77FBAA-CA4B-4B26-9598-E24AACDAC8DF}" type="parTrans" cxnId="{2D922623-6F30-41BA-AC60-EE69438A6D02}">
      <dgm:prSet/>
      <dgm:spPr/>
      <dgm:t>
        <a:bodyPr/>
        <a:lstStyle/>
        <a:p>
          <a:endParaRPr lang="en-AU"/>
        </a:p>
      </dgm:t>
    </dgm:pt>
    <dgm:pt modelId="{43074DA9-551C-4DC0-B862-00B6EEAB7CB2}" type="sibTrans" cxnId="{2D922623-6F30-41BA-AC60-EE69438A6D02}">
      <dgm:prSet/>
      <dgm:spPr/>
      <dgm:t>
        <a:bodyPr/>
        <a:lstStyle/>
        <a:p>
          <a:endParaRPr lang="en-AU"/>
        </a:p>
      </dgm:t>
    </dgm:pt>
    <dgm:pt modelId="{DC14A935-8939-4EA0-8D6E-901D70499169}">
      <dgm:prSet phldrT="[Text]" custT="1"/>
      <dgm:spPr>
        <a:solidFill>
          <a:srgbClr val="E7E1DE"/>
        </a:solidFill>
        <a:ln w="57150">
          <a:noFill/>
        </a:ln>
      </dgm:spPr>
      <dgm:t>
        <a:bodyPr/>
        <a:lstStyle/>
        <a:p>
          <a:r>
            <a:rPr lang="en-AU" sz="2000" b="1"/>
            <a:t>Module 2</a:t>
          </a:r>
        </a:p>
        <a:p>
          <a:r>
            <a:rPr lang="en-AU" sz="1600"/>
            <a:t>Exploring continua and reviewing transitions</a:t>
          </a:r>
        </a:p>
      </dgm:t>
    </dgm:pt>
    <dgm:pt modelId="{6E8071B4-5C3A-4062-9BF9-3553BBB7D066}" type="parTrans" cxnId="{B94AEC6B-E7C8-44C8-BA85-CE26E35783E4}">
      <dgm:prSet/>
      <dgm:spPr/>
      <dgm:t>
        <a:bodyPr/>
        <a:lstStyle/>
        <a:p>
          <a:endParaRPr lang="en-AU"/>
        </a:p>
      </dgm:t>
    </dgm:pt>
    <dgm:pt modelId="{7DDAD101-AA11-45D2-B91B-9439E1EF25F2}" type="sibTrans" cxnId="{B94AEC6B-E7C8-44C8-BA85-CE26E35783E4}">
      <dgm:prSet/>
      <dgm:spPr/>
      <dgm:t>
        <a:bodyPr/>
        <a:lstStyle/>
        <a:p>
          <a:endParaRPr lang="en-AU"/>
        </a:p>
      </dgm:t>
    </dgm:pt>
    <dgm:pt modelId="{0176E40B-EB3E-43DB-A6EB-B91B361DD140}">
      <dgm:prSet phldrT="[Text]"/>
      <dgm:spPr>
        <a:solidFill>
          <a:srgbClr val="8E5E4F"/>
        </a:solidFill>
        <a:ln>
          <a:noFill/>
        </a:ln>
      </dgm:spPr>
      <dgm:t>
        <a:bodyPr/>
        <a:lstStyle/>
        <a:p>
          <a:r>
            <a:rPr lang="en-AU" b="1"/>
            <a:t>Continua of learning and development</a:t>
          </a:r>
        </a:p>
      </dgm:t>
    </dgm:pt>
    <dgm:pt modelId="{40C2BC91-A691-454B-821C-F8EACDF8FD93}" type="parTrans" cxnId="{BBD5F429-83DC-4BF5-A887-CDB461F66213}">
      <dgm:prSet/>
      <dgm:spPr/>
      <dgm:t>
        <a:bodyPr/>
        <a:lstStyle/>
        <a:p>
          <a:endParaRPr lang="en-AU"/>
        </a:p>
      </dgm:t>
    </dgm:pt>
    <dgm:pt modelId="{64455DDB-270D-43F6-B09E-B3D5AF1A45A6}" type="sibTrans" cxnId="{BBD5F429-83DC-4BF5-A887-CDB461F66213}">
      <dgm:prSet/>
      <dgm:spPr/>
      <dgm:t>
        <a:bodyPr/>
        <a:lstStyle/>
        <a:p>
          <a:endParaRPr lang="en-AU"/>
        </a:p>
      </dgm:t>
    </dgm:pt>
    <dgm:pt modelId="{A3F03684-61E4-484E-A255-172993101133}">
      <dgm:prSet phldrT="[Text]"/>
      <dgm:spPr>
        <a:solidFill>
          <a:srgbClr val="8E5E4F"/>
        </a:solidFill>
        <a:ln>
          <a:noFill/>
        </a:ln>
      </dgm:spPr>
      <dgm:t>
        <a:bodyPr/>
        <a:lstStyle/>
        <a:p>
          <a:r>
            <a:rPr lang="en-AU" b="1"/>
            <a:t>Learning and development areas</a:t>
          </a:r>
        </a:p>
      </dgm:t>
    </dgm:pt>
    <dgm:pt modelId="{9C676D6A-4075-4C77-AE4F-6FF07AF4ADA8}" type="parTrans" cxnId="{EC08A4C6-3546-418F-8323-CF86E3051A8F}">
      <dgm:prSet/>
      <dgm:spPr/>
      <dgm:t>
        <a:bodyPr/>
        <a:lstStyle/>
        <a:p>
          <a:endParaRPr lang="en-AU"/>
        </a:p>
      </dgm:t>
    </dgm:pt>
    <dgm:pt modelId="{640D5D41-9DF5-4554-86F6-18396D013D18}" type="sibTrans" cxnId="{EC08A4C6-3546-418F-8323-CF86E3051A8F}">
      <dgm:prSet/>
      <dgm:spPr/>
      <dgm:t>
        <a:bodyPr/>
        <a:lstStyle/>
        <a:p>
          <a:endParaRPr lang="en-AU"/>
        </a:p>
      </dgm:t>
    </dgm:pt>
    <dgm:pt modelId="{90BCCD4A-B8F0-4522-916A-BC62B2CFC70A}">
      <dgm:prSet phldrT="[Text]" custT="1"/>
      <dgm:spPr>
        <a:solidFill>
          <a:srgbClr val="E7E1DE"/>
        </a:solidFill>
        <a:ln w="57150">
          <a:solidFill>
            <a:srgbClr val="8E5E4F"/>
          </a:solidFill>
        </a:ln>
      </dgm:spPr>
      <dgm:t>
        <a:bodyPr/>
        <a:lstStyle/>
        <a:p>
          <a:r>
            <a:rPr lang="en-AU" sz="1900" b="1"/>
            <a:t>Module 3</a:t>
          </a:r>
        </a:p>
        <a:p>
          <a:r>
            <a:rPr lang="en-AU" sz="1600"/>
            <a:t>Examining considerations for planning</a:t>
          </a:r>
        </a:p>
      </dgm:t>
    </dgm:pt>
    <dgm:pt modelId="{C82E4BC6-9BEF-484A-86E7-80DF23291BB7}" type="parTrans" cxnId="{1782E473-6483-4A15-B5A2-876662C41DA8}">
      <dgm:prSet/>
      <dgm:spPr/>
      <dgm:t>
        <a:bodyPr/>
        <a:lstStyle/>
        <a:p>
          <a:endParaRPr lang="en-AU"/>
        </a:p>
      </dgm:t>
    </dgm:pt>
    <dgm:pt modelId="{823458E5-F8A5-4A51-B02E-17F38D4B342E}" type="sibTrans" cxnId="{1782E473-6483-4A15-B5A2-876662C41DA8}">
      <dgm:prSet/>
      <dgm:spPr/>
      <dgm:t>
        <a:bodyPr/>
        <a:lstStyle/>
        <a:p>
          <a:endParaRPr lang="en-AU"/>
        </a:p>
      </dgm:t>
    </dgm:pt>
    <dgm:pt modelId="{CA4CFE8B-C50C-4609-ADCC-0F9C351A6160}">
      <dgm:prSet phldrT="[Text]"/>
      <dgm:spPr>
        <a:solidFill>
          <a:srgbClr val="8E5E4F"/>
        </a:solidFill>
        <a:ln>
          <a:noFill/>
        </a:ln>
      </dgm:spPr>
      <dgm:t>
        <a:bodyPr/>
        <a:lstStyle/>
        <a:p>
          <a:r>
            <a:rPr lang="en-AU" b="1"/>
            <a:t>Considerations for planning with the QKLG 2024</a:t>
          </a:r>
        </a:p>
      </dgm:t>
    </dgm:pt>
    <dgm:pt modelId="{AA42DA5D-762D-4C6A-A01B-BD57B1B77660}" type="parTrans" cxnId="{B5A53EB4-F4E0-493F-88A6-85F27649348C}">
      <dgm:prSet/>
      <dgm:spPr/>
      <dgm:t>
        <a:bodyPr/>
        <a:lstStyle/>
        <a:p>
          <a:endParaRPr lang="en-AU"/>
        </a:p>
      </dgm:t>
    </dgm:pt>
    <dgm:pt modelId="{19C965A6-7449-4CFB-AAC7-3998FC58AA17}" type="sibTrans" cxnId="{B5A53EB4-F4E0-493F-88A6-85F27649348C}">
      <dgm:prSet/>
      <dgm:spPr/>
      <dgm:t>
        <a:bodyPr/>
        <a:lstStyle/>
        <a:p>
          <a:endParaRPr lang="en-AU"/>
        </a:p>
      </dgm:t>
    </dgm:pt>
    <dgm:pt modelId="{60958536-54FE-40BB-B88C-E5C1E2FC880F}">
      <dgm:prSet/>
      <dgm:spPr>
        <a:solidFill>
          <a:srgbClr val="8E5E4F"/>
        </a:solidFill>
        <a:ln>
          <a:noFill/>
        </a:ln>
      </dgm:spPr>
      <dgm:t>
        <a:bodyPr/>
        <a:lstStyle/>
        <a:p>
          <a:r>
            <a:rPr lang="en-AU" b="1"/>
            <a:t>Supporting transitions and continuity of learning</a:t>
          </a:r>
        </a:p>
      </dgm:t>
    </dgm:pt>
    <dgm:pt modelId="{884EF74B-DF24-4298-BC59-DA811CC63E82}" type="parTrans" cxnId="{A5553E8D-46C4-47BC-826B-79226F8AFE82}">
      <dgm:prSet/>
      <dgm:spPr/>
      <dgm:t>
        <a:bodyPr/>
        <a:lstStyle/>
        <a:p>
          <a:endParaRPr lang="en-AU"/>
        </a:p>
      </dgm:t>
    </dgm:pt>
    <dgm:pt modelId="{086F82A9-8616-4F45-A9DF-0B57E474D3F5}" type="sibTrans" cxnId="{A5553E8D-46C4-47BC-826B-79226F8AFE82}">
      <dgm:prSet/>
      <dgm:spPr/>
      <dgm:t>
        <a:bodyPr/>
        <a:lstStyle/>
        <a:p>
          <a:endParaRPr lang="en-AU"/>
        </a:p>
      </dgm:t>
    </dgm:pt>
    <dgm:pt modelId="{F1EA7106-4E27-456F-BB8D-6EFD2773BD30}" type="pres">
      <dgm:prSet presAssocID="{52D97D08-9902-4171-9B2D-8CBD812CD13F}" presName="theList" presStyleCnt="0">
        <dgm:presLayoutVars>
          <dgm:dir/>
          <dgm:animLvl val="lvl"/>
          <dgm:resizeHandles val="exact"/>
        </dgm:presLayoutVars>
      </dgm:prSet>
      <dgm:spPr/>
    </dgm:pt>
    <dgm:pt modelId="{5BFD5029-D16E-49DE-BEA2-B84EC44158C3}" type="pres">
      <dgm:prSet presAssocID="{6F3315D4-DF0C-4DD4-BE7B-6329AE5B17E2}" presName="compNode" presStyleCnt="0"/>
      <dgm:spPr/>
    </dgm:pt>
    <dgm:pt modelId="{A3EEBB6E-A76B-4450-80D9-19358F019AD0}" type="pres">
      <dgm:prSet presAssocID="{6F3315D4-DF0C-4DD4-BE7B-6329AE5B17E2}" presName="aNode" presStyleLbl="bgShp" presStyleIdx="0" presStyleCnt="3"/>
      <dgm:spPr/>
    </dgm:pt>
    <dgm:pt modelId="{42A1DA6B-80C9-49D4-8553-73DA697A718B}" type="pres">
      <dgm:prSet presAssocID="{6F3315D4-DF0C-4DD4-BE7B-6329AE5B17E2}" presName="textNode" presStyleLbl="bgShp" presStyleIdx="0" presStyleCnt="3"/>
      <dgm:spPr/>
    </dgm:pt>
    <dgm:pt modelId="{B19F7653-5E2D-4BD5-9C27-402F3356E625}" type="pres">
      <dgm:prSet presAssocID="{6F3315D4-DF0C-4DD4-BE7B-6329AE5B17E2}" presName="compChildNode" presStyleCnt="0"/>
      <dgm:spPr/>
    </dgm:pt>
    <dgm:pt modelId="{B06E1673-F553-4AFA-BE01-DCC3CD1468C5}" type="pres">
      <dgm:prSet presAssocID="{6F3315D4-DF0C-4DD4-BE7B-6329AE5B17E2}" presName="theInnerList" presStyleCnt="0"/>
      <dgm:spPr/>
    </dgm:pt>
    <dgm:pt modelId="{BEDED2A2-421C-4167-998B-C1E4244DF509}" type="pres">
      <dgm:prSet presAssocID="{9021644A-85E7-43A6-9293-394E98646CEE}" presName="childNode" presStyleLbl="node1" presStyleIdx="0" presStyleCnt="6">
        <dgm:presLayoutVars>
          <dgm:bulletEnabled val="1"/>
        </dgm:presLayoutVars>
      </dgm:prSet>
      <dgm:spPr/>
    </dgm:pt>
    <dgm:pt modelId="{8CBA9187-A41E-4EFC-A035-9C04D9D8B8EE}" type="pres">
      <dgm:prSet presAssocID="{9021644A-85E7-43A6-9293-394E98646CEE}" presName="aSpace2" presStyleCnt="0"/>
      <dgm:spPr/>
    </dgm:pt>
    <dgm:pt modelId="{A53AB554-6B5D-40A8-ABF1-A4F4918C0F09}" type="pres">
      <dgm:prSet presAssocID="{6A4AD55A-0EE7-4932-A1AF-A7CE0318E35B}" presName="childNode" presStyleLbl="node1" presStyleIdx="1" presStyleCnt="6">
        <dgm:presLayoutVars>
          <dgm:bulletEnabled val="1"/>
        </dgm:presLayoutVars>
      </dgm:prSet>
      <dgm:spPr/>
    </dgm:pt>
    <dgm:pt modelId="{2793A583-6F1B-43DA-9EFE-8C58995FC061}" type="pres">
      <dgm:prSet presAssocID="{6F3315D4-DF0C-4DD4-BE7B-6329AE5B17E2}" presName="aSpace" presStyleCnt="0"/>
      <dgm:spPr/>
    </dgm:pt>
    <dgm:pt modelId="{E1DA6463-0A21-4482-B999-168BF4E96347}" type="pres">
      <dgm:prSet presAssocID="{DC14A935-8939-4EA0-8D6E-901D70499169}" presName="compNode" presStyleCnt="0"/>
      <dgm:spPr/>
    </dgm:pt>
    <dgm:pt modelId="{B15E065C-4F15-4F2F-B396-11BBF37AD58D}" type="pres">
      <dgm:prSet presAssocID="{DC14A935-8939-4EA0-8D6E-901D70499169}" presName="aNode" presStyleLbl="bgShp" presStyleIdx="1" presStyleCnt="3"/>
      <dgm:spPr/>
    </dgm:pt>
    <dgm:pt modelId="{B5899D4B-AB71-4F3E-85A6-7A5DC9C51E86}" type="pres">
      <dgm:prSet presAssocID="{DC14A935-8939-4EA0-8D6E-901D70499169}" presName="textNode" presStyleLbl="bgShp" presStyleIdx="1" presStyleCnt="3"/>
      <dgm:spPr/>
    </dgm:pt>
    <dgm:pt modelId="{CA21D80F-1025-452F-BB4D-5C3ECD61919C}" type="pres">
      <dgm:prSet presAssocID="{DC14A935-8939-4EA0-8D6E-901D70499169}" presName="compChildNode" presStyleCnt="0"/>
      <dgm:spPr/>
    </dgm:pt>
    <dgm:pt modelId="{157A54C2-8550-4710-B418-DB1B9D5DA5FA}" type="pres">
      <dgm:prSet presAssocID="{DC14A935-8939-4EA0-8D6E-901D70499169}" presName="theInnerList" presStyleCnt="0"/>
      <dgm:spPr/>
    </dgm:pt>
    <dgm:pt modelId="{F96F7278-3369-4F63-B0A5-698D02BF40DE}" type="pres">
      <dgm:prSet presAssocID="{0176E40B-EB3E-43DB-A6EB-B91B361DD140}" presName="childNode" presStyleLbl="node1" presStyleIdx="2" presStyleCnt="6">
        <dgm:presLayoutVars>
          <dgm:bulletEnabled val="1"/>
        </dgm:presLayoutVars>
      </dgm:prSet>
      <dgm:spPr/>
    </dgm:pt>
    <dgm:pt modelId="{17FA373E-C82A-432B-B159-2DE9AC7BE18F}" type="pres">
      <dgm:prSet presAssocID="{0176E40B-EB3E-43DB-A6EB-B91B361DD140}" presName="aSpace2" presStyleCnt="0"/>
      <dgm:spPr/>
    </dgm:pt>
    <dgm:pt modelId="{58366B04-3E75-4A1E-AE9D-3AD4FBEE885B}" type="pres">
      <dgm:prSet presAssocID="{A3F03684-61E4-484E-A255-172993101133}" presName="childNode" presStyleLbl="node1" presStyleIdx="3" presStyleCnt="6">
        <dgm:presLayoutVars>
          <dgm:bulletEnabled val="1"/>
        </dgm:presLayoutVars>
      </dgm:prSet>
      <dgm:spPr/>
    </dgm:pt>
    <dgm:pt modelId="{AE8F3034-C291-4777-BD5F-D6E5FAB00612}" type="pres">
      <dgm:prSet presAssocID="{A3F03684-61E4-484E-A255-172993101133}" presName="aSpace2" presStyleCnt="0"/>
      <dgm:spPr/>
    </dgm:pt>
    <dgm:pt modelId="{A7601E0C-8BB8-4BBC-857F-3506F011FB34}" type="pres">
      <dgm:prSet presAssocID="{60958536-54FE-40BB-B88C-E5C1E2FC880F}" presName="childNode" presStyleLbl="node1" presStyleIdx="4" presStyleCnt="6">
        <dgm:presLayoutVars>
          <dgm:bulletEnabled val="1"/>
        </dgm:presLayoutVars>
      </dgm:prSet>
      <dgm:spPr/>
    </dgm:pt>
    <dgm:pt modelId="{DC8FC875-9091-4FAA-88D9-EA63E49FB9C2}" type="pres">
      <dgm:prSet presAssocID="{DC14A935-8939-4EA0-8D6E-901D70499169}" presName="aSpace" presStyleCnt="0"/>
      <dgm:spPr/>
    </dgm:pt>
    <dgm:pt modelId="{621F31A8-43F2-4B3E-AB20-C7F27BA0A95D}" type="pres">
      <dgm:prSet presAssocID="{90BCCD4A-B8F0-4522-916A-BC62B2CFC70A}" presName="compNode" presStyleCnt="0"/>
      <dgm:spPr/>
    </dgm:pt>
    <dgm:pt modelId="{9497A941-E719-47ED-8553-310F97EDA3D2}" type="pres">
      <dgm:prSet presAssocID="{90BCCD4A-B8F0-4522-916A-BC62B2CFC70A}" presName="aNode" presStyleLbl="bgShp" presStyleIdx="2" presStyleCnt="3"/>
      <dgm:spPr/>
    </dgm:pt>
    <dgm:pt modelId="{A4EF5473-8801-49FE-99B6-A9B6F4F3E0D5}" type="pres">
      <dgm:prSet presAssocID="{90BCCD4A-B8F0-4522-916A-BC62B2CFC70A}" presName="textNode" presStyleLbl="bgShp" presStyleIdx="2" presStyleCnt="3"/>
      <dgm:spPr/>
    </dgm:pt>
    <dgm:pt modelId="{BADDB86F-A5AE-47C9-B12A-3E145CE8C589}" type="pres">
      <dgm:prSet presAssocID="{90BCCD4A-B8F0-4522-916A-BC62B2CFC70A}" presName="compChildNode" presStyleCnt="0"/>
      <dgm:spPr/>
    </dgm:pt>
    <dgm:pt modelId="{7FF49E9A-6773-427E-B804-B7E8CBCA6FD2}" type="pres">
      <dgm:prSet presAssocID="{90BCCD4A-B8F0-4522-916A-BC62B2CFC70A}" presName="theInnerList" presStyleCnt="0"/>
      <dgm:spPr/>
    </dgm:pt>
    <dgm:pt modelId="{746B1528-8CCD-4F03-AF07-4F748FBDE4A4}" type="pres">
      <dgm:prSet presAssocID="{CA4CFE8B-C50C-4609-ADCC-0F9C351A6160}" presName="childNode" presStyleLbl="node1" presStyleIdx="5" presStyleCnt="6">
        <dgm:presLayoutVars>
          <dgm:bulletEnabled val="1"/>
        </dgm:presLayoutVars>
      </dgm:prSet>
      <dgm:spPr/>
    </dgm:pt>
  </dgm:ptLst>
  <dgm:cxnLst>
    <dgm:cxn modelId="{C3438B09-072C-443D-8C43-EC0E10BDE635}" type="presOf" srcId="{60958536-54FE-40BB-B88C-E5C1E2FC880F}" destId="{A7601E0C-8BB8-4BBC-857F-3506F011FB34}" srcOrd="0" destOrd="0" presId="urn:microsoft.com/office/officeart/2005/8/layout/lProcess2"/>
    <dgm:cxn modelId="{0A42F910-4CBF-433C-BA7F-E4CCD566716E}" type="presOf" srcId="{6F3315D4-DF0C-4DD4-BE7B-6329AE5B17E2}" destId="{A3EEBB6E-A76B-4450-80D9-19358F019AD0}" srcOrd="0" destOrd="0" presId="urn:microsoft.com/office/officeart/2005/8/layout/lProcess2"/>
    <dgm:cxn modelId="{C2FC4816-89DD-447E-B6DB-FCF124D32157}" type="presOf" srcId="{52D97D08-9902-4171-9B2D-8CBD812CD13F}" destId="{F1EA7106-4E27-456F-BB8D-6EFD2773BD30}" srcOrd="0" destOrd="0" presId="urn:microsoft.com/office/officeart/2005/8/layout/lProcess2"/>
    <dgm:cxn modelId="{B92E4119-E3BF-432A-A5D6-3D1880701C0A}" type="presOf" srcId="{6F3315D4-DF0C-4DD4-BE7B-6329AE5B17E2}" destId="{42A1DA6B-80C9-49D4-8553-73DA697A718B}" srcOrd="1" destOrd="0" presId="urn:microsoft.com/office/officeart/2005/8/layout/lProcess2"/>
    <dgm:cxn modelId="{2D922623-6F30-41BA-AC60-EE69438A6D02}" srcId="{6F3315D4-DF0C-4DD4-BE7B-6329AE5B17E2}" destId="{6A4AD55A-0EE7-4932-A1AF-A7CE0318E35B}" srcOrd="1" destOrd="0" parTransId="{AD77FBAA-CA4B-4B26-9598-E24AACDAC8DF}" sibTransId="{43074DA9-551C-4DC0-B862-00B6EEAB7CB2}"/>
    <dgm:cxn modelId="{BBD5F429-83DC-4BF5-A887-CDB461F66213}" srcId="{DC14A935-8939-4EA0-8D6E-901D70499169}" destId="{0176E40B-EB3E-43DB-A6EB-B91B361DD140}" srcOrd="0" destOrd="0" parTransId="{40C2BC91-A691-454B-821C-F8EACDF8FD93}" sibTransId="{64455DDB-270D-43F6-B09E-B3D5AF1A45A6}"/>
    <dgm:cxn modelId="{318A7C2C-54BB-468A-AD0B-A8D3F9681DC3}" type="presOf" srcId="{9021644A-85E7-43A6-9293-394E98646CEE}" destId="{BEDED2A2-421C-4167-998B-C1E4244DF509}" srcOrd="0" destOrd="0" presId="urn:microsoft.com/office/officeart/2005/8/layout/lProcess2"/>
    <dgm:cxn modelId="{4B7B1161-601D-4DE3-9E21-1F5D1A00F6B2}" type="presOf" srcId="{CA4CFE8B-C50C-4609-ADCC-0F9C351A6160}" destId="{746B1528-8CCD-4F03-AF07-4F748FBDE4A4}" srcOrd="0" destOrd="0" presId="urn:microsoft.com/office/officeart/2005/8/layout/lProcess2"/>
    <dgm:cxn modelId="{34EF8E6B-E7EE-456A-A890-22A35E459125}" type="presOf" srcId="{0176E40B-EB3E-43DB-A6EB-B91B361DD140}" destId="{F96F7278-3369-4F63-B0A5-698D02BF40DE}" srcOrd="0" destOrd="0" presId="urn:microsoft.com/office/officeart/2005/8/layout/lProcess2"/>
    <dgm:cxn modelId="{B94AEC6B-E7C8-44C8-BA85-CE26E35783E4}" srcId="{52D97D08-9902-4171-9B2D-8CBD812CD13F}" destId="{DC14A935-8939-4EA0-8D6E-901D70499169}" srcOrd="1" destOrd="0" parTransId="{6E8071B4-5C3A-4062-9BF9-3553BBB7D066}" sibTransId="{7DDAD101-AA11-45D2-B91B-9439E1EF25F2}"/>
    <dgm:cxn modelId="{9806304C-4CDD-4CD8-BBC3-AEFACFDAD928}" type="presOf" srcId="{DC14A935-8939-4EA0-8D6E-901D70499169}" destId="{B5899D4B-AB71-4F3E-85A6-7A5DC9C51E86}" srcOrd="1" destOrd="0" presId="urn:microsoft.com/office/officeart/2005/8/layout/lProcess2"/>
    <dgm:cxn modelId="{BEAE554C-21A2-4F59-8E35-360AC43CBB75}" type="presOf" srcId="{90BCCD4A-B8F0-4522-916A-BC62B2CFC70A}" destId="{A4EF5473-8801-49FE-99B6-A9B6F4F3E0D5}" srcOrd="1" destOrd="0" presId="urn:microsoft.com/office/officeart/2005/8/layout/lProcess2"/>
    <dgm:cxn modelId="{1782E473-6483-4A15-B5A2-876662C41DA8}" srcId="{52D97D08-9902-4171-9B2D-8CBD812CD13F}" destId="{90BCCD4A-B8F0-4522-916A-BC62B2CFC70A}" srcOrd="2" destOrd="0" parTransId="{C82E4BC6-9BEF-484A-86E7-80DF23291BB7}" sibTransId="{823458E5-F8A5-4A51-B02E-17F38D4B342E}"/>
    <dgm:cxn modelId="{0CE35E7A-18C8-4BC6-8ED9-42E49B9A2226}" type="presOf" srcId="{DC14A935-8939-4EA0-8D6E-901D70499169}" destId="{B15E065C-4F15-4F2F-B396-11BBF37AD58D}" srcOrd="0" destOrd="0" presId="urn:microsoft.com/office/officeart/2005/8/layout/lProcess2"/>
    <dgm:cxn modelId="{CB396A80-2E30-4EDC-BF7B-3E3E42304668}" type="presOf" srcId="{6A4AD55A-0EE7-4932-A1AF-A7CE0318E35B}" destId="{A53AB554-6B5D-40A8-ABF1-A4F4918C0F09}" srcOrd="0" destOrd="0" presId="urn:microsoft.com/office/officeart/2005/8/layout/lProcess2"/>
    <dgm:cxn modelId="{2A169F85-B539-4153-BA51-4326599076EF}" type="presOf" srcId="{90BCCD4A-B8F0-4522-916A-BC62B2CFC70A}" destId="{9497A941-E719-47ED-8553-310F97EDA3D2}" srcOrd="0" destOrd="0" presId="urn:microsoft.com/office/officeart/2005/8/layout/lProcess2"/>
    <dgm:cxn modelId="{82ABBB86-EF1F-49A9-8DED-8F82D89CE839}" type="presOf" srcId="{A3F03684-61E4-484E-A255-172993101133}" destId="{58366B04-3E75-4A1E-AE9D-3AD4FBEE885B}" srcOrd="0" destOrd="0" presId="urn:microsoft.com/office/officeart/2005/8/layout/lProcess2"/>
    <dgm:cxn modelId="{A5553E8D-46C4-47BC-826B-79226F8AFE82}" srcId="{DC14A935-8939-4EA0-8D6E-901D70499169}" destId="{60958536-54FE-40BB-B88C-E5C1E2FC880F}" srcOrd="2" destOrd="0" parTransId="{884EF74B-DF24-4298-BC59-DA811CC63E82}" sibTransId="{086F82A9-8616-4F45-A9DF-0B57E474D3F5}"/>
    <dgm:cxn modelId="{B5A53EB4-F4E0-493F-88A6-85F27649348C}" srcId="{90BCCD4A-B8F0-4522-916A-BC62B2CFC70A}" destId="{CA4CFE8B-C50C-4609-ADCC-0F9C351A6160}" srcOrd="0" destOrd="0" parTransId="{AA42DA5D-762D-4C6A-A01B-BD57B1B77660}" sibTransId="{19C965A6-7449-4CFB-AAC7-3998FC58AA17}"/>
    <dgm:cxn modelId="{EC08A4C6-3546-418F-8323-CF86E3051A8F}" srcId="{DC14A935-8939-4EA0-8D6E-901D70499169}" destId="{A3F03684-61E4-484E-A255-172993101133}" srcOrd="1" destOrd="0" parTransId="{9C676D6A-4075-4C77-AE4F-6FF07AF4ADA8}" sibTransId="{640D5D41-9DF5-4554-86F6-18396D013D18}"/>
    <dgm:cxn modelId="{3690ADFC-70B4-4ED3-9C08-64B58EA18A13}" srcId="{52D97D08-9902-4171-9B2D-8CBD812CD13F}" destId="{6F3315D4-DF0C-4DD4-BE7B-6329AE5B17E2}" srcOrd="0" destOrd="0" parTransId="{EC8F08F9-0FB4-423E-B011-C185332FE5DA}" sibTransId="{BA249107-3EF0-4E49-AB90-BD4B0A4C0412}"/>
    <dgm:cxn modelId="{F65243FF-B7EC-46CF-A55E-6C531460E145}" srcId="{6F3315D4-DF0C-4DD4-BE7B-6329AE5B17E2}" destId="{9021644A-85E7-43A6-9293-394E98646CEE}" srcOrd="0" destOrd="0" parTransId="{B79B2B2E-D269-4AFA-96D3-5A893319430A}" sibTransId="{919C5698-7DB0-400A-A1F4-9C30AEF7EBD2}"/>
    <dgm:cxn modelId="{AD0B427C-DCC4-4875-BBA2-099F234C49AB}" type="presParOf" srcId="{F1EA7106-4E27-456F-BB8D-6EFD2773BD30}" destId="{5BFD5029-D16E-49DE-BEA2-B84EC44158C3}" srcOrd="0" destOrd="0" presId="urn:microsoft.com/office/officeart/2005/8/layout/lProcess2"/>
    <dgm:cxn modelId="{9E0CEA0A-9FD3-4DA1-92D1-A117FAD1C815}" type="presParOf" srcId="{5BFD5029-D16E-49DE-BEA2-B84EC44158C3}" destId="{A3EEBB6E-A76B-4450-80D9-19358F019AD0}" srcOrd="0" destOrd="0" presId="urn:microsoft.com/office/officeart/2005/8/layout/lProcess2"/>
    <dgm:cxn modelId="{C42535EC-B1D7-4E7E-B6DB-CCC3D3470201}" type="presParOf" srcId="{5BFD5029-D16E-49DE-BEA2-B84EC44158C3}" destId="{42A1DA6B-80C9-49D4-8553-73DA697A718B}" srcOrd="1" destOrd="0" presId="urn:microsoft.com/office/officeart/2005/8/layout/lProcess2"/>
    <dgm:cxn modelId="{5E320249-7D4E-4446-B661-243BE3FD2468}" type="presParOf" srcId="{5BFD5029-D16E-49DE-BEA2-B84EC44158C3}" destId="{B19F7653-5E2D-4BD5-9C27-402F3356E625}" srcOrd="2" destOrd="0" presId="urn:microsoft.com/office/officeart/2005/8/layout/lProcess2"/>
    <dgm:cxn modelId="{048B5C0B-CCE5-4FC1-9146-7E5CFC6FF9A8}" type="presParOf" srcId="{B19F7653-5E2D-4BD5-9C27-402F3356E625}" destId="{B06E1673-F553-4AFA-BE01-DCC3CD1468C5}" srcOrd="0" destOrd="0" presId="urn:microsoft.com/office/officeart/2005/8/layout/lProcess2"/>
    <dgm:cxn modelId="{90578088-7375-4FB7-8D43-0DFFBDAC02DF}" type="presParOf" srcId="{B06E1673-F553-4AFA-BE01-DCC3CD1468C5}" destId="{BEDED2A2-421C-4167-998B-C1E4244DF509}" srcOrd="0" destOrd="0" presId="urn:microsoft.com/office/officeart/2005/8/layout/lProcess2"/>
    <dgm:cxn modelId="{BB390A48-8556-4FCF-B2A9-37F2FC139EE5}" type="presParOf" srcId="{B06E1673-F553-4AFA-BE01-DCC3CD1468C5}" destId="{8CBA9187-A41E-4EFC-A035-9C04D9D8B8EE}" srcOrd="1" destOrd="0" presId="urn:microsoft.com/office/officeart/2005/8/layout/lProcess2"/>
    <dgm:cxn modelId="{A63D12E6-19D0-4C16-9487-DC24346671AB}" type="presParOf" srcId="{B06E1673-F553-4AFA-BE01-DCC3CD1468C5}" destId="{A53AB554-6B5D-40A8-ABF1-A4F4918C0F09}" srcOrd="2" destOrd="0" presId="urn:microsoft.com/office/officeart/2005/8/layout/lProcess2"/>
    <dgm:cxn modelId="{263EF400-F0CB-468E-91D9-50D602AC6623}" type="presParOf" srcId="{F1EA7106-4E27-456F-BB8D-6EFD2773BD30}" destId="{2793A583-6F1B-43DA-9EFE-8C58995FC061}" srcOrd="1" destOrd="0" presId="urn:microsoft.com/office/officeart/2005/8/layout/lProcess2"/>
    <dgm:cxn modelId="{B919FD20-F245-40FB-99F7-2BC3A8EEF00F}" type="presParOf" srcId="{F1EA7106-4E27-456F-BB8D-6EFD2773BD30}" destId="{E1DA6463-0A21-4482-B999-168BF4E96347}" srcOrd="2" destOrd="0" presId="urn:microsoft.com/office/officeart/2005/8/layout/lProcess2"/>
    <dgm:cxn modelId="{67EFC2A8-FF12-4657-8337-7B1A5FC32D64}" type="presParOf" srcId="{E1DA6463-0A21-4482-B999-168BF4E96347}" destId="{B15E065C-4F15-4F2F-B396-11BBF37AD58D}" srcOrd="0" destOrd="0" presId="urn:microsoft.com/office/officeart/2005/8/layout/lProcess2"/>
    <dgm:cxn modelId="{9B6CDAB5-8A83-45DB-9BE0-89C385748A2E}" type="presParOf" srcId="{E1DA6463-0A21-4482-B999-168BF4E96347}" destId="{B5899D4B-AB71-4F3E-85A6-7A5DC9C51E86}" srcOrd="1" destOrd="0" presId="urn:microsoft.com/office/officeart/2005/8/layout/lProcess2"/>
    <dgm:cxn modelId="{CDFCD43E-76BA-4E47-970B-FAF72858724A}" type="presParOf" srcId="{E1DA6463-0A21-4482-B999-168BF4E96347}" destId="{CA21D80F-1025-452F-BB4D-5C3ECD61919C}" srcOrd="2" destOrd="0" presId="urn:microsoft.com/office/officeart/2005/8/layout/lProcess2"/>
    <dgm:cxn modelId="{16AF859E-F8CC-4EFF-BF71-78069008681B}" type="presParOf" srcId="{CA21D80F-1025-452F-BB4D-5C3ECD61919C}" destId="{157A54C2-8550-4710-B418-DB1B9D5DA5FA}" srcOrd="0" destOrd="0" presId="urn:microsoft.com/office/officeart/2005/8/layout/lProcess2"/>
    <dgm:cxn modelId="{22ADF098-A4BF-427F-8A61-FF1D5C6B56AA}" type="presParOf" srcId="{157A54C2-8550-4710-B418-DB1B9D5DA5FA}" destId="{F96F7278-3369-4F63-B0A5-698D02BF40DE}" srcOrd="0" destOrd="0" presId="urn:microsoft.com/office/officeart/2005/8/layout/lProcess2"/>
    <dgm:cxn modelId="{81F0FFA3-7587-4F4A-9327-238950D2703B}" type="presParOf" srcId="{157A54C2-8550-4710-B418-DB1B9D5DA5FA}" destId="{17FA373E-C82A-432B-B159-2DE9AC7BE18F}" srcOrd="1" destOrd="0" presId="urn:microsoft.com/office/officeart/2005/8/layout/lProcess2"/>
    <dgm:cxn modelId="{89DE3B94-72D9-49C4-98DD-8A7E7ABB53F6}" type="presParOf" srcId="{157A54C2-8550-4710-B418-DB1B9D5DA5FA}" destId="{58366B04-3E75-4A1E-AE9D-3AD4FBEE885B}" srcOrd="2" destOrd="0" presId="urn:microsoft.com/office/officeart/2005/8/layout/lProcess2"/>
    <dgm:cxn modelId="{43F5FFFF-F522-47F2-816E-2307E7753819}" type="presParOf" srcId="{157A54C2-8550-4710-B418-DB1B9D5DA5FA}" destId="{AE8F3034-C291-4777-BD5F-D6E5FAB00612}" srcOrd="3" destOrd="0" presId="urn:microsoft.com/office/officeart/2005/8/layout/lProcess2"/>
    <dgm:cxn modelId="{CC7A8E44-70AD-46DE-B6A5-7427D03C45CD}" type="presParOf" srcId="{157A54C2-8550-4710-B418-DB1B9D5DA5FA}" destId="{A7601E0C-8BB8-4BBC-857F-3506F011FB34}" srcOrd="4" destOrd="0" presId="urn:microsoft.com/office/officeart/2005/8/layout/lProcess2"/>
    <dgm:cxn modelId="{330AA132-A719-4D04-A270-FD489514A971}" type="presParOf" srcId="{F1EA7106-4E27-456F-BB8D-6EFD2773BD30}" destId="{DC8FC875-9091-4FAA-88D9-EA63E49FB9C2}" srcOrd="3" destOrd="0" presId="urn:microsoft.com/office/officeart/2005/8/layout/lProcess2"/>
    <dgm:cxn modelId="{AFECF807-E53A-47D3-BEF2-47AAB1858D53}" type="presParOf" srcId="{F1EA7106-4E27-456F-BB8D-6EFD2773BD30}" destId="{621F31A8-43F2-4B3E-AB20-C7F27BA0A95D}" srcOrd="4" destOrd="0" presId="urn:microsoft.com/office/officeart/2005/8/layout/lProcess2"/>
    <dgm:cxn modelId="{881C42A9-EFFB-4F12-94E7-1036C221A869}" type="presParOf" srcId="{621F31A8-43F2-4B3E-AB20-C7F27BA0A95D}" destId="{9497A941-E719-47ED-8553-310F97EDA3D2}" srcOrd="0" destOrd="0" presId="urn:microsoft.com/office/officeart/2005/8/layout/lProcess2"/>
    <dgm:cxn modelId="{A77FBC15-4D75-4198-B672-AFA833BC7053}" type="presParOf" srcId="{621F31A8-43F2-4B3E-AB20-C7F27BA0A95D}" destId="{A4EF5473-8801-49FE-99B6-A9B6F4F3E0D5}" srcOrd="1" destOrd="0" presId="urn:microsoft.com/office/officeart/2005/8/layout/lProcess2"/>
    <dgm:cxn modelId="{50D10477-273D-4F6E-B1EE-43ECB95846FE}" type="presParOf" srcId="{621F31A8-43F2-4B3E-AB20-C7F27BA0A95D}" destId="{BADDB86F-A5AE-47C9-B12A-3E145CE8C589}" srcOrd="2" destOrd="0" presId="urn:microsoft.com/office/officeart/2005/8/layout/lProcess2"/>
    <dgm:cxn modelId="{730521E3-7C1A-4271-B922-579BC11A948E}" type="presParOf" srcId="{BADDB86F-A5AE-47C9-B12A-3E145CE8C589}" destId="{7FF49E9A-6773-427E-B804-B7E8CBCA6FD2}" srcOrd="0" destOrd="0" presId="urn:microsoft.com/office/officeart/2005/8/layout/lProcess2"/>
    <dgm:cxn modelId="{8FBA9B4B-0C87-4323-B409-5A1D9C886A79}" type="presParOf" srcId="{7FF49E9A-6773-427E-B804-B7E8CBCA6FD2}" destId="{746B1528-8CCD-4F03-AF07-4F748FBDE4A4}" srcOrd="0" destOrd="0" presId="urn:microsoft.com/office/officeart/2005/8/layout/lProcess2"/>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9D6B0-0C45-47CF-BC62-58FAFB04023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AU"/>
        </a:p>
      </dgm:t>
    </dgm:pt>
    <dgm:pt modelId="{4F0957F3-A1DB-48AE-B2B1-12D5B6D5ADDE}">
      <dgm:prSet phldrT="[Text]" custT="1"/>
      <dgm:spPr>
        <a:solidFill>
          <a:schemeClr val="accent2"/>
        </a:solidFill>
      </dgm:spPr>
      <dgm:t>
        <a:bodyPr/>
        <a:lstStyle/>
        <a:p>
          <a:r>
            <a:rPr lang="en-AU" sz="2400"/>
            <a:t>Considerations for planning</a:t>
          </a:r>
        </a:p>
      </dgm:t>
    </dgm:pt>
    <dgm:pt modelId="{4B5B3A15-D7A9-4F72-87CA-DB40E87A3BCE}" type="parTrans" cxnId="{95C475E3-C1F5-4553-8831-C2BA0BE8327B}">
      <dgm:prSet/>
      <dgm:spPr/>
      <dgm:t>
        <a:bodyPr/>
        <a:lstStyle/>
        <a:p>
          <a:endParaRPr lang="en-AU"/>
        </a:p>
      </dgm:t>
    </dgm:pt>
    <dgm:pt modelId="{3653F406-F24A-4A08-A1CA-619610A0D92F}" type="sibTrans" cxnId="{95C475E3-C1F5-4553-8831-C2BA0BE8327B}">
      <dgm:prSet/>
      <dgm:spPr>
        <a:solidFill>
          <a:schemeClr val="accent1"/>
        </a:solidFill>
        <a:ln>
          <a:noFill/>
        </a:ln>
      </dgm:spPr>
      <dgm:t>
        <a:bodyPr/>
        <a:lstStyle/>
        <a:p>
          <a:endParaRPr lang="en-AU"/>
        </a:p>
      </dgm:t>
    </dgm:pt>
    <dgm:pt modelId="{DD694D8E-FEAB-4395-AEE1-7C0F1C14FDE9}">
      <dgm:prSet phldrT="[Text]" custT="1"/>
      <dgm:spPr>
        <a:solidFill>
          <a:schemeClr val="accent2">
            <a:lumMod val="60000"/>
            <a:lumOff val="40000"/>
          </a:schemeClr>
        </a:solidFill>
      </dgm:spPr>
      <dgm:t>
        <a:bodyPr/>
        <a:lstStyle/>
        <a:p>
          <a:r>
            <a:rPr lang="en-AU" sz="2400"/>
            <a:t>Reflecting on practice</a:t>
          </a:r>
        </a:p>
      </dgm:t>
    </dgm:pt>
    <dgm:pt modelId="{4F54BF61-BC86-41BF-BE54-6E39D0E3B3A7}" type="parTrans" cxnId="{88A8C66B-7708-46A2-92BC-A8FEC977501C}">
      <dgm:prSet/>
      <dgm:spPr/>
      <dgm:t>
        <a:bodyPr/>
        <a:lstStyle/>
        <a:p>
          <a:endParaRPr lang="en-AU"/>
        </a:p>
      </dgm:t>
    </dgm:pt>
    <dgm:pt modelId="{95A82DEB-1E74-4EFA-B636-0AFC37C56E10}" type="sibTrans" cxnId="{88A8C66B-7708-46A2-92BC-A8FEC977501C}">
      <dgm:prSet/>
      <dgm:spPr/>
      <dgm:t>
        <a:bodyPr/>
        <a:lstStyle/>
        <a:p>
          <a:endParaRPr lang="en-AU"/>
        </a:p>
      </dgm:t>
    </dgm:pt>
    <dgm:pt modelId="{B8848361-8C53-4263-80C2-CC72BC251B4C}">
      <dgm:prSet custT="1"/>
      <dgm:spPr>
        <a:solidFill>
          <a:schemeClr val="accent2">
            <a:lumMod val="40000"/>
            <a:lumOff val="60000"/>
          </a:schemeClr>
        </a:solidFill>
      </dgm:spPr>
      <dgm:t>
        <a:bodyPr/>
        <a:lstStyle/>
        <a:p>
          <a:r>
            <a:rPr lang="en-AU" sz="2400"/>
            <a:t>Identifying next steps</a:t>
          </a:r>
        </a:p>
      </dgm:t>
    </dgm:pt>
    <dgm:pt modelId="{50E31A1E-7302-4797-A7EE-8BAB11F82D01}" type="parTrans" cxnId="{EC710492-85F2-46FB-BB41-CEE601F5B079}">
      <dgm:prSet/>
      <dgm:spPr/>
      <dgm:t>
        <a:bodyPr/>
        <a:lstStyle/>
        <a:p>
          <a:endParaRPr lang="en-AU"/>
        </a:p>
      </dgm:t>
    </dgm:pt>
    <dgm:pt modelId="{47E75F6D-859B-4E2B-8CFE-6DE1205A831C}" type="sibTrans" cxnId="{EC710492-85F2-46FB-BB41-CEE601F5B079}">
      <dgm:prSet/>
      <dgm:spPr/>
      <dgm:t>
        <a:bodyPr/>
        <a:lstStyle/>
        <a:p>
          <a:endParaRPr lang="en-AU"/>
        </a:p>
      </dgm:t>
    </dgm:pt>
    <dgm:pt modelId="{A788749D-4901-4617-BF82-A81C290EDD92}" type="pres">
      <dgm:prSet presAssocID="{9879D6B0-0C45-47CF-BC62-58FAFB040237}" presName="Name0" presStyleCnt="0">
        <dgm:presLayoutVars>
          <dgm:chMax val="7"/>
          <dgm:chPref val="7"/>
          <dgm:dir/>
        </dgm:presLayoutVars>
      </dgm:prSet>
      <dgm:spPr/>
    </dgm:pt>
    <dgm:pt modelId="{F62E9B4A-68E6-457B-BA88-07D80715F5D3}" type="pres">
      <dgm:prSet presAssocID="{9879D6B0-0C45-47CF-BC62-58FAFB040237}" presName="Name1" presStyleCnt="0"/>
      <dgm:spPr/>
    </dgm:pt>
    <dgm:pt modelId="{7E07BFCF-159E-4148-9B43-A47405D576D2}" type="pres">
      <dgm:prSet presAssocID="{9879D6B0-0C45-47CF-BC62-58FAFB040237}" presName="cycle" presStyleCnt="0"/>
      <dgm:spPr/>
    </dgm:pt>
    <dgm:pt modelId="{9F4033F8-6ACA-410A-994F-FE6471F4869C}" type="pres">
      <dgm:prSet presAssocID="{9879D6B0-0C45-47CF-BC62-58FAFB040237}" presName="srcNode" presStyleLbl="node1" presStyleIdx="0" presStyleCnt="3"/>
      <dgm:spPr/>
    </dgm:pt>
    <dgm:pt modelId="{A63218BE-5172-44F3-912F-BD5BFBAF4CE6}" type="pres">
      <dgm:prSet presAssocID="{9879D6B0-0C45-47CF-BC62-58FAFB040237}" presName="conn" presStyleLbl="parChTrans1D2" presStyleIdx="0" presStyleCnt="1"/>
      <dgm:spPr/>
    </dgm:pt>
    <dgm:pt modelId="{BAC54B13-A9F2-405E-B5EE-B38A9629A9CE}" type="pres">
      <dgm:prSet presAssocID="{9879D6B0-0C45-47CF-BC62-58FAFB040237}" presName="extraNode" presStyleLbl="node1" presStyleIdx="0" presStyleCnt="3"/>
      <dgm:spPr/>
    </dgm:pt>
    <dgm:pt modelId="{BF1B990C-4FB7-4273-9910-F11E559EB945}" type="pres">
      <dgm:prSet presAssocID="{9879D6B0-0C45-47CF-BC62-58FAFB040237}" presName="dstNode" presStyleLbl="node1" presStyleIdx="0" presStyleCnt="3"/>
      <dgm:spPr/>
    </dgm:pt>
    <dgm:pt modelId="{17A35D05-F76F-48F5-A12C-7A809ED4D9C0}" type="pres">
      <dgm:prSet presAssocID="{4F0957F3-A1DB-48AE-B2B1-12D5B6D5ADDE}" presName="text_1" presStyleLbl="node1" presStyleIdx="0" presStyleCnt="3">
        <dgm:presLayoutVars>
          <dgm:bulletEnabled val="1"/>
        </dgm:presLayoutVars>
      </dgm:prSet>
      <dgm:spPr/>
    </dgm:pt>
    <dgm:pt modelId="{D997AA85-5CD1-4132-AEAA-64E22620D5BE}" type="pres">
      <dgm:prSet presAssocID="{4F0957F3-A1DB-48AE-B2B1-12D5B6D5ADDE}" presName="accent_1" presStyleCnt="0"/>
      <dgm:spPr/>
    </dgm:pt>
    <dgm:pt modelId="{B30D9E02-2BAF-415E-8934-129F0D41B26C}" type="pres">
      <dgm:prSet presAssocID="{4F0957F3-A1DB-48AE-B2B1-12D5B6D5ADDE}" presName="accentRepeatNode" presStyleLbl="solidFgAcc1" presStyleIdx="0" presStyleCnt="3"/>
      <dgm:spPr>
        <a:ln>
          <a:solidFill>
            <a:schemeClr val="accent2"/>
          </a:solidFill>
        </a:ln>
      </dgm:spPr>
    </dgm:pt>
    <dgm:pt modelId="{18B5D4FF-8CEF-4065-A6AA-6B11D8A2B68D}" type="pres">
      <dgm:prSet presAssocID="{DD694D8E-FEAB-4395-AEE1-7C0F1C14FDE9}" presName="text_2" presStyleLbl="node1" presStyleIdx="1" presStyleCnt="3">
        <dgm:presLayoutVars>
          <dgm:bulletEnabled val="1"/>
        </dgm:presLayoutVars>
      </dgm:prSet>
      <dgm:spPr/>
    </dgm:pt>
    <dgm:pt modelId="{04A3C871-077D-4543-ACA2-9659D03D76F1}" type="pres">
      <dgm:prSet presAssocID="{DD694D8E-FEAB-4395-AEE1-7C0F1C14FDE9}" presName="accent_2" presStyleCnt="0"/>
      <dgm:spPr/>
    </dgm:pt>
    <dgm:pt modelId="{2FC0B849-88C3-4414-AAE1-C27960E11A95}" type="pres">
      <dgm:prSet presAssocID="{DD694D8E-FEAB-4395-AEE1-7C0F1C14FDE9}" presName="accentRepeatNode" presStyleLbl="solidFgAcc1" presStyleIdx="1" presStyleCnt="3"/>
      <dgm:spPr>
        <a:ln>
          <a:solidFill>
            <a:schemeClr val="accent2">
              <a:lumMod val="60000"/>
              <a:lumOff val="40000"/>
            </a:schemeClr>
          </a:solidFill>
        </a:ln>
      </dgm:spPr>
    </dgm:pt>
    <dgm:pt modelId="{9D117C76-D05D-4C64-BBAE-6A262FF96540}" type="pres">
      <dgm:prSet presAssocID="{B8848361-8C53-4263-80C2-CC72BC251B4C}" presName="text_3" presStyleLbl="node1" presStyleIdx="2" presStyleCnt="3">
        <dgm:presLayoutVars>
          <dgm:bulletEnabled val="1"/>
        </dgm:presLayoutVars>
      </dgm:prSet>
      <dgm:spPr/>
    </dgm:pt>
    <dgm:pt modelId="{EAC90E28-BC56-400C-AA17-8CEEC935D669}" type="pres">
      <dgm:prSet presAssocID="{B8848361-8C53-4263-80C2-CC72BC251B4C}" presName="accent_3" presStyleCnt="0"/>
      <dgm:spPr/>
    </dgm:pt>
    <dgm:pt modelId="{E15F64E4-9D00-4920-AECE-E91A45735A39}" type="pres">
      <dgm:prSet presAssocID="{B8848361-8C53-4263-80C2-CC72BC251B4C}" presName="accentRepeatNode" presStyleLbl="solidFgAcc1" presStyleIdx="2" presStyleCnt="3"/>
      <dgm:spPr>
        <a:ln>
          <a:solidFill>
            <a:schemeClr val="accent2">
              <a:lumMod val="40000"/>
              <a:lumOff val="60000"/>
            </a:schemeClr>
          </a:solidFill>
        </a:ln>
      </dgm:spPr>
    </dgm:pt>
  </dgm:ptLst>
  <dgm:cxnLst>
    <dgm:cxn modelId="{88A8C66B-7708-46A2-92BC-A8FEC977501C}" srcId="{9879D6B0-0C45-47CF-BC62-58FAFB040237}" destId="{DD694D8E-FEAB-4395-AEE1-7C0F1C14FDE9}" srcOrd="1" destOrd="0" parTransId="{4F54BF61-BC86-41BF-BE54-6E39D0E3B3A7}" sibTransId="{95A82DEB-1E74-4EFA-B636-0AFC37C56E10}"/>
    <dgm:cxn modelId="{10558950-AC8C-46B9-BFB2-4F9BC5CDBC8D}" type="presOf" srcId="{B8848361-8C53-4263-80C2-CC72BC251B4C}" destId="{9D117C76-D05D-4C64-BBAE-6A262FF96540}" srcOrd="0" destOrd="0" presId="urn:microsoft.com/office/officeart/2008/layout/VerticalCurvedList"/>
    <dgm:cxn modelId="{EC710492-85F2-46FB-BB41-CEE601F5B079}" srcId="{9879D6B0-0C45-47CF-BC62-58FAFB040237}" destId="{B8848361-8C53-4263-80C2-CC72BC251B4C}" srcOrd="2" destOrd="0" parTransId="{50E31A1E-7302-4797-A7EE-8BAB11F82D01}" sibTransId="{47E75F6D-859B-4E2B-8CFE-6DE1205A831C}"/>
    <dgm:cxn modelId="{4AB751CA-0578-45C3-9E92-5D110E4801D2}" type="presOf" srcId="{9879D6B0-0C45-47CF-BC62-58FAFB040237}" destId="{A788749D-4901-4617-BF82-A81C290EDD92}" srcOrd="0" destOrd="0" presId="urn:microsoft.com/office/officeart/2008/layout/VerticalCurvedList"/>
    <dgm:cxn modelId="{8FAE9DCA-8026-45AA-A058-658C3C594530}" type="presOf" srcId="{DD694D8E-FEAB-4395-AEE1-7C0F1C14FDE9}" destId="{18B5D4FF-8CEF-4065-A6AA-6B11D8A2B68D}" srcOrd="0" destOrd="0" presId="urn:microsoft.com/office/officeart/2008/layout/VerticalCurvedList"/>
    <dgm:cxn modelId="{95C475E3-C1F5-4553-8831-C2BA0BE8327B}" srcId="{9879D6B0-0C45-47CF-BC62-58FAFB040237}" destId="{4F0957F3-A1DB-48AE-B2B1-12D5B6D5ADDE}" srcOrd="0" destOrd="0" parTransId="{4B5B3A15-D7A9-4F72-87CA-DB40E87A3BCE}" sibTransId="{3653F406-F24A-4A08-A1CA-619610A0D92F}"/>
    <dgm:cxn modelId="{BB1497EC-F082-4253-98B7-151375E28493}" type="presOf" srcId="{4F0957F3-A1DB-48AE-B2B1-12D5B6D5ADDE}" destId="{17A35D05-F76F-48F5-A12C-7A809ED4D9C0}" srcOrd="0" destOrd="0" presId="urn:microsoft.com/office/officeart/2008/layout/VerticalCurvedList"/>
    <dgm:cxn modelId="{B33F03FC-E9FC-4FD6-AE9F-7927327C00D5}" type="presOf" srcId="{3653F406-F24A-4A08-A1CA-619610A0D92F}" destId="{A63218BE-5172-44F3-912F-BD5BFBAF4CE6}" srcOrd="0" destOrd="0" presId="urn:microsoft.com/office/officeart/2008/layout/VerticalCurvedList"/>
    <dgm:cxn modelId="{9F319AEF-43D4-4831-A135-CE652F8688C8}" type="presParOf" srcId="{A788749D-4901-4617-BF82-A81C290EDD92}" destId="{F62E9B4A-68E6-457B-BA88-07D80715F5D3}" srcOrd="0" destOrd="0" presId="urn:microsoft.com/office/officeart/2008/layout/VerticalCurvedList"/>
    <dgm:cxn modelId="{B063B4FB-AE69-482C-AA7C-B49FFE813F57}" type="presParOf" srcId="{F62E9B4A-68E6-457B-BA88-07D80715F5D3}" destId="{7E07BFCF-159E-4148-9B43-A47405D576D2}" srcOrd="0" destOrd="0" presId="urn:microsoft.com/office/officeart/2008/layout/VerticalCurvedList"/>
    <dgm:cxn modelId="{222E2531-C067-4EAC-AB90-80F0B66D449E}" type="presParOf" srcId="{7E07BFCF-159E-4148-9B43-A47405D576D2}" destId="{9F4033F8-6ACA-410A-994F-FE6471F4869C}" srcOrd="0" destOrd="0" presId="urn:microsoft.com/office/officeart/2008/layout/VerticalCurvedList"/>
    <dgm:cxn modelId="{60FA2C07-5D13-4678-8C97-35A600E3F752}" type="presParOf" srcId="{7E07BFCF-159E-4148-9B43-A47405D576D2}" destId="{A63218BE-5172-44F3-912F-BD5BFBAF4CE6}" srcOrd="1" destOrd="0" presId="urn:microsoft.com/office/officeart/2008/layout/VerticalCurvedList"/>
    <dgm:cxn modelId="{16BA1F52-64C1-4828-A3D4-64D9AB84A3AE}" type="presParOf" srcId="{7E07BFCF-159E-4148-9B43-A47405D576D2}" destId="{BAC54B13-A9F2-405E-B5EE-B38A9629A9CE}" srcOrd="2" destOrd="0" presId="urn:microsoft.com/office/officeart/2008/layout/VerticalCurvedList"/>
    <dgm:cxn modelId="{AB945E2F-A7A7-4647-8AB4-658B8F2E673C}" type="presParOf" srcId="{7E07BFCF-159E-4148-9B43-A47405D576D2}" destId="{BF1B990C-4FB7-4273-9910-F11E559EB945}" srcOrd="3" destOrd="0" presId="urn:microsoft.com/office/officeart/2008/layout/VerticalCurvedList"/>
    <dgm:cxn modelId="{6593D34D-031C-44F4-96C9-5700939C880B}" type="presParOf" srcId="{F62E9B4A-68E6-457B-BA88-07D80715F5D3}" destId="{17A35D05-F76F-48F5-A12C-7A809ED4D9C0}" srcOrd="1" destOrd="0" presId="urn:microsoft.com/office/officeart/2008/layout/VerticalCurvedList"/>
    <dgm:cxn modelId="{20F21C96-FCEE-40E1-B491-7C7A4BA4ADDB}" type="presParOf" srcId="{F62E9B4A-68E6-457B-BA88-07D80715F5D3}" destId="{D997AA85-5CD1-4132-AEAA-64E22620D5BE}" srcOrd="2" destOrd="0" presId="urn:microsoft.com/office/officeart/2008/layout/VerticalCurvedList"/>
    <dgm:cxn modelId="{8843D0DD-C7B8-414E-BCC3-133D0132C363}" type="presParOf" srcId="{D997AA85-5CD1-4132-AEAA-64E22620D5BE}" destId="{B30D9E02-2BAF-415E-8934-129F0D41B26C}" srcOrd="0" destOrd="0" presId="urn:microsoft.com/office/officeart/2008/layout/VerticalCurvedList"/>
    <dgm:cxn modelId="{61E6C3FE-9D1F-4DE2-8B76-BE957E26DE56}" type="presParOf" srcId="{F62E9B4A-68E6-457B-BA88-07D80715F5D3}" destId="{18B5D4FF-8CEF-4065-A6AA-6B11D8A2B68D}" srcOrd="3" destOrd="0" presId="urn:microsoft.com/office/officeart/2008/layout/VerticalCurvedList"/>
    <dgm:cxn modelId="{F0E60CDC-E8EA-47B5-9DC7-33C30FFCA445}" type="presParOf" srcId="{F62E9B4A-68E6-457B-BA88-07D80715F5D3}" destId="{04A3C871-077D-4543-ACA2-9659D03D76F1}" srcOrd="4" destOrd="0" presId="urn:microsoft.com/office/officeart/2008/layout/VerticalCurvedList"/>
    <dgm:cxn modelId="{4ACC9A53-43D3-44E9-B1C7-BB4532F46653}" type="presParOf" srcId="{04A3C871-077D-4543-ACA2-9659D03D76F1}" destId="{2FC0B849-88C3-4414-AAE1-C27960E11A95}" srcOrd="0" destOrd="0" presId="urn:microsoft.com/office/officeart/2008/layout/VerticalCurvedList"/>
    <dgm:cxn modelId="{32A0C18C-A948-49B2-9C81-22F749D1871E}" type="presParOf" srcId="{F62E9B4A-68E6-457B-BA88-07D80715F5D3}" destId="{9D117C76-D05D-4C64-BBAE-6A262FF96540}" srcOrd="5" destOrd="0" presId="urn:microsoft.com/office/officeart/2008/layout/VerticalCurvedList"/>
    <dgm:cxn modelId="{411B4A70-7722-48CA-AEAD-EEB6F5DA9876}" type="presParOf" srcId="{F62E9B4A-68E6-457B-BA88-07D80715F5D3}" destId="{EAC90E28-BC56-400C-AA17-8CEEC935D669}" srcOrd="6" destOrd="0" presId="urn:microsoft.com/office/officeart/2008/layout/VerticalCurvedList"/>
    <dgm:cxn modelId="{8E8634C5-347F-4203-89E1-F8C0132B22CC}" type="presParOf" srcId="{EAC90E28-BC56-400C-AA17-8CEEC935D669}" destId="{E15F64E4-9D00-4920-AECE-E91A45735A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F262FF-E085-4824-8FCD-1502C533162E}" type="doc">
      <dgm:prSet loTypeId="urn:microsoft.com/office/officeart/2005/8/layout/process4" loCatId="process" qsTypeId="urn:microsoft.com/office/officeart/2005/8/quickstyle/simple1" qsCatId="simple" csTypeId="urn:microsoft.com/office/officeart/2005/8/colors/accent0_1" csCatId="mainScheme" phldr="1"/>
      <dgm:spPr/>
      <dgm:t>
        <a:bodyPr/>
        <a:lstStyle/>
        <a:p>
          <a:endParaRPr lang="en-AU"/>
        </a:p>
      </dgm:t>
    </dgm:pt>
    <dgm:pt modelId="{C09396FC-5387-402C-B21F-2B36042757CC}">
      <dgm:prSet phldrT="[Text]" custT="1"/>
      <dgm:spPr>
        <a:solidFill>
          <a:srgbClr val="DAC5B7"/>
        </a:solidFill>
        <a:ln>
          <a:noFill/>
        </a:ln>
      </dgm:spPr>
      <dgm:t>
        <a:bodyPr/>
        <a:lstStyle/>
        <a:p>
          <a:r>
            <a:rPr lang="en-AU" sz="2400" b="0" dirty="0"/>
            <a:t>Queensland kindergarten learning guideline (QKLG)</a:t>
          </a:r>
        </a:p>
      </dgm:t>
    </dgm:pt>
    <dgm:pt modelId="{7E3F9CD4-1B9A-4A88-8AE2-E90AE6FE3576}" type="parTrans" cxnId="{83BFCAF1-6AD4-4FC0-9AAC-6525EB21FE43}">
      <dgm:prSet/>
      <dgm:spPr/>
      <dgm:t>
        <a:bodyPr/>
        <a:lstStyle/>
        <a:p>
          <a:endParaRPr lang="en-AU"/>
        </a:p>
      </dgm:t>
    </dgm:pt>
    <dgm:pt modelId="{0217B141-575E-4C00-88C9-3F8AB88C714C}" type="sibTrans" cxnId="{83BFCAF1-6AD4-4FC0-9AAC-6525EB21FE43}">
      <dgm:prSet/>
      <dgm:spPr/>
      <dgm:t>
        <a:bodyPr/>
        <a:lstStyle/>
        <a:p>
          <a:endParaRPr lang="en-AU"/>
        </a:p>
      </dgm:t>
    </dgm:pt>
    <dgm:pt modelId="{5D75EF8D-A453-4B0E-9CEE-CB31F8710922}">
      <dgm:prSet phldrT="[Text]" custT="1"/>
      <dgm:spPr>
        <a:solidFill>
          <a:schemeClr val="accent2">
            <a:lumMod val="20000"/>
            <a:lumOff val="80000"/>
          </a:schemeClr>
        </a:solidFill>
        <a:ln>
          <a:noFill/>
        </a:ln>
      </dgm:spPr>
      <dgm:t>
        <a:bodyPr/>
        <a:lstStyle/>
        <a:p>
          <a:r>
            <a:rPr lang="en-AU" sz="2400" b="0" dirty="0"/>
            <a:t>Early Years Learning Framework (EYLF)</a:t>
          </a:r>
        </a:p>
      </dgm:t>
    </dgm:pt>
    <dgm:pt modelId="{92A37F34-9961-4880-B686-EFF9B87A8F3C}" type="parTrans" cxnId="{91F3CB00-6159-44BE-905C-B23481C9DBF5}">
      <dgm:prSet/>
      <dgm:spPr/>
      <dgm:t>
        <a:bodyPr/>
        <a:lstStyle/>
        <a:p>
          <a:endParaRPr lang="en-AU"/>
        </a:p>
      </dgm:t>
    </dgm:pt>
    <dgm:pt modelId="{3B05ECFF-015C-4385-8DC2-69773E070966}" type="sibTrans" cxnId="{91F3CB00-6159-44BE-905C-B23481C9DBF5}">
      <dgm:prSet/>
      <dgm:spPr/>
      <dgm:t>
        <a:bodyPr/>
        <a:lstStyle/>
        <a:p>
          <a:endParaRPr lang="en-AU"/>
        </a:p>
      </dgm:t>
    </dgm:pt>
    <dgm:pt modelId="{717A2158-41D8-45BA-A8CF-5CA50D7BA6B0}">
      <dgm:prSet custT="1"/>
      <dgm:spPr>
        <a:solidFill>
          <a:schemeClr val="accent1">
            <a:lumMod val="20000"/>
            <a:lumOff val="80000"/>
          </a:schemeClr>
        </a:solidFill>
        <a:ln>
          <a:solidFill>
            <a:schemeClr val="bg1"/>
          </a:solidFill>
        </a:ln>
      </dgm:spPr>
      <dgm:t>
        <a:bodyPr/>
        <a:lstStyle/>
        <a:p>
          <a:r>
            <a:rPr lang="en-AU" sz="2400" b="0" dirty="0"/>
            <a:t>National Quality Framework (NQF)</a:t>
          </a:r>
        </a:p>
      </dgm:t>
    </dgm:pt>
    <dgm:pt modelId="{80EAC7BB-0EFC-4D9D-9CF6-6DB837C1BF7A}" type="parTrans" cxnId="{688E6C27-DFC6-492F-AB20-0AFD8DAD67CD}">
      <dgm:prSet/>
      <dgm:spPr/>
      <dgm:t>
        <a:bodyPr/>
        <a:lstStyle/>
        <a:p>
          <a:endParaRPr lang="en-AU"/>
        </a:p>
      </dgm:t>
    </dgm:pt>
    <dgm:pt modelId="{71346C38-EBA2-4FC3-A298-90906AC009CB}" type="sibTrans" cxnId="{688E6C27-DFC6-492F-AB20-0AFD8DAD67CD}">
      <dgm:prSet/>
      <dgm:spPr/>
      <dgm:t>
        <a:bodyPr/>
        <a:lstStyle/>
        <a:p>
          <a:endParaRPr lang="en-AU"/>
        </a:p>
      </dgm:t>
    </dgm:pt>
    <dgm:pt modelId="{C0667ECE-D14C-4534-BBAB-7ED757D1E0A7}" type="pres">
      <dgm:prSet presAssocID="{77F262FF-E085-4824-8FCD-1502C533162E}" presName="Name0" presStyleCnt="0">
        <dgm:presLayoutVars>
          <dgm:dir/>
          <dgm:animLvl val="lvl"/>
          <dgm:resizeHandles val="exact"/>
        </dgm:presLayoutVars>
      </dgm:prSet>
      <dgm:spPr/>
    </dgm:pt>
    <dgm:pt modelId="{97D68A9F-7596-4945-99CE-31AABC47207D}" type="pres">
      <dgm:prSet presAssocID="{C09396FC-5387-402C-B21F-2B36042757CC}" presName="boxAndChildren" presStyleCnt="0"/>
      <dgm:spPr/>
    </dgm:pt>
    <dgm:pt modelId="{0333EE99-2420-4171-8662-095F6180DC97}" type="pres">
      <dgm:prSet presAssocID="{C09396FC-5387-402C-B21F-2B36042757CC}" presName="parentTextBox" presStyleLbl="node1" presStyleIdx="0" presStyleCnt="3"/>
      <dgm:spPr/>
    </dgm:pt>
    <dgm:pt modelId="{006C4867-F5DE-41E7-AF6D-BA63D062BB54}" type="pres">
      <dgm:prSet presAssocID="{3B05ECFF-015C-4385-8DC2-69773E070966}" presName="sp" presStyleCnt="0"/>
      <dgm:spPr/>
    </dgm:pt>
    <dgm:pt modelId="{BD27B7C9-9D37-4893-8E76-928F23D3613D}" type="pres">
      <dgm:prSet presAssocID="{5D75EF8D-A453-4B0E-9CEE-CB31F8710922}" presName="arrowAndChildren" presStyleCnt="0"/>
      <dgm:spPr/>
    </dgm:pt>
    <dgm:pt modelId="{BB55B2E6-DA64-4E14-A53C-4642F577A0EA}" type="pres">
      <dgm:prSet presAssocID="{5D75EF8D-A453-4B0E-9CEE-CB31F8710922}" presName="parentTextArrow" presStyleLbl="node1" presStyleIdx="1" presStyleCnt="3"/>
      <dgm:spPr/>
    </dgm:pt>
    <dgm:pt modelId="{F3BBA039-4069-4DF0-9D9E-54FE561E809E}" type="pres">
      <dgm:prSet presAssocID="{71346C38-EBA2-4FC3-A298-90906AC009CB}" presName="sp" presStyleCnt="0"/>
      <dgm:spPr/>
    </dgm:pt>
    <dgm:pt modelId="{F856D377-0BE8-498C-9CA3-EF088924E7AC}" type="pres">
      <dgm:prSet presAssocID="{717A2158-41D8-45BA-A8CF-5CA50D7BA6B0}" presName="arrowAndChildren" presStyleCnt="0"/>
      <dgm:spPr/>
    </dgm:pt>
    <dgm:pt modelId="{C7AF4BAD-AE39-4D33-A25B-FCD09FD21681}" type="pres">
      <dgm:prSet presAssocID="{717A2158-41D8-45BA-A8CF-5CA50D7BA6B0}" presName="parentTextArrow" presStyleLbl="node1" presStyleIdx="2" presStyleCnt="3"/>
      <dgm:spPr/>
    </dgm:pt>
  </dgm:ptLst>
  <dgm:cxnLst>
    <dgm:cxn modelId="{91F3CB00-6159-44BE-905C-B23481C9DBF5}" srcId="{77F262FF-E085-4824-8FCD-1502C533162E}" destId="{5D75EF8D-A453-4B0E-9CEE-CB31F8710922}" srcOrd="1" destOrd="0" parTransId="{92A37F34-9961-4880-B686-EFF9B87A8F3C}" sibTransId="{3B05ECFF-015C-4385-8DC2-69773E070966}"/>
    <dgm:cxn modelId="{688E6C27-DFC6-492F-AB20-0AFD8DAD67CD}" srcId="{77F262FF-E085-4824-8FCD-1502C533162E}" destId="{717A2158-41D8-45BA-A8CF-5CA50D7BA6B0}" srcOrd="0" destOrd="0" parTransId="{80EAC7BB-0EFC-4D9D-9CF6-6DB837C1BF7A}" sibTransId="{71346C38-EBA2-4FC3-A298-90906AC009CB}"/>
    <dgm:cxn modelId="{D2CD1C3F-4FC7-4622-80FC-FC542C2EA2E9}" type="presOf" srcId="{717A2158-41D8-45BA-A8CF-5CA50D7BA6B0}" destId="{C7AF4BAD-AE39-4D33-A25B-FCD09FD21681}" srcOrd="0" destOrd="0" presId="urn:microsoft.com/office/officeart/2005/8/layout/process4"/>
    <dgm:cxn modelId="{070F3092-77FA-4206-A153-AA73225A483B}" type="presOf" srcId="{5D75EF8D-A453-4B0E-9CEE-CB31F8710922}" destId="{BB55B2E6-DA64-4E14-A53C-4642F577A0EA}" srcOrd="0" destOrd="0" presId="urn:microsoft.com/office/officeart/2005/8/layout/process4"/>
    <dgm:cxn modelId="{7EBEBA96-211C-460E-8AD3-9A66C5F33E96}" type="presOf" srcId="{C09396FC-5387-402C-B21F-2B36042757CC}" destId="{0333EE99-2420-4171-8662-095F6180DC97}" srcOrd="0" destOrd="0" presId="urn:microsoft.com/office/officeart/2005/8/layout/process4"/>
    <dgm:cxn modelId="{775735D5-4CF1-41CA-8249-31DE5803A09C}" type="presOf" srcId="{77F262FF-E085-4824-8FCD-1502C533162E}" destId="{C0667ECE-D14C-4534-BBAB-7ED757D1E0A7}" srcOrd="0" destOrd="0" presId="urn:microsoft.com/office/officeart/2005/8/layout/process4"/>
    <dgm:cxn modelId="{83BFCAF1-6AD4-4FC0-9AAC-6525EB21FE43}" srcId="{77F262FF-E085-4824-8FCD-1502C533162E}" destId="{C09396FC-5387-402C-B21F-2B36042757CC}" srcOrd="2" destOrd="0" parTransId="{7E3F9CD4-1B9A-4A88-8AE2-E90AE6FE3576}" sibTransId="{0217B141-575E-4C00-88C9-3F8AB88C714C}"/>
    <dgm:cxn modelId="{2E3E542B-26FF-40F0-982B-14509FC1D6C3}" type="presParOf" srcId="{C0667ECE-D14C-4534-BBAB-7ED757D1E0A7}" destId="{97D68A9F-7596-4945-99CE-31AABC47207D}" srcOrd="0" destOrd="0" presId="urn:microsoft.com/office/officeart/2005/8/layout/process4"/>
    <dgm:cxn modelId="{6BDD2B6C-3883-4C96-B39D-400943A5189D}" type="presParOf" srcId="{97D68A9F-7596-4945-99CE-31AABC47207D}" destId="{0333EE99-2420-4171-8662-095F6180DC97}" srcOrd="0" destOrd="0" presId="urn:microsoft.com/office/officeart/2005/8/layout/process4"/>
    <dgm:cxn modelId="{DA4F4948-CF4B-45EF-BAC4-EEF4495BA2EA}" type="presParOf" srcId="{C0667ECE-D14C-4534-BBAB-7ED757D1E0A7}" destId="{006C4867-F5DE-41E7-AF6D-BA63D062BB54}" srcOrd="1" destOrd="0" presId="urn:microsoft.com/office/officeart/2005/8/layout/process4"/>
    <dgm:cxn modelId="{71B3F258-1A6B-467B-8AB9-5E8C4096702F}" type="presParOf" srcId="{C0667ECE-D14C-4534-BBAB-7ED757D1E0A7}" destId="{BD27B7C9-9D37-4893-8E76-928F23D3613D}" srcOrd="2" destOrd="0" presId="urn:microsoft.com/office/officeart/2005/8/layout/process4"/>
    <dgm:cxn modelId="{9351AFBB-62A7-4D2A-A8BE-5231466EC4E8}" type="presParOf" srcId="{BD27B7C9-9D37-4893-8E76-928F23D3613D}" destId="{BB55B2E6-DA64-4E14-A53C-4642F577A0EA}" srcOrd="0" destOrd="0" presId="urn:microsoft.com/office/officeart/2005/8/layout/process4"/>
    <dgm:cxn modelId="{FFA60773-8ABC-447D-8BF1-4C46D765E932}" type="presParOf" srcId="{C0667ECE-D14C-4534-BBAB-7ED757D1E0A7}" destId="{F3BBA039-4069-4DF0-9D9E-54FE561E809E}" srcOrd="3" destOrd="0" presId="urn:microsoft.com/office/officeart/2005/8/layout/process4"/>
    <dgm:cxn modelId="{2A785822-4763-4E2B-A1D7-F4B8DD8CD3C7}" type="presParOf" srcId="{C0667ECE-D14C-4534-BBAB-7ED757D1E0A7}" destId="{F856D377-0BE8-498C-9CA3-EF088924E7AC}" srcOrd="4" destOrd="0" presId="urn:microsoft.com/office/officeart/2005/8/layout/process4"/>
    <dgm:cxn modelId="{E618CF18-104C-4C4E-A83C-9C4AA4C80260}" type="presParOf" srcId="{F856D377-0BE8-498C-9CA3-EF088924E7AC}" destId="{C7AF4BAD-AE39-4D33-A25B-FCD09FD2168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5171195-5C1A-4208-A407-6479F5D8F677}" type="doc">
      <dgm:prSet loTypeId="urn:microsoft.com/office/officeart/2005/8/layout/cycle1" loCatId="cycle" qsTypeId="urn:microsoft.com/office/officeart/2005/8/quickstyle/simple4" qsCatId="simple" csTypeId="urn:microsoft.com/office/officeart/2005/8/colors/accent2_4" csCatId="accent2" phldr="1"/>
      <dgm:spPr/>
      <dgm:t>
        <a:bodyPr/>
        <a:lstStyle/>
        <a:p>
          <a:endParaRPr lang="en-AU"/>
        </a:p>
      </dgm:t>
    </dgm:pt>
    <dgm:pt modelId="{EE1FA39D-BB39-4ECA-8B7D-3D782AB38C5D}">
      <dgm:prSet phldrT="[Text]" custT="1"/>
      <dgm:spPr/>
      <dgm:t>
        <a:bodyPr/>
        <a:lstStyle/>
        <a:p>
          <a:r>
            <a:rPr lang="en-AU" sz="1600"/>
            <a:t>Collect information</a:t>
          </a:r>
        </a:p>
      </dgm:t>
    </dgm:pt>
    <dgm:pt modelId="{5FCC4698-F38B-467F-8C36-536211C3C0D2}" type="parTrans" cxnId="{4443E833-5C94-4228-B5E3-BB3C90AABD6B}">
      <dgm:prSet/>
      <dgm:spPr/>
      <dgm:t>
        <a:bodyPr/>
        <a:lstStyle/>
        <a:p>
          <a:endParaRPr lang="en-AU" sz="1600"/>
        </a:p>
      </dgm:t>
    </dgm:pt>
    <dgm:pt modelId="{1D4D7A01-04DA-491C-8CBE-CF83B05D010D}" type="sibTrans" cxnId="{4443E833-5C94-4228-B5E3-BB3C90AABD6B}">
      <dgm:prSet/>
      <dgm:spPr/>
      <dgm:t>
        <a:bodyPr/>
        <a:lstStyle/>
        <a:p>
          <a:endParaRPr lang="en-AU" sz="1600"/>
        </a:p>
      </dgm:t>
    </dgm:pt>
    <dgm:pt modelId="{129A2025-C368-49EB-AB8B-4A095A8AC645}">
      <dgm:prSet phldrT="[Text]" custT="1"/>
      <dgm:spPr/>
      <dgm:t>
        <a:bodyPr/>
        <a:lstStyle/>
        <a:p>
          <a:r>
            <a:rPr lang="en-AU" sz="1600"/>
            <a:t>Analyse</a:t>
          </a:r>
        </a:p>
      </dgm:t>
    </dgm:pt>
    <dgm:pt modelId="{51E50445-AE8F-4EC9-BDDF-57814DE9C541}" type="parTrans" cxnId="{9D5A3683-81AD-4D3E-8072-5DE4FD4CCBC2}">
      <dgm:prSet/>
      <dgm:spPr/>
      <dgm:t>
        <a:bodyPr/>
        <a:lstStyle/>
        <a:p>
          <a:endParaRPr lang="en-AU" sz="1600"/>
        </a:p>
      </dgm:t>
    </dgm:pt>
    <dgm:pt modelId="{BACFA3BB-D761-4BE8-BE5F-CFA809F4B201}" type="sibTrans" cxnId="{9D5A3683-81AD-4D3E-8072-5DE4FD4CCBC2}">
      <dgm:prSet/>
      <dgm:spPr/>
      <dgm:t>
        <a:bodyPr/>
        <a:lstStyle/>
        <a:p>
          <a:endParaRPr lang="en-AU" sz="1600"/>
        </a:p>
      </dgm:t>
    </dgm:pt>
    <dgm:pt modelId="{2FB50A52-C88E-4E65-B906-ADE5EA6EF960}">
      <dgm:prSet phldrT="[Text]" custT="1"/>
      <dgm:spPr/>
      <dgm:t>
        <a:bodyPr/>
        <a:lstStyle/>
        <a:p>
          <a:r>
            <a:rPr lang="en-AU" sz="1600" b="1"/>
            <a:t>Plan </a:t>
          </a:r>
        </a:p>
      </dgm:t>
    </dgm:pt>
    <dgm:pt modelId="{D487CDFA-D20B-4A01-800A-5DA95F407B89}" type="parTrans" cxnId="{FEEE6488-DCF5-4FC4-AC56-9ACE4564B5C5}">
      <dgm:prSet/>
      <dgm:spPr/>
      <dgm:t>
        <a:bodyPr/>
        <a:lstStyle/>
        <a:p>
          <a:endParaRPr lang="en-AU" sz="1600"/>
        </a:p>
      </dgm:t>
    </dgm:pt>
    <dgm:pt modelId="{686CC452-1631-4CD9-A0A5-52F86689F6B1}" type="sibTrans" cxnId="{FEEE6488-DCF5-4FC4-AC56-9ACE4564B5C5}">
      <dgm:prSet/>
      <dgm:spPr/>
      <dgm:t>
        <a:bodyPr/>
        <a:lstStyle/>
        <a:p>
          <a:endParaRPr lang="en-AU" sz="1600"/>
        </a:p>
      </dgm:t>
    </dgm:pt>
    <dgm:pt modelId="{6B34F58D-4B83-4399-97CC-2B6162B8A10F}">
      <dgm:prSet phldrT="[Text]" custT="1"/>
      <dgm:spPr/>
      <dgm:t>
        <a:bodyPr/>
        <a:lstStyle/>
        <a:p>
          <a:r>
            <a:rPr lang="en-AU" sz="1600"/>
            <a:t>Implement</a:t>
          </a:r>
        </a:p>
      </dgm:t>
    </dgm:pt>
    <dgm:pt modelId="{79138AE7-B1EC-4871-B182-C55323DF3979}" type="parTrans" cxnId="{E7403B9E-6901-4F67-8D26-73EA999CA65C}">
      <dgm:prSet/>
      <dgm:spPr/>
      <dgm:t>
        <a:bodyPr/>
        <a:lstStyle/>
        <a:p>
          <a:endParaRPr lang="en-AU" sz="1600"/>
        </a:p>
      </dgm:t>
    </dgm:pt>
    <dgm:pt modelId="{2B212524-955B-46E3-962F-D62DD9230168}" type="sibTrans" cxnId="{E7403B9E-6901-4F67-8D26-73EA999CA65C}">
      <dgm:prSet/>
      <dgm:spPr/>
      <dgm:t>
        <a:bodyPr/>
        <a:lstStyle/>
        <a:p>
          <a:endParaRPr lang="en-AU" sz="1600"/>
        </a:p>
      </dgm:t>
    </dgm:pt>
    <dgm:pt modelId="{54FEE3B9-6394-4412-915E-AB9166BE5308}">
      <dgm:prSet phldrT="[Text]" custT="1"/>
      <dgm:spPr/>
      <dgm:t>
        <a:bodyPr/>
        <a:lstStyle/>
        <a:p>
          <a:r>
            <a:rPr lang="en-AU" sz="1600"/>
            <a:t>Reflect and evaluate</a:t>
          </a:r>
        </a:p>
      </dgm:t>
    </dgm:pt>
    <dgm:pt modelId="{2E7E17FA-D61D-4112-878B-BBA60BD05BEF}" type="parTrans" cxnId="{25D26DBA-530E-47A0-ABB1-D46FD178B91C}">
      <dgm:prSet/>
      <dgm:spPr/>
      <dgm:t>
        <a:bodyPr/>
        <a:lstStyle/>
        <a:p>
          <a:endParaRPr lang="en-AU" sz="1600"/>
        </a:p>
      </dgm:t>
    </dgm:pt>
    <dgm:pt modelId="{3ED8C041-8F1E-4FF5-B289-17391CE25AE3}" type="sibTrans" cxnId="{25D26DBA-530E-47A0-ABB1-D46FD178B91C}">
      <dgm:prSet/>
      <dgm:spPr/>
      <dgm:t>
        <a:bodyPr/>
        <a:lstStyle/>
        <a:p>
          <a:endParaRPr lang="en-AU" sz="1600"/>
        </a:p>
      </dgm:t>
    </dgm:pt>
    <dgm:pt modelId="{0FCB3331-F96B-4074-9CE0-14AC800C7115}" type="pres">
      <dgm:prSet presAssocID="{A5171195-5C1A-4208-A407-6479F5D8F677}" presName="cycle" presStyleCnt="0">
        <dgm:presLayoutVars>
          <dgm:dir/>
          <dgm:resizeHandles val="exact"/>
        </dgm:presLayoutVars>
      </dgm:prSet>
      <dgm:spPr/>
    </dgm:pt>
    <dgm:pt modelId="{FAEA89BC-EF2B-46B5-AC2D-630D24E80386}" type="pres">
      <dgm:prSet presAssocID="{EE1FA39D-BB39-4ECA-8B7D-3D782AB38C5D}" presName="dummy" presStyleCnt="0"/>
      <dgm:spPr/>
    </dgm:pt>
    <dgm:pt modelId="{CDA10B21-2AF0-4823-9A6D-36B6913FD01D}" type="pres">
      <dgm:prSet presAssocID="{EE1FA39D-BB39-4ECA-8B7D-3D782AB38C5D}" presName="node" presStyleLbl="revTx" presStyleIdx="0" presStyleCnt="5" custScaleX="160436">
        <dgm:presLayoutVars>
          <dgm:bulletEnabled val="1"/>
        </dgm:presLayoutVars>
      </dgm:prSet>
      <dgm:spPr/>
    </dgm:pt>
    <dgm:pt modelId="{A0AD9D74-E227-4D30-A499-19A7B1F7E239}" type="pres">
      <dgm:prSet presAssocID="{1D4D7A01-04DA-491C-8CBE-CF83B05D010D}" presName="sibTrans" presStyleLbl="node1" presStyleIdx="0" presStyleCnt="5"/>
      <dgm:spPr/>
    </dgm:pt>
    <dgm:pt modelId="{A60BDF54-29F2-4E5E-A992-41EDB5726098}" type="pres">
      <dgm:prSet presAssocID="{129A2025-C368-49EB-AB8B-4A095A8AC645}" presName="dummy" presStyleCnt="0"/>
      <dgm:spPr/>
    </dgm:pt>
    <dgm:pt modelId="{1D59C6B9-8E81-4511-95B7-DC330CFC80D1}" type="pres">
      <dgm:prSet presAssocID="{129A2025-C368-49EB-AB8B-4A095A8AC645}" presName="node" presStyleLbl="revTx" presStyleIdx="1" presStyleCnt="5">
        <dgm:presLayoutVars>
          <dgm:bulletEnabled val="1"/>
        </dgm:presLayoutVars>
      </dgm:prSet>
      <dgm:spPr/>
    </dgm:pt>
    <dgm:pt modelId="{4532CF64-3C44-4690-8765-B8A436D8A3B5}" type="pres">
      <dgm:prSet presAssocID="{BACFA3BB-D761-4BE8-BE5F-CFA809F4B201}" presName="sibTrans" presStyleLbl="node1" presStyleIdx="1" presStyleCnt="5"/>
      <dgm:spPr/>
    </dgm:pt>
    <dgm:pt modelId="{0DCBDCBD-B71F-4069-966D-D8A33E55A100}" type="pres">
      <dgm:prSet presAssocID="{2FB50A52-C88E-4E65-B906-ADE5EA6EF960}" presName="dummy" presStyleCnt="0"/>
      <dgm:spPr/>
    </dgm:pt>
    <dgm:pt modelId="{87113C51-3060-44F3-91F4-B37DA1733FEF}" type="pres">
      <dgm:prSet presAssocID="{2FB50A52-C88E-4E65-B906-ADE5EA6EF960}" presName="node" presStyleLbl="revTx" presStyleIdx="2" presStyleCnt="5">
        <dgm:presLayoutVars>
          <dgm:bulletEnabled val="1"/>
        </dgm:presLayoutVars>
      </dgm:prSet>
      <dgm:spPr/>
    </dgm:pt>
    <dgm:pt modelId="{43249902-0195-4916-A819-68497AEA6AF6}" type="pres">
      <dgm:prSet presAssocID="{686CC452-1631-4CD9-A0A5-52F86689F6B1}" presName="sibTrans" presStyleLbl="node1" presStyleIdx="2" presStyleCnt="5"/>
      <dgm:spPr/>
    </dgm:pt>
    <dgm:pt modelId="{492D6E68-062C-441E-A7B7-B4FB6FD2ED8F}" type="pres">
      <dgm:prSet presAssocID="{6B34F58D-4B83-4399-97CC-2B6162B8A10F}" presName="dummy" presStyleCnt="0"/>
      <dgm:spPr/>
    </dgm:pt>
    <dgm:pt modelId="{E297420E-0A2A-4319-BC6A-0975715D0F1A}" type="pres">
      <dgm:prSet presAssocID="{6B34F58D-4B83-4399-97CC-2B6162B8A10F}" presName="node" presStyleLbl="revTx" presStyleIdx="3" presStyleCnt="5" custScaleX="122593">
        <dgm:presLayoutVars>
          <dgm:bulletEnabled val="1"/>
        </dgm:presLayoutVars>
      </dgm:prSet>
      <dgm:spPr/>
    </dgm:pt>
    <dgm:pt modelId="{0505F8BA-19A1-4AC8-835E-11CA288AB045}" type="pres">
      <dgm:prSet presAssocID="{2B212524-955B-46E3-962F-D62DD9230168}" presName="sibTrans" presStyleLbl="node1" presStyleIdx="3" presStyleCnt="5"/>
      <dgm:spPr/>
    </dgm:pt>
    <dgm:pt modelId="{E53706AD-EF82-4C55-A849-42F1DB18BFB0}" type="pres">
      <dgm:prSet presAssocID="{54FEE3B9-6394-4412-915E-AB9166BE5308}" presName="dummy" presStyleCnt="0"/>
      <dgm:spPr/>
    </dgm:pt>
    <dgm:pt modelId="{BCC305A2-23CE-4127-85A3-DF1BD0A17565}" type="pres">
      <dgm:prSet presAssocID="{54FEE3B9-6394-4412-915E-AB9166BE5308}" presName="node" presStyleLbl="revTx" presStyleIdx="4" presStyleCnt="5">
        <dgm:presLayoutVars>
          <dgm:bulletEnabled val="1"/>
        </dgm:presLayoutVars>
      </dgm:prSet>
      <dgm:spPr/>
    </dgm:pt>
    <dgm:pt modelId="{46130487-7B8F-45D0-9070-23D2E36B6446}" type="pres">
      <dgm:prSet presAssocID="{3ED8C041-8F1E-4FF5-B289-17391CE25AE3}" presName="sibTrans" presStyleLbl="node1" presStyleIdx="4" presStyleCnt="5"/>
      <dgm:spPr/>
    </dgm:pt>
  </dgm:ptLst>
  <dgm:cxnLst>
    <dgm:cxn modelId="{4443E833-5C94-4228-B5E3-BB3C90AABD6B}" srcId="{A5171195-5C1A-4208-A407-6479F5D8F677}" destId="{EE1FA39D-BB39-4ECA-8B7D-3D782AB38C5D}" srcOrd="0" destOrd="0" parTransId="{5FCC4698-F38B-467F-8C36-536211C3C0D2}" sibTransId="{1D4D7A01-04DA-491C-8CBE-CF83B05D010D}"/>
    <dgm:cxn modelId="{E0C84036-0B6D-4031-A4F3-BB786564C979}" type="presOf" srcId="{6B34F58D-4B83-4399-97CC-2B6162B8A10F}" destId="{E297420E-0A2A-4319-BC6A-0975715D0F1A}" srcOrd="0" destOrd="0" presId="urn:microsoft.com/office/officeart/2005/8/layout/cycle1"/>
    <dgm:cxn modelId="{57E9F43F-5CEB-4241-B829-40E8B3B27C8F}" type="presOf" srcId="{BACFA3BB-D761-4BE8-BE5F-CFA809F4B201}" destId="{4532CF64-3C44-4690-8765-B8A436D8A3B5}" srcOrd="0" destOrd="0" presId="urn:microsoft.com/office/officeart/2005/8/layout/cycle1"/>
    <dgm:cxn modelId="{E9D31545-3788-4E65-9731-15B912A489A6}" type="presOf" srcId="{2FB50A52-C88E-4E65-B906-ADE5EA6EF960}" destId="{87113C51-3060-44F3-91F4-B37DA1733FEF}" srcOrd="0" destOrd="0" presId="urn:microsoft.com/office/officeart/2005/8/layout/cycle1"/>
    <dgm:cxn modelId="{9BFE8050-054B-4FED-9505-12EC5BC5A229}" type="presOf" srcId="{129A2025-C368-49EB-AB8B-4A095A8AC645}" destId="{1D59C6B9-8E81-4511-95B7-DC330CFC80D1}" srcOrd="0" destOrd="0" presId="urn:microsoft.com/office/officeart/2005/8/layout/cycle1"/>
    <dgm:cxn modelId="{34914D76-9B0A-4947-A993-F059BFD5B037}" type="presOf" srcId="{686CC452-1631-4CD9-A0A5-52F86689F6B1}" destId="{43249902-0195-4916-A819-68497AEA6AF6}" srcOrd="0" destOrd="0" presId="urn:microsoft.com/office/officeart/2005/8/layout/cycle1"/>
    <dgm:cxn modelId="{F326577A-AC04-415E-BC89-8E6182BD86BD}" type="presOf" srcId="{2B212524-955B-46E3-962F-D62DD9230168}" destId="{0505F8BA-19A1-4AC8-835E-11CA288AB045}" srcOrd="0" destOrd="0" presId="urn:microsoft.com/office/officeart/2005/8/layout/cycle1"/>
    <dgm:cxn modelId="{6316677F-B039-4492-95F9-17F3E8837C1A}" type="presOf" srcId="{1D4D7A01-04DA-491C-8CBE-CF83B05D010D}" destId="{A0AD9D74-E227-4D30-A499-19A7B1F7E239}" srcOrd="0" destOrd="0" presId="urn:microsoft.com/office/officeart/2005/8/layout/cycle1"/>
    <dgm:cxn modelId="{9D5A3683-81AD-4D3E-8072-5DE4FD4CCBC2}" srcId="{A5171195-5C1A-4208-A407-6479F5D8F677}" destId="{129A2025-C368-49EB-AB8B-4A095A8AC645}" srcOrd="1" destOrd="0" parTransId="{51E50445-AE8F-4EC9-BDDF-57814DE9C541}" sibTransId="{BACFA3BB-D761-4BE8-BE5F-CFA809F4B201}"/>
    <dgm:cxn modelId="{FEEE6488-DCF5-4FC4-AC56-9ACE4564B5C5}" srcId="{A5171195-5C1A-4208-A407-6479F5D8F677}" destId="{2FB50A52-C88E-4E65-B906-ADE5EA6EF960}" srcOrd="2" destOrd="0" parTransId="{D487CDFA-D20B-4A01-800A-5DA95F407B89}" sibTransId="{686CC452-1631-4CD9-A0A5-52F86689F6B1}"/>
    <dgm:cxn modelId="{E7403B9E-6901-4F67-8D26-73EA999CA65C}" srcId="{A5171195-5C1A-4208-A407-6479F5D8F677}" destId="{6B34F58D-4B83-4399-97CC-2B6162B8A10F}" srcOrd="3" destOrd="0" parTransId="{79138AE7-B1EC-4871-B182-C55323DF3979}" sibTransId="{2B212524-955B-46E3-962F-D62DD9230168}"/>
    <dgm:cxn modelId="{3BE718AD-3D63-45CA-ADDB-5140745E350C}" type="presOf" srcId="{54FEE3B9-6394-4412-915E-AB9166BE5308}" destId="{BCC305A2-23CE-4127-85A3-DF1BD0A17565}" srcOrd="0" destOrd="0" presId="urn:microsoft.com/office/officeart/2005/8/layout/cycle1"/>
    <dgm:cxn modelId="{75186BB7-182F-493C-A919-1369C2F88B9D}" type="presOf" srcId="{EE1FA39D-BB39-4ECA-8B7D-3D782AB38C5D}" destId="{CDA10B21-2AF0-4823-9A6D-36B6913FD01D}" srcOrd="0" destOrd="0" presId="urn:microsoft.com/office/officeart/2005/8/layout/cycle1"/>
    <dgm:cxn modelId="{25D26DBA-530E-47A0-ABB1-D46FD178B91C}" srcId="{A5171195-5C1A-4208-A407-6479F5D8F677}" destId="{54FEE3B9-6394-4412-915E-AB9166BE5308}" srcOrd="4" destOrd="0" parTransId="{2E7E17FA-D61D-4112-878B-BBA60BD05BEF}" sibTransId="{3ED8C041-8F1E-4FF5-B289-17391CE25AE3}"/>
    <dgm:cxn modelId="{78DE67D0-04E6-4D93-AAF5-C7EF9CEBB346}" type="presOf" srcId="{3ED8C041-8F1E-4FF5-B289-17391CE25AE3}" destId="{46130487-7B8F-45D0-9070-23D2E36B6446}" srcOrd="0" destOrd="0" presId="urn:microsoft.com/office/officeart/2005/8/layout/cycle1"/>
    <dgm:cxn modelId="{9A5CB4D9-591F-4553-8D89-C7707F3B9446}" type="presOf" srcId="{A5171195-5C1A-4208-A407-6479F5D8F677}" destId="{0FCB3331-F96B-4074-9CE0-14AC800C7115}" srcOrd="0" destOrd="0" presId="urn:microsoft.com/office/officeart/2005/8/layout/cycle1"/>
    <dgm:cxn modelId="{902E103B-AC01-4784-946B-56477D6D3BB8}" type="presParOf" srcId="{0FCB3331-F96B-4074-9CE0-14AC800C7115}" destId="{FAEA89BC-EF2B-46B5-AC2D-630D24E80386}" srcOrd="0" destOrd="0" presId="urn:microsoft.com/office/officeart/2005/8/layout/cycle1"/>
    <dgm:cxn modelId="{32DD4D6B-BEE0-4318-896B-4F8A4CE2BB87}" type="presParOf" srcId="{0FCB3331-F96B-4074-9CE0-14AC800C7115}" destId="{CDA10B21-2AF0-4823-9A6D-36B6913FD01D}" srcOrd="1" destOrd="0" presId="urn:microsoft.com/office/officeart/2005/8/layout/cycle1"/>
    <dgm:cxn modelId="{730558DB-B0A3-4AE3-9D64-E3E55E7C9B9A}" type="presParOf" srcId="{0FCB3331-F96B-4074-9CE0-14AC800C7115}" destId="{A0AD9D74-E227-4D30-A499-19A7B1F7E239}" srcOrd="2" destOrd="0" presId="urn:microsoft.com/office/officeart/2005/8/layout/cycle1"/>
    <dgm:cxn modelId="{40264D5A-272E-4D02-833B-08D18F1E6567}" type="presParOf" srcId="{0FCB3331-F96B-4074-9CE0-14AC800C7115}" destId="{A60BDF54-29F2-4E5E-A992-41EDB5726098}" srcOrd="3" destOrd="0" presId="urn:microsoft.com/office/officeart/2005/8/layout/cycle1"/>
    <dgm:cxn modelId="{001F092C-01EF-467C-9AE8-4E1A144521D7}" type="presParOf" srcId="{0FCB3331-F96B-4074-9CE0-14AC800C7115}" destId="{1D59C6B9-8E81-4511-95B7-DC330CFC80D1}" srcOrd="4" destOrd="0" presId="urn:microsoft.com/office/officeart/2005/8/layout/cycle1"/>
    <dgm:cxn modelId="{1D31DFB9-4EBD-4C5B-A0F3-215B03D76954}" type="presParOf" srcId="{0FCB3331-F96B-4074-9CE0-14AC800C7115}" destId="{4532CF64-3C44-4690-8765-B8A436D8A3B5}" srcOrd="5" destOrd="0" presId="urn:microsoft.com/office/officeart/2005/8/layout/cycle1"/>
    <dgm:cxn modelId="{BC10B16D-BAAA-46D8-9727-379392BE4A69}" type="presParOf" srcId="{0FCB3331-F96B-4074-9CE0-14AC800C7115}" destId="{0DCBDCBD-B71F-4069-966D-D8A33E55A100}" srcOrd="6" destOrd="0" presId="urn:microsoft.com/office/officeart/2005/8/layout/cycle1"/>
    <dgm:cxn modelId="{8D4405B5-6A1D-4FD5-968C-0D05F0080E0A}" type="presParOf" srcId="{0FCB3331-F96B-4074-9CE0-14AC800C7115}" destId="{87113C51-3060-44F3-91F4-B37DA1733FEF}" srcOrd="7" destOrd="0" presId="urn:microsoft.com/office/officeart/2005/8/layout/cycle1"/>
    <dgm:cxn modelId="{61F8E2B7-A0DC-42D4-9B28-F01536CBB682}" type="presParOf" srcId="{0FCB3331-F96B-4074-9CE0-14AC800C7115}" destId="{43249902-0195-4916-A819-68497AEA6AF6}" srcOrd="8" destOrd="0" presId="urn:microsoft.com/office/officeart/2005/8/layout/cycle1"/>
    <dgm:cxn modelId="{4A13D805-6A2B-4DD5-A2F0-56AF4F965603}" type="presParOf" srcId="{0FCB3331-F96B-4074-9CE0-14AC800C7115}" destId="{492D6E68-062C-441E-A7B7-B4FB6FD2ED8F}" srcOrd="9" destOrd="0" presId="urn:microsoft.com/office/officeart/2005/8/layout/cycle1"/>
    <dgm:cxn modelId="{6865F38F-4B1B-450F-B9F9-9E2F3103B796}" type="presParOf" srcId="{0FCB3331-F96B-4074-9CE0-14AC800C7115}" destId="{E297420E-0A2A-4319-BC6A-0975715D0F1A}" srcOrd="10" destOrd="0" presId="urn:microsoft.com/office/officeart/2005/8/layout/cycle1"/>
    <dgm:cxn modelId="{2BED02D2-77B9-40B6-814E-45683404FC69}" type="presParOf" srcId="{0FCB3331-F96B-4074-9CE0-14AC800C7115}" destId="{0505F8BA-19A1-4AC8-835E-11CA288AB045}" srcOrd="11" destOrd="0" presId="urn:microsoft.com/office/officeart/2005/8/layout/cycle1"/>
    <dgm:cxn modelId="{A747A2E2-3DD0-490D-9797-77AA4BB1967A}" type="presParOf" srcId="{0FCB3331-F96B-4074-9CE0-14AC800C7115}" destId="{E53706AD-EF82-4C55-A849-42F1DB18BFB0}" srcOrd="12" destOrd="0" presId="urn:microsoft.com/office/officeart/2005/8/layout/cycle1"/>
    <dgm:cxn modelId="{370E4246-C313-4DD8-AF9F-A8BFA1744959}" type="presParOf" srcId="{0FCB3331-F96B-4074-9CE0-14AC800C7115}" destId="{BCC305A2-23CE-4127-85A3-DF1BD0A17565}" srcOrd="13" destOrd="0" presId="urn:microsoft.com/office/officeart/2005/8/layout/cycle1"/>
    <dgm:cxn modelId="{CB2FB425-1EE5-4551-BE84-3208DCD51282}" type="presParOf" srcId="{0FCB3331-F96B-4074-9CE0-14AC800C7115}" destId="{46130487-7B8F-45D0-9070-23D2E36B6446}"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1DDBAE-7A95-4579-AA0A-0E81E664916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AU"/>
        </a:p>
      </dgm:t>
    </dgm:pt>
    <dgm:pt modelId="{8E0A7A52-3D71-4B15-8099-FD6EADE1F0FB}">
      <dgm:prSet phldrT="[Text]" custT="1"/>
      <dgm:spPr>
        <a:solidFill>
          <a:srgbClr val="886958"/>
        </a:solidFill>
      </dgm:spPr>
      <dgm:t>
        <a:bodyPr/>
        <a:lstStyle/>
        <a:p>
          <a:r>
            <a:rPr lang="en-AU" sz="900" b="1">
              <a:solidFill>
                <a:schemeClr val="bg1"/>
              </a:solidFill>
            </a:rPr>
            <a:t>Collaboration</a:t>
          </a:r>
          <a:r>
            <a:rPr lang="en-AU" sz="1000" b="1">
              <a:solidFill>
                <a:schemeClr val="tx1"/>
              </a:solidFill>
            </a:rPr>
            <a:t> </a:t>
          </a:r>
        </a:p>
      </dgm:t>
    </dgm:pt>
    <dgm:pt modelId="{4F7AB7AC-7E5B-48E5-8DAE-5A9E4D0DED76}" type="parTrans" cxnId="{BB21E290-D642-48DB-9168-5360C9B6D8D9}">
      <dgm:prSet/>
      <dgm:spPr/>
      <dgm:t>
        <a:bodyPr/>
        <a:lstStyle/>
        <a:p>
          <a:endParaRPr lang="en-AU"/>
        </a:p>
      </dgm:t>
    </dgm:pt>
    <dgm:pt modelId="{66DEA298-D173-4C85-A141-B30464C5FD0B}" type="sibTrans" cxnId="{BB21E290-D642-48DB-9168-5360C9B6D8D9}">
      <dgm:prSet custT="1"/>
      <dgm:spPr>
        <a:solidFill>
          <a:srgbClr val="886958"/>
        </a:solidFill>
      </dgm:spPr>
      <dgm:t>
        <a:bodyPr/>
        <a:lstStyle/>
        <a:p>
          <a:r>
            <a:rPr lang="en-AU" sz="900" b="1" kern="1200">
              <a:solidFill>
                <a:srgbClr val="FFFFFF"/>
              </a:solidFill>
              <a:latin typeface="Arial"/>
              <a:ea typeface="+mn-ea"/>
              <a:cs typeface="+mn-cs"/>
            </a:rPr>
            <a:t>Context</a:t>
          </a:r>
        </a:p>
      </dgm:t>
    </dgm:pt>
    <dgm:pt modelId="{1C3C603B-929C-43FF-8B54-83C9CE4319A8}">
      <dgm:prSet phldrT="[Text]"/>
      <dgm:spPr/>
      <dgm:t>
        <a:bodyPr/>
        <a:lstStyle/>
        <a:p>
          <a:endParaRPr lang="en-AU"/>
        </a:p>
      </dgm:t>
    </dgm:pt>
    <dgm:pt modelId="{81CB879F-E784-40BC-82E2-DABCB293A0C1}" type="parTrans" cxnId="{2A33A1A6-B85D-402F-8E66-365689FB0ED1}">
      <dgm:prSet/>
      <dgm:spPr/>
      <dgm:t>
        <a:bodyPr/>
        <a:lstStyle/>
        <a:p>
          <a:endParaRPr lang="en-AU"/>
        </a:p>
      </dgm:t>
    </dgm:pt>
    <dgm:pt modelId="{8F5380EC-E8EF-4EFA-8DAE-B251EC8FA462}" type="sibTrans" cxnId="{2A33A1A6-B85D-402F-8E66-365689FB0ED1}">
      <dgm:prSet/>
      <dgm:spPr/>
      <dgm:t>
        <a:bodyPr/>
        <a:lstStyle/>
        <a:p>
          <a:endParaRPr lang="en-AU"/>
        </a:p>
      </dgm:t>
    </dgm:pt>
    <dgm:pt modelId="{536F4BF6-DFFC-41BA-B104-07A9F0F7B59A}">
      <dgm:prSet phldrT="[Text]" custT="1"/>
      <dgm:spPr>
        <a:solidFill>
          <a:srgbClr val="886958"/>
        </a:solidFill>
      </dgm:spPr>
      <dgm: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Learning priorities</a:t>
          </a:r>
        </a:p>
      </dgm:t>
    </dgm:pt>
    <dgm:pt modelId="{8A873674-2323-46DC-85F4-AE1E4817649B}" type="parTrans" cxnId="{669E8802-AF1A-40DD-96A3-0A6936FFFA41}">
      <dgm:prSet/>
      <dgm:spPr/>
      <dgm:t>
        <a:bodyPr/>
        <a:lstStyle/>
        <a:p>
          <a:endParaRPr lang="en-AU"/>
        </a:p>
      </dgm:t>
    </dgm:pt>
    <dgm:pt modelId="{F8B49D9C-1118-444F-BD18-2F99F2F993D8}" type="sibTrans" cxnId="{669E8802-AF1A-40DD-96A3-0A6936FFFA41}">
      <dgm:prSet custT="1"/>
      <dgm:spPr>
        <a:solidFill>
          <a:srgbClr val="886958"/>
        </a:solidFill>
      </dgm:spPr>
      <dgm: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Reflection</a:t>
          </a:r>
        </a:p>
      </dgm:t>
    </dgm:pt>
    <dgm:pt modelId="{B8EAB1D3-B2D7-4444-94A3-339703DE070D}">
      <dgm:prSet phldrT="[Text]" custT="1"/>
      <dgm:spPr>
        <a:solidFill>
          <a:srgbClr val="886958"/>
        </a:solidFill>
      </dgm:spPr>
      <dgm:t>
        <a:bodyPr/>
        <a:lstStyle/>
        <a:p>
          <a:r>
            <a:rPr lang="en-AU" sz="900" b="1" kern="1200">
              <a:solidFill>
                <a:schemeClr val="bg1"/>
              </a:solidFill>
              <a:latin typeface="Arial"/>
              <a:ea typeface="+mn-ea"/>
              <a:cs typeface="+mn-cs"/>
            </a:rPr>
            <a:t>Assessment</a:t>
          </a:r>
        </a:p>
      </dgm:t>
    </dgm:pt>
    <dgm:pt modelId="{4EF4E12D-E067-44AB-B606-C5EE8853AA94}" type="parTrans" cxnId="{43BBF98A-25DC-4E60-A5D4-804FFC46D8D6}">
      <dgm:prSet/>
      <dgm:spPr/>
      <dgm:t>
        <a:bodyPr/>
        <a:lstStyle/>
        <a:p>
          <a:endParaRPr lang="en-AU"/>
        </a:p>
      </dgm:t>
    </dgm:pt>
    <dgm:pt modelId="{000A7C69-C22F-415F-B12D-FE92037F6C5B}" type="sibTrans" cxnId="{43BBF98A-25DC-4E60-A5D4-804FFC46D8D6}">
      <dgm:prSet custT="1"/>
      <dgm:spPr>
        <a:solidFill>
          <a:srgbClr val="886958"/>
        </a:solidFill>
      </dgm:spPr>
      <dgm:t>
        <a:bodyPr/>
        <a:lstStyle/>
        <a:p>
          <a:r>
            <a:rPr lang="en-AU" sz="900" b="1" dirty="0">
              <a:solidFill>
                <a:schemeClr val="bg1"/>
              </a:solidFill>
            </a:rPr>
            <a:t>Balance of planned and spontaneous learning</a:t>
          </a:r>
        </a:p>
      </dgm:t>
    </dgm:pt>
    <dgm:pt modelId="{316BA8BB-F651-4340-940E-921FE30912FD}">
      <dgm:prSet phldrT="[Text]" custT="1"/>
      <dgm:spPr>
        <a:solidFill>
          <a:srgbClr val="886958"/>
        </a:solidFill>
      </dgm:spPr>
      <dgm:t>
        <a:bodyPr/>
        <a:lstStyle/>
        <a:p>
          <a:r>
            <a:rPr lang="en-AU" sz="900" b="1">
              <a:solidFill>
                <a:schemeClr val="bg1"/>
              </a:solidFill>
            </a:rPr>
            <a:t>Documentation</a:t>
          </a:r>
        </a:p>
      </dgm:t>
    </dgm:pt>
    <dgm:pt modelId="{C5C37818-3CCC-49F8-AB95-9C22934277B5}" type="parTrans" cxnId="{01BAF8D0-4AB8-47B5-9AD6-4D4030DB826D}">
      <dgm:prSet/>
      <dgm:spPr/>
      <dgm:t>
        <a:bodyPr/>
        <a:lstStyle/>
        <a:p>
          <a:endParaRPr lang="en-AU"/>
        </a:p>
      </dgm:t>
    </dgm:pt>
    <dgm:pt modelId="{981854D0-0CE9-4DC6-BF68-84640544EE92}" type="sibTrans" cxnId="{01BAF8D0-4AB8-47B5-9AD6-4D4030DB826D}">
      <dgm:prSet custT="1"/>
      <dgm:spPr>
        <a:solidFill>
          <a:srgbClr val="886958"/>
        </a:solidFill>
      </dgm:spPr>
      <dgm:t>
        <a:bodyPr/>
        <a:lstStyle/>
        <a:p>
          <a:r>
            <a:rPr lang="en-AU" sz="900" b="1" kern="1200">
              <a:solidFill>
                <a:srgbClr val="FFFFFF"/>
              </a:solidFill>
              <a:latin typeface="Arial"/>
              <a:ea typeface="+mn-ea"/>
              <a:cs typeface="+mn-cs"/>
            </a:rPr>
            <a:t>Time</a:t>
          </a:r>
        </a:p>
      </dgm:t>
    </dgm:pt>
    <dgm:pt modelId="{D3D80070-17FC-4CF9-8ECF-706E7D3DBDBB}" type="pres">
      <dgm:prSet presAssocID="{B31DDBAE-7A95-4579-AA0A-0E81E664916F}" presName="Name0" presStyleCnt="0">
        <dgm:presLayoutVars>
          <dgm:chMax/>
          <dgm:chPref/>
          <dgm:dir/>
          <dgm:animLvl val="lvl"/>
        </dgm:presLayoutVars>
      </dgm:prSet>
      <dgm:spPr/>
    </dgm:pt>
    <dgm:pt modelId="{6678C6FA-3A9A-4634-A794-1FAB29AF136E}" type="pres">
      <dgm:prSet presAssocID="{8E0A7A52-3D71-4B15-8099-FD6EADE1F0FB}" presName="composite" presStyleCnt="0"/>
      <dgm:spPr/>
    </dgm:pt>
    <dgm:pt modelId="{30744BE3-3A39-419F-8081-82B8AF6C06E8}" type="pres">
      <dgm:prSet presAssocID="{8E0A7A52-3D71-4B15-8099-FD6EADE1F0FB}" presName="Parent1" presStyleLbl="node1" presStyleIdx="0" presStyleCnt="8">
        <dgm:presLayoutVars>
          <dgm:chMax val="1"/>
          <dgm:chPref val="1"/>
          <dgm:bulletEnabled val="1"/>
        </dgm:presLayoutVars>
      </dgm:prSet>
      <dgm:spPr/>
    </dgm:pt>
    <dgm:pt modelId="{699C5B4C-1A77-40CD-B672-70E4805ADC0B}" type="pres">
      <dgm:prSet presAssocID="{8E0A7A52-3D71-4B15-8099-FD6EADE1F0FB}" presName="Childtext1" presStyleLbl="revTx" presStyleIdx="0" presStyleCnt="4">
        <dgm:presLayoutVars>
          <dgm:chMax val="0"/>
          <dgm:chPref val="0"/>
          <dgm:bulletEnabled val="1"/>
        </dgm:presLayoutVars>
      </dgm:prSet>
      <dgm:spPr/>
    </dgm:pt>
    <dgm:pt modelId="{FC5190D5-F35F-41C7-AB17-F0ECBA36D2D9}" type="pres">
      <dgm:prSet presAssocID="{8E0A7A52-3D71-4B15-8099-FD6EADE1F0FB}" presName="BalanceSpacing" presStyleCnt="0"/>
      <dgm:spPr/>
    </dgm:pt>
    <dgm:pt modelId="{26E3AE46-CDBB-4018-A3E5-5455DD55734E}" type="pres">
      <dgm:prSet presAssocID="{8E0A7A52-3D71-4B15-8099-FD6EADE1F0FB}" presName="BalanceSpacing1" presStyleCnt="0"/>
      <dgm:spPr/>
    </dgm:pt>
    <dgm:pt modelId="{5637AD3E-E636-4797-AE41-E3F50E309404}" type="pres">
      <dgm:prSet presAssocID="{66DEA298-D173-4C85-A141-B30464C5FD0B}" presName="Accent1Text" presStyleLbl="node1" presStyleIdx="1" presStyleCnt="8" custLinFactNeighborX="-54413" custLinFactNeighborY="84880"/>
      <dgm:spPr/>
    </dgm:pt>
    <dgm:pt modelId="{59FFDE1A-F26E-4F9F-B111-340794B8A8A6}" type="pres">
      <dgm:prSet presAssocID="{66DEA298-D173-4C85-A141-B30464C5FD0B}" presName="spaceBetweenRectangles" presStyleCnt="0"/>
      <dgm:spPr/>
    </dgm:pt>
    <dgm:pt modelId="{830AED6D-EC0C-49F0-983A-5E42DB6D40D4}" type="pres">
      <dgm:prSet presAssocID="{536F4BF6-DFFC-41BA-B104-07A9F0F7B59A}" presName="composite" presStyleCnt="0"/>
      <dgm:spPr/>
    </dgm:pt>
    <dgm:pt modelId="{264D64AE-1BCB-4711-B18D-0D8C726DDD3F}" type="pres">
      <dgm:prSet presAssocID="{536F4BF6-DFFC-41BA-B104-07A9F0F7B59A}" presName="Parent1" presStyleLbl="node1" presStyleIdx="2" presStyleCnt="8">
        <dgm:presLayoutVars>
          <dgm:chMax val="1"/>
          <dgm:chPref val="1"/>
          <dgm:bulletEnabled val="1"/>
        </dgm:presLayoutVars>
      </dgm:prSet>
      <dgm:spPr/>
    </dgm:pt>
    <dgm:pt modelId="{B28572ED-2CC1-40EC-82A0-537F95052726}" type="pres">
      <dgm:prSet presAssocID="{536F4BF6-DFFC-41BA-B104-07A9F0F7B59A}" presName="Childtext1" presStyleLbl="revTx" presStyleIdx="1" presStyleCnt="4">
        <dgm:presLayoutVars>
          <dgm:chMax val="0"/>
          <dgm:chPref val="0"/>
          <dgm:bulletEnabled val="1"/>
        </dgm:presLayoutVars>
      </dgm:prSet>
      <dgm:spPr/>
    </dgm:pt>
    <dgm:pt modelId="{D0368C0A-45CD-45BE-90EB-69FB30F6F707}" type="pres">
      <dgm:prSet presAssocID="{536F4BF6-DFFC-41BA-B104-07A9F0F7B59A}" presName="BalanceSpacing" presStyleCnt="0"/>
      <dgm:spPr/>
    </dgm:pt>
    <dgm:pt modelId="{5126CE25-5224-4C1B-BAFC-3D59CEF4B9C2}" type="pres">
      <dgm:prSet presAssocID="{536F4BF6-DFFC-41BA-B104-07A9F0F7B59A}" presName="BalanceSpacing1" presStyleCnt="0"/>
      <dgm:spPr/>
    </dgm:pt>
    <dgm:pt modelId="{09384794-3064-4346-A155-157122D7940C}" type="pres">
      <dgm:prSet presAssocID="{F8B49D9C-1118-444F-BD18-2F99F2F993D8}" presName="Accent1Text" presStyleLbl="node1" presStyleIdx="3" presStyleCnt="8"/>
      <dgm:spPr/>
    </dgm:pt>
    <dgm:pt modelId="{F6C614E1-9AB7-420D-9944-CA803C71330E}" type="pres">
      <dgm:prSet presAssocID="{F8B49D9C-1118-444F-BD18-2F99F2F993D8}" presName="spaceBetweenRectangles" presStyleCnt="0"/>
      <dgm:spPr/>
    </dgm:pt>
    <dgm:pt modelId="{69EA4470-1C0B-4DD4-B5EE-474F15586425}" type="pres">
      <dgm:prSet presAssocID="{B8EAB1D3-B2D7-4444-94A3-339703DE070D}" presName="composite" presStyleCnt="0"/>
      <dgm:spPr/>
    </dgm:pt>
    <dgm:pt modelId="{45196434-7EDC-4010-A7CF-E9E4FFE13228}" type="pres">
      <dgm:prSet presAssocID="{B8EAB1D3-B2D7-4444-94A3-339703DE070D}" presName="Parent1" presStyleLbl="node1" presStyleIdx="4" presStyleCnt="8" custLinFactNeighborX="46" custLinFactNeighborY="-2114">
        <dgm:presLayoutVars>
          <dgm:chMax val="1"/>
          <dgm:chPref val="1"/>
          <dgm:bulletEnabled val="1"/>
        </dgm:presLayoutVars>
      </dgm:prSet>
      <dgm:spPr/>
    </dgm:pt>
    <dgm:pt modelId="{A9AD3B68-6CE7-4306-97B5-CE943F917AD7}" type="pres">
      <dgm:prSet presAssocID="{B8EAB1D3-B2D7-4444-94A3-339703DE070D}" presName="Childtext1" presStyleLbl="revTx" presStyleIdx="2" presStyleCnt="4" custLinFactNeighborX="30683" custLinFactNeighborY="-16975">
        <dgm:presLayoutVars>
          <dgm:chMax val="0"/>
          <dgm:chPref val="0"/>
          <dgm:bulletEnabled val="1"/>
        </dgm:presLayoutVars>
      </dgm:prSet>
      <dgm:spPr/>
    </dgm:pt>
    <dgm:pt modelId="{8CCE0280-6279-48C0-AA1A-48D90A905325}" type="pres">
      <dgm:prSet presAssocID="{B8EAB1D3-B2D7-4444-94A3-339703DE070D}" presName="BalanceSpacing" presStyleCnt="0"/>
      <dgm:spPr/>
    </dgm:pt>
    <dgm:pt modelId="{88E98C51-2F0C-47C3-9F24-84A376013C80}" type="pres">
      <dgm:prSet presAssocID="{B8EAB1D3-B2D7-4444-94A3-339703DE070D}" presName="BalanceSpacing1" presStyleCnt="0"/>
      <dgm:spPr/>
    </dgm:pt>
    <dgm:pt modelId="{6424A622-FF03-4C1A-999A-7DDFAFE0037C}" type="pres">
      <dgm:prSet presAssocID="{000A7C69-C22F-415F-B12D-FE92037F6C5B}" presName="Accent1Text" presStyleLbl="node1" presStyleIdx="5" presStyleCnt="8" custLinFactX="100000" custLinFactNeighborX="171028" custLinFactNeighborY="-86283"/>
      <dgm:spPr/>
    </dgm:pt>
    <dgm:pt modelId="{B146CFC2-B7C5-45CB-A6E6-5C2056E26E02}" type="pres">
      <dgm:prSet presAssocID="{000A7C69-C22F-415F-B12D-FE92037F6C5B}" presName="spaceBetweenRectangles" presStyleCnt="0"/>
      <dgm:spPr/>
    </dgm:pt>
    <dgm:pt modelId="{FB15A924-1D19-4275-83B8-9D8DB149FBA4}" type="pres">
      <dgm:prSet presAssocID="{316BA8BB-F651-4340-940E-921FE30912FD}" presName="composite" presStyleCnt="0"/>
      <dgm:spPr/>
    </dgm:pt>
    <dgm:pt modelId="{3B23825D-9DD7-486F-9EDD-2C591E7DA2DD}" type="pres">
      <dgm:prSet presAssocID="{316BA8BB-F651-4340-940E-921FE30912FD}" presName="Parent1" presStyleLbl="node1" presStyleIdx="6" presStyleCnt="8" custLinFactY="-100000" custLinFactNeighborX="-52196" custLinFactNeighborY="-153628">
        <dgm:presLayoutVars>
          <dgm:chMax val="1"/>
          <dgm:chPref val="1"/>
          <dgm:bulletEnabled val="1"/>
        </dgm:presLayoutVars>
      </dgm:prSet>
      <dgm:spPr/>
    </dgm:pt>
    <dgm:pt modelId="{898153D3-0644-4D01-8F5D-10AA28F4E105}" type="pres">
      <dgm:prSet presAssocID="{316BA8BB-F651-4340-940E-921FE30912FD}" presName="Childtext1" presStyleLbl="revTx" presStyleIdx="3" presStyleCnt="4">
        <dgm:presLayoutVars>
          <dgm:chMax val="0"/>
          <dgm:chPref val="0"/>
          <dgm:bulletEnabled val="1"/>
        </dgm:presLayoutVars>
      </dgm:prSet>
      <dgm:spPr/>
    </dgm:pt>
    <dgm:pt modelId="{C2BB06A2-71CE-4A8B-9BFB-15EB952034C1}" type="pres">
      <dgm:prSet presAssocID="{316BA8BB-F651-4340-940E-921FE30912FD}" presName="BalanceSpacing" presStyleCnt="0"/>
      <dgm:spPr/>
    </dgm:pt>
    <dgm:pt modelId="{B7B62407-72DE-4A02-9C82-03EC7CBA7EB9}" type="pres">
      <dgm:prSet presAssocID="{316BA8BB-F651-4340-940E-921FE30912FD}" presName="BalanceSpacing1" presStyleCnt="0"/>
      <dgm:spPr/>
    </dgm:pt>
    <dgm:pt modelId="{CF8C2B3A-1166-4D25-A5CE-7B63343703C1}" type="pres">
      <dgm:prSet presAssocID="{981854D0-0CE9-4DC6-BF68-84640544EE92}" presName="Accent1Text" presStyleLbl="node1" presStyleIdx="7" presStyleCnt="8" custLinFactNeighborX="55821" custLinFactNeighborY="-88298"/>
      <dgm:spPr/>
    </dgm:pt>
  </dgm:ptLst>
  <dgm:cxnLst>
    <dgm:cxn modelId="{F23B0B01-6B1A-42F2-8ADE-746A7E76B4F1}" type="presOf" srcId="{536F4BF6-DFFC-41BA-B104-07A9F0F7B59A}" destId="{264D64AE-1BCB-4711-B18D-0D8C726DDD3F}" srcOrd="0" destOrd="0" presId="urn:microsoft.com/office/officeart/2008/layout/AlternatingHexagons"/>
    <dgm:cxn modelId="{669E8802-AF1A-40DD-96A3-0A6936FFFA41}" srcId="{B31DDBAE-7A95-4579-AA0A-0E81E664916F}" destId="{536F4BF6-DFFC-41BA-B104-07A9F0F7B59A}" srcOrd="1" destOrd="0" parTransId="{8A873674-2323-46DC-85F4-AE1E4817649B}" sibTransId="{F8B49D9C-1118-444F-BD18-2F99F2F993D8}"/>
    <dgm:cxn modelId="{B8AA5B05-0F7F-4E4B-AA26-C7AF2DE00653}" type="presOf" srcId="{316BA8BB-F651-4340-940E-921FE30912FD}" destId="{3B23825D-9DD7-486F-9EDD-2C591E7DA2DD}" srcOrd="0" destOrd="0" presId="urn:microsoft.com/office/officeart/2008/layout/AlternatingHexagons"/>
    <dgm:cxn modelId="{21671316-FEE4-4630-AE03-76680B852D3C}" type="presOf" srcId="{B31DDBAE-7A95-4579-AA0A-0E81E664916F}" destId="{D3D80070-17FC-4CF9-8ECF-706E7D3DBDBB}" srcOrd="0" destOrd="0" presId="urn:microsoft.com/office/officeart/2008/layout/AlternatingHexagons"/>
    <dgm:cxn modelId="{A69A761A-4EDF-4410-99C0-42E1C04FD9DF}" type="presOf" srcId="{000A7C69-C22F-415F-B12D-FE92037F6C5B}" destId="{6424A622-FF03-4C1A-999A-7DDFAFE0037C}" srcOrd="0" destOrd="0" presId="urn:microsoft.com/office/officeart/2008/layout/AlternatingHexagons"/>
    <dgm:cxn modelId="{D23F8E74-305F-4485-972E-726874E13390}" type="presOf" srcId="{981854D0-0CE9-4DC6-BF68-84640544EE92}" destId="{CF8C2B3A-1166-4D25-A5CE-7B63343703C1}" srcOrd="0" destOrd="0" presId="urn:microsoft.com/office/officeart/2008/layout/AlternatingHexagons"/>
    <dgm:cxn modelId="{43BBF98A-25DC-4E60-A5D4-804FFC46D8D6}" srcId="{B31DDBAE-7A95-4579-AA0A-0E81E664916F}" destId="{B8EAB1D3-B2D7-4444-94A3-339703DE070D}" srcOrd="2" destOrd="0" parTransId="{4EF4E12D-E067-44AB-B606-C5EE8853AA94}" sibTransId="{000A7C69-C22F-415F-B12D-FE92037F6C5B}"/>
    <dgm:cxn modelId="{BB21E290-D642-48DB-9168-5360C9B6D8D9}" srcId="{B31DDBAE-7A95-4579-AA0A-0E81E664916F}" destId="{8E0A7A52-3D71-4B15-8099-FD6EADE1F0FB}" srcOrd="0" destOrd="0" parTransId="{4F7AB7AC-7E5B-48E5-8DAE-5A9E4D0DED76}" sibTransId="{66DEA298-D173-4C85-A141-B30464C5FD0B}"/>
    <dgm:cxn modelId="{2A33A1A6-B85D-402F-8E66-365689FB0ED1}" srcId="{8E0A7A52-3D71-4B15-8099-FD6EADE1F0FB}" destId="{1C3C603B-929C-43FF-8B54-83C9CE4319A8}" srcOrd="0" destOrd="0" parTransId="{81CB879F-E784-40BC-82E2-DABCB293A0C1}" sibTransId="{8F5380EC-E8EF-4EFA-8DAE-B251EC8FA462}"/>
    <dgm:cxn modelId="{8E449EA8-5A57-400B-AA91-02D18925D477}" type="presOf" srcId="{F8B49D9C-1118-444F-BD18-2F99F2F993D8}" destId="{09384794-3064-4346-A155-157122D7940C}" srcOrd="0" destOrd="0" presId="urn:microsoft.com/office/officeart/2008/layout/AlternatingHexagons"/>
    <dgm:cxn modelId="{14078DAF-2A15-4F64-AE53-4376D8B2D09F}" type="presOf" srcId="{1C3C603B-929C-43FF-8B54-83C9CE4319A8}" destId="{699C5B4C-1A77-40CD-B672-70E4805ADC0B}" srcOrd="0" destOrd="0" presId="urn:microsoft.com/office/officeart/2008/layout/AlternatingHexagons"/>
    <dgm:cxn modelId="{808C7DB9-9F82-42C5-9D1B-F8467E74FF03}" type="presOf" srcId="{8E0A7A52-3D71-4B15-8099-FD6EADE1F0FB}" destId="{30744BE3-3A39-419F-8081-82B8AF6C06E8}" srcOrd="0" destOrd="0" presId="urn:microsoft.com/office/officeart/2008/layout/AlternatingHexagons"/>
    <dgm:cxn modelId="{3A1714C4-CD24-430D-8FC2-11AFC96F0177}" type="presOf" srcId="{66DEA298-D173-4C85-A141-B30464C5FD0B}" destId="{5637AD3E-E636-4797-AE41-E3F50E309404}" srcOrd="0" destOrd="0" presId="urn:microsoft.com/office/officeart/2008/layout/AlternatingHexagons"/>
    <dgm:cxn modelId="{01BAF8D0-4AB8-47B5-9AD6-4D4030DB826D}" srcId="{B31DDBAE-7A95-4579-AA0A-0E81E664916F}" destId="{316BA8BB-F651-4340-940E-921FE30912FD}" srcOrd="3" destOrd="0" parTransId="{C5C37818-3CCC-49F8-AB95-9C22934277B5}" sibTransId="{981854D0-0CE9-4DC6-BF68-84640544EE92}"/>
    <dgm:cxn modelId="{FD4FC4DF-6DD0-43A7-ADDC-2D9C82791D47}" type="presOf" srcId="{B8EAB1D3-B2D7-4444-94A3-339703DE070D}" destId="{45196434-7EDC-4010-A7CF-E9E4FFE13228}" srcOrd="0" destOrd="0" presId="urn:microsoft.com/office/officeart/2008/layout/AlternatingHexagons"/>
    <dgm:cxn modelId="{6E8C0EF4-F156-49AF-845D-338E0499EE4B}" type="presParOf" srcId="{D3D80070-17FC-4CF9-8ECF-706E7D3DBDBB}" destId="{6678C6FA-3A9A-4634-A794-1FAB29AF136E}" srcOrd="0" destOrd="0" presId="urn:microsoft.com/office/officeart/2008/layout/AlternatingHexagons"/>
    <dgm:cxn modelId="{983F4847-59F6-4638-AD4C-AE8904B6713E}" type="presParOf" srcId="{6678C6FA-3A9A-4634-A794-1FAB29AF136E}" destId="{30744BE3-3A39-419F-8081-82B8AF6C06E8}" srcOrd="0" destOrd="0" presId="urn:microsoft.com/office/officeart/2008/layout/AlternatingHexagons"/>
    <dgm:cxn modelId="{F4A8AF73-4D32-46A2-8A3A-0E674CCD8851}" type="presParOf" srcId="{6678C6FA-3A9A-4634-A794-1FAB29AF136E}" destId="{699C5B4C-1A77-40CD-B672-70E4805ADC0B}" srcOrd="1" destOrd="0" presId="urn:microsoft.com/office/officeart/2008/layout/AlternatingHexagons"/>
    <dgm:cxn modelId="{D85D1E9A-CD88-4DEB-A09B-5034F2DE511F}" type="presParOf" srcId="{6678C6FA-3A9A-4634-A794-1FAB29AF136E}" destId="{FC5190D5-F35F-41C7-AB17-F0ECBA36D2D9}" srcOrd="2" destOrd="0" presId="urn:microsoft.com/office/officeart/2008/layout/AlternatingHexagons"/>
    <dgm:cxn modelId="{FD3B81C0-67F2-4FC0-B49A-E471149FE631}" type="presParOf" srcId="{6678C6FA-3A9A-4634-A794-1FAB29AF136E}" destId="{26E3AE46-CDBB-4018-A3E5-5455DD55734E}" srcOrd="3" destOrd="0" presId="urn:microsoft.com/office/officeart/2008/layout/AlternatingHexagons"/>
    <dgm:cxn modelId="{9911DFC6-1A71-4D25-91D3-37CE2CE07181}" type="presParOf" srcId="{6678C6FA-3A9A-4634-A794-1FAB29AF136E}" destId="{5637AD3E-E636-4797-AE41-E3F50E309404}" srcOrd="4" destOrd="0" presId="urn:microsoft.com/office/officeart/2008/layout/AlternatingHexagons"/>
    <dgm:cxn modelId="{34700DE2-76D8-4922-A25B-2D6213A0A2D6}" type="presParOf" srcId="{D3D80070-17FC-4CF9-8ECF-706E7D3DBDBB}" destId="{59FFDE1A-F26E-4F9F-B111-340794B8A8A6}" srcOrd="1" destOrd="0" presId="urn:microsoft.com/office/officeart/2008/layout/AlternatingHexagons"/>
    <dgm:cxn modelId="{6AF3FDD6-4AFF-4B4B-9D4E-1E4AED675007}" type="presParOf" srcId="{D3D80070-17FC-4CF9-8ECF-706E7D3DBDBB}" destId="{830AED6D-EC0C-49F0-983A-5E42DB6D40D4}" srcOrd="2" destOrd="0" presId="urn:microsoft.com/office/officeart/2008/layout/AlternatingHexagons"/>
    <dgm:cxn modelId="{160CD510-8610-4B78-9C19-AB5C2A90AD22}" type="presParOf" srcId="{830AED6D-EC0C-49F0-983A-5E42DB6D40D4}" destId="{264D64AE-1BCB-4711-B18D-0D8C726DDD3F}" srcOrd="0" destOrd="0" presId="urn:microsoft.com/office/officeart/2008/layout/AlternatingHexagons"/>
    <dgm:cxn modelId="{4F1F5FE3-C4E3-4476-A3F5-42D3AEBC5B98}" type="presParOf" srcId="{830AED6D-EC0C-49F0-983A-5E42DB6D40D4}" destId="{B28572ED-2CC1-40EC-82A0-537F95052726}" srcOrd="1" destOrd="0" presId="urn:microsoft.com/office/officeart/2008/layout/AlternatingHexagons"/>
    <dgm:cxn modelId="{D4B6E3D4-B664-43CE-A086-13A181720425}" type="presParOf" srcId="{830AED6D-EC0C-49F0-983A-5E42DB6D40D4}" destId="{D0368C0A-45CD-45BE-90EB-69FB30F6F707}" srcOrd="2" destOrd="0" presId="urn:microsoft.com/office/officeart/2008/layout/AlternatingHexagons"/>
    <dgm:cxn modelId="{798E0BA9-2894-40D9-9265-1883B892A02E}" type="presParOf" srcId="{830AED6D-EC0C-49F0-983A-5E42DB6D40D4}" destId="{5126CE25-5224-4C1B-BAFC-3D59CEF4B9C2}" srcOrd="3" destOrd="0" presId="urn:microsoft.com/office/officeart/2008/layout/AlternatingHexagons"/>
    <dgm:cxn modelId="{3097FEC2-333E-48D6-846B-12C532A9B01B}" type="presParOf" srcId="{830AED6D-EC0C-49F0-983A-5E42DB6D40D4}" destId="{09384794-3064-4346-A155-157122D7940C}" srcOrd="4" destOrd="0" presId="urn:microsoft.com/office/officeart/2008/layout/AlternatingHexagons"/>
    <dgm:cxn modelId="{9279B524-1E09-4DD9-BF12-31F610EDC5BF}" type="presParOf" srcId="{D3D80070-17FC-4CF9-8ECF-706E7D3DBDBB}" destId="{F6C614E1-9AB7-420D-9944-CA803C71330E}" srcOrd="3" destOrd="0" presId="urn:microsoft.com/office/officeart/2008/layout/AlternatingHexagons"/>
    <dgm:cxn modelId="{67295B80-D498-4C3C-AD83-9FBA9C401868}" type="presParOf" srcId="{D3D80070-17FC-4CF9-8ECF-706E7D3DBDBB}" destId="{69EA4470-1C0B-4DD4-B5EE-474F15586425}" srcOrd="4" destOrd="0" presId="urn:microsoft.com/office/officeart/2008/layout/AlternatingHexagons"/>
    <dgm:cxn modelId="{9B44869A-8427-424F-BA92-91DC76619212}" type="presParOf" srcId="{69EA4470-1C0B-4DD4-B5EE-474F15586425}" destId="{45196434-7EDC-4010-A7CF-E9E4FFE13228}" srcOrd="0" destOrd="0" presId="urn:microsoft.com/office/officeart/2008/layout/AlternatingHexagons"/>
    <dgm:cxn modelId="{41B588B0-2114-468E-B646-4CC270F0CD95}" type="presParOf" srcId="{69EA4470-1C0B-4DD4-B5EE-474F15586425}" destId="{A9AD3B68-6CE7-4306-97B5-CE943F917AD7}" srcOrd="1" destOrd="0" presId="urn:microsoft.com/office/officeart/2008/layout/AlternatingHexagons"/>
    <dgm:cxn modelId="{AE2087A3-D7A2-4C6C-9DB3-CC6FB5999DEB}" type="presParOf" srcId="{69EA4470-1C0B-4DD4-B5EE-474F15586425}" destId="{8CCE0280-6279-48C0-AA1A-48D90A905325}" srcOrd="2" destOrd="0" presId="urn:microsoft.com/office/officeart/2008/layout/AlternatingHexagons"/>
    <dgm:cxn modelId="{68FAB4AF-1EBA-4943-ADFB-AC0890223662}" type="presParOf" srcId="{69EA4470-1C0B-4DD4-B5EE-474F15586425}" destId="{88E98C51-2F0C-47C3-9F24-84A376013C80}" srcOrd="3" destOrd="0" presId="urn:microsoft.com/office/officeart/2008/layout/AlternatingHexagons"/>
    <dgm:cxn modelId="{1DD722B7-22DD-4CEE-AEF8-76CB4E7CB065}" type="presParOf" srcId="{69EA4470-1C0B-4DD4-B5EE-474F15586425}" destId="{6424A622-FF03-4C1A-999A-7DDFAFE0037C}" srcOrd="4" destOrd="0" presId="urn:microsoft.com/office/officeart/2008/layout/AlternatingHexagons"/>
    <dgm:cxn modelId="{6ADC87E3-05FC-4D2C-8516-809563E97FDB}" type="presParOf" srcId="{D3D80070-17FC-4CF9-8ECF-706E7D3DBDBB}" destId="{B146CFC2-B7C5-45CB-A6E6-5C2056E26E02}" srcOrd="5" destOrd="0" presId="urn:microsoft.com/office/officeart/2008/layout/AlternatingHexagons"/>
    <dgm:cxn modelId="{E458CC40-E22A-41F5-A9C1-104DB8E48C94}" type="presParOf" srcId="{D3D80070-17FC-4CF9-8ECF-706E7D3DBDBB}" destId="{FB15A924-1D19-4275-83B8-9D8DB149FBA4}" srcOrd="6" destOrd="0" presId="urn:microsoft.com/office/officeart/2008/layout/AlternatingHexagons"/>
    <dgm:cxn modelId="{7B312F39-EB7B-4893-8FB9-4F20F5CD796C}" type="presParOf" srcId="{FB15A924-1D19-4275-83B8-9D8DB149FBA4}" destId="{3B23825D-9DD7-486F-9EDD-2C591E7DA2DD}" srcOrd="0" destOrd="0" presId="urn:microsoft.com/office/officeart/2008/layout/AlternatingHexagons"/>
    <dgm:cxn modelId="{0D30A712-D40B-4DFF-A64E-C6241223F570}" type="presParOf" srcId="{FB15A924-1D19-4275-83B8-9D8DB149FBA4}" destId="{898153D3-0644-4D01-8F5D-10AA28F4E105}" srcOrd="1" destOrd="0" presId="urn:microsoft.com/office/officeart/2008/layout/AlternatingHexagons"/>
    <dgm:cxn modelId="{55134341-A3DE-4784-8577-FECF72F8B3FE}" type="presParOf" srcId="{FB15A924-1D19-4275-83B8-9D8DB149FBA4}" destId="{C2BB06A2-71CE-4A8B-9BFB-15EB952034C1}" srcOrd="2" destOrd="0" presId="urn:microsoft.com/office/officeart/2008/layout/AlternatingHexagons"/>
    <dgm:cxn modelId="{5DEE2F4B-B03E-41B8-8FF5-0E398BDB2DAF}" type="presParOf" srcId="{FB15A924-1D19-4275-83B8-9D8DB149FBA4}" destId="{B7B62407-72DE-4A02-9C82-03EC7CBA7EB9}" srcOrd="3" destOrd="0" presId="urn:microsoft.com/office/officeart/2008/layout/AlternatingHexagons"/>
    <dgm:cxn modelId="{B9743BCF-148A-4F91-A19D-B9ECA2AD37D6}" type="presParOf" srcId="{FB15A924-1D19-4275-83B8-9D8DB149FBA4}" destId="{CF8C2B3A-1166-4D25-A5CE-7B63343703C1}"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1DDBAE-7A95-4579-AA0A-0E81E664916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AU"/>
        </a:p>
      </dgm:t>
    </dgm:pt>
    <dgm:pt modelId="{8E0A7A52-3D71-4B15-8099-FD6EADE1F0FB}">
      <dgm:prSet phldrT="[Text]" custT="1"/>
      <dgm:spPr>
        <a:solidFill>
          <a:srgbClr val="886958"/>
        </a:solidFill>
      </dgm:spPr>
      <dgm:t>
        <a:bodyPr/>
        <a:lstStyle/>
        <a:p>
          <a:r>
            <a:rPr lang="en-AU" sz="900" b="1">
              <a:solidFill>
                <a:schemeClr val="bg1"/>
              </a:solidFill>
            </a:rPr>
            <a:t>Collaboration</a:t>
          </a:r>
          <a:r>
            <a:rPr lang="en-AU" sz="1000" b="1">
              <a:solidFill>
                <a:schemeClr val="tx1"/>
              </a:solidFill>
            </a:rPr>
            <a:t> </a:t>
          </a:r>
        </a:p>
      </dgm:t>
    </dgm:pt>
    <dgm:pt modelId="{4F7AB7AC-7E5B-48E5-8DAE-5A9E4D0DED76}" type="parTrans" cxnId="{BB21E290-D642-48DB-9168-5360C9B6D8D9}">
      <dgm:prSet/>
      <dgm:spPr/>
      <dgm:t>
        <a:bodyPr/>
        <a:lstStyle/>
        <a:p>
          <a:endParaRPr lang="en-AU"/>
        </a:p>
      </dgm:t>
    </dgm:pt>
    <dgm:pt modelId="{66DEA298-D173-4C85-A141-B30464C5FD0B}" type="sibTrans" cxnId="{BB21E290-D642-48DB-9168-5360C9B6D8D9}">
      <dgm:prSet custT="1"/>
      <dgm:spPr>
        <a:solidFill>
          <a:srgbClr val="886958"/>
        </a:solidFill>
      </dgm:spPr>
      <dgm:t>
        <a:bodyPr/>
        <a:lstStyle/>
        <a:p>
          <a:r>
            <a:rPr lang="en-AU" sz="900" b="1" kern="1200">
              <a:solidFill>
                <a:srgbClr val="FFFFFF"/>
              </a:solidFill>
              <a:latin typeface="Arial"/>
              <a:ea typeface="+mn-ea"/>
              <a:cs typeface="+mn-cs"/>
            </a:rPr>
            <a:t>Context</a:t>
          </a:r>
        </a:p>
      </dgm:t>
    </dgm:pt>
    <dgm:pt modelId="{1C3C603B-929C-43FF-8B54-83C9CE4319A8}">
      <dgm:prSet phldrT="[Text]"/>
      <dgm:spPr/>
      <dgm:t>
        <a:bodyPr/>
        <a:lstStyle/>
        <a:p>
          <a:endParaRPr lang="en-AU"/>
        </a:p>
      </dgm:t>
    </dgm:pt>
    <dgm:pt modelId="{81CB879F-E784-40BC-82E2-DABCB293A0C1}" type="parTrans" cxnId="{2A33A1A6-B85D-402F-8E66-365689FB0ED1}">
      <dgm:prSet/>
      <dgm:spPr/>
      <dgm:t>
        <a:bodyPr/>
        <a:lstStyle/>
        <a:p>
          <a:endParaRPr lang="en-AU"/>
        </a:p>
      </dgm:t>
    </dgm:pt>
    <dgm:pt modelId="{8F5380EC-E8EF-4EFA-8DAE-B251EC8FA462}" type="sibTrans" cxnId="{2A33A1A6-B85D-402F-8E66-365689FB0ED1}">
      <dgm:prSet/>
      <dgm:spPr/>
      <dgm:t>
        <a:bodyPr/>
        <a:lstStyle/>
        <a:p>
          <a:endParaRPr lang="en-AU"/>
        </a:p>
      </dgm:t>
    </dgm:pt>
    <dgm:pt modelId="{536F4BF6-DFFC-41BA-B104-07A9F0F7B59A}">
      <dgm:prSet phldrT="[Text]" custT="1"/>
      <dgm:spPr>
        <a:solidFill>
          <a:srgbClr val="886958"/>
        </a:solidFill>
      </dgm:spPr>
      <dgm:t>
        <a:bodyPr/>
        <a:lstStyle/>
        <a:p>
          <a:r>
            <a:rPr lang="en-AU" sz="900" b="1" kern="1200">
              <a:solidFill>
                <a:srgbClr val="FFFFFF"/>
              </a:solidFill>
              <a:latin typeface="Arial"/>
              <a:ea typeface="+mn-ea"/>
              <a:cs typeface="+mn-cs"/>
            </a:rPr>
            <a:t>Learning priorities</a:t>
          </a:r>
        </a:p>
      </dgm:t>
    </dgm:pt>
    <dgm:pt modelId="{8A873674-2323-46DC-85F4-AE1E4817649B}" type="parTrans" cxnId="{669E8802-AF1A-40DD-96A3-0A6936FFFA41}">
      <dgm:prSet/>
      <dgm:spPr/>
      <dgm:t>
        <a:bodyPr/>
        <a:lstStyle/>
        <a:p>
          <a:endParaRPr lang="en-AU"/>
        </a:p>
      </dgm:t>
    </dgm:pt>
    <dgm:pt modelId="{F8B49D9C-1118-444F-BD18-2F99F2F993D8}" type="sibTrans" cxnId="{669E8802-AF1A-40DD-96A3-0A6936FFFA41}">
      <dgm:prSet custT="1"/>
      <dgm:spPr>
        <a:solidFill>
          <a:srgbClr val="886958"/>
        </a:solidFill>
      </dgm:spPr>
      <dgm:t>
        <a:bodyPr/>
        <a:lstStyle/>
        <a:p>
          <a:r>
            <a:rPr lang="en-AU" sz="900" b="1" kern="1200">
              <a:solidFill>
                <a:srgbClr val="FFFFFF"/>
              </a:solidFill>
              <a:latin typeface="Arial"/>
              <a:ea typeface="+mn-ea"/>
              <a:cs typeface="+mn-cs"/>
            </a:rPr>
            <a:t>Reflection</a:t>
          </a:r>
        </a:p>
      </dgm:t>
    </dgm:pt>
    <dgm:pt modelId="{B8EAB1D3-B2D7-4444-94A3-339703DE070D}">
      <dgm:prSet phldrT="[Text]" custT="1"/>
      <dgm:spPr>
        <a:solidFill>
          <a:srgbClr val="886958"/>
        </a:solidFill>
      </dgm:spPr>
      <dgm: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Assessment</a:t>
          </a:r>
        </a:p>
      </dgm:t>
    </dgm:pt>
    <dgm:pt modelId="{4EF4E12D-E067-44AB-B606-C5EE8853AA94}" type="parTrans" cxnId="{43BBF98A-25DC-4E60-A5D4-804FFC46D8D6}">
      <dgm:prSet/>
      <dgm:spPr/>
      <dgm:t>
        <a:bodyPr/>
        <a:lstStyle/>
        <a:p>
          <a:endParaRPr lang="en-AU"/>
        </a:p>
      </dgm:t>
    </dgm:pt>
    <dgm:pt modelId="{000A7C69-C22F-415F-B12D-FE92037F6C5B}" type="sibTrans" cxnId="{43BBF98A-25DC-4E60-A5D4-804FFC46D8D6}">
      <dgm:prSet custT="1"/>
      <dgm:spPr>
        <a:solidFill>
          <a:srgbClr val="886958"/>
        </a:solidFill>
      </dgm:spPr>
      <dgm:t>
        <a:bodyPr/>
        <a:lstStyle/>
        <a:p>
          <a:r>
            <a:rPr lang="en-AU" sz="900" b="1" kern="1200" dirty="0">
              <a:solidFill>
                <a:srgbClr val="FFFFFF"/>
              </a:solidFill>
              <a:latin typeface="Arial"/>
              <a:ea typeface="+mn-ea"/>
              <a:cs typeface="+mn-cs"/>
            </a:rPr>
            <a:t>Balance of planned and spontaneous learning</a:t>
          </a:r>
        </a:p>
      </dgm:t>
    </dgm:pt>
    <dgm:pt modelId="{316BA8BB-F651-4340-940E-921FE30912FD}">
      <dgm:prSet phldrT="[Text]" custT="1"/>
      <dgm:spPr>
        <a:solidFill>
          <a:srgbClr val="DAC5B7"/>
        </a:solidFill>
      </dgm:spPr>
      <dgm:t>
        <a:bodyPr/>
        <a:lstStyle/>
        <a:p>
          <a:r>
            <a:rPr lang="en-AU" sz="900" b="1">
              <a:solidFill>
                <a:schemeClr val="tx1"/>
              </a:solidFill>
            </a:rPr>
            <a:t>Documentation</a:t>
          </a:r>
        </a:p>
      </dgm:t>
    </dgm:pt>
    <dgm:pt modelId="{C5C37818-3CCC-49F8-AB95-9C22934277B5}" type="parTrans" cxnId="{01BAF8D0-4AB8-47B5-9AD6-4D4030DB826D}">
      <dgm:prSet/>
      <dgm:spPr/>
      <dgm:t>
        <a:bodyPr/>
        <a:lstStyle/>
        <a:p>
          <a:endParaRPr lang="en-AU"/>
        </a:p>
      </dgm:t>
    </dgm:pt>
    <dgm:pt modelId="{981854D0-0CE9-4DC6-BF68-84640544EE92}" type="sibTrans" cxnId="{01BAF8D0-4AB8-47B5-9AD6-4D4030DB826D}">
      <dgm:prSet custT="1"/>
      <dgm:spPr>
        <a:solidFill>
          <a:srgbClr val="886958"/>
        </a:solidFill>
      </dgm:spPr>
      <dgm: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Time</a:t>
          </a:r>
        </a:p>
      </dgm:t>
    </dgm:pt>
    <dgm:pt modelId="{D3D80070-17FC-4CF9-8ECF-706E7D3DBDBB}" type="pres">
      <dgm:prSet presAssocID="{B31DDBAE-7A95-4579-AA0A-0E81E664916F}" presName="Name0" presStyleCnt="0">
        <dgm:presLayoutVars>
          <dgm:chMax/>
          <dgm:chPref/>
          <dgm:dir/>
          <dgm:animLvl val="lvl"/>
        </dgm:presLayoutVars>
      </dgm:prSet>
      <dgm:spPr/>
    </dgm:pt>
    <dgm:pt modelId="{6678C6FA-3A9A-4634-A794-1FAB29AF136E}" type="pres">
      <dgm:prSet presAssocID="{8E0A7A52-3D71-4B15-8099-FD6EADE1F0FB}" presName="composite" presStyleCnt="0"/>
      <dgm:spPr/>
    </dgm:pt>
    <dgm:pt modelId="{30744BE3-3A39-419F-8081-82B8AF6C06E8}" type="pres">
      <dgm:prSet presAssocID="{8E0A7A52-3D71-4B15-8099-FD6EADE1F0FB}" presName="Parent1" presStyleLbl="node1" presStyleIdx="0" presStyleCnt="8">
        <dgm:presLayoutVars>
          <dgm:chMax val="1"/>
          <dgm:chPref val="1"/>
          <dgm:bulletEnabled val="1"/>
        </dgm:presLayoutVars>
      </dgm:prSet>
      <dgm:spPr/>
    </dgm:pt>
    <dgm:pt modelId="{699C5B4C-1A77-40CD-B672-70E4805ADC0B}" type="pres">
      <dgm:prSet presAssocID="{8E0A7A52-3D71-4B15-8099-FD6EADE1F0FB}" presName="Childtext1" presStyleLbl="revTx" presStyleIdx="0" presStyleCnt="4">
        <dgm:presLayoutVars>
          <dgm:chMax val="0"/>
          <dgm:chPref val="0"/>
          <dgm:bulletEnabled val="1"/>
        </dgm:presLayoutVars>
      </dgm:prSet>
      <dgm:spPr/>
    </dgm:pt>
    <dgm:pt modelId="{FC5190D5-F35F-41C7-AB17-F0ECBA36D2D9}" type="pres">
      <dgm:prSet presAssocID="{8E0A7A52-3D71-4B15-8099-FD6EADE1F0FB}" presName="BalanceSpacing" presStyleCnt="0"/>
      <dgm:spPr/>
    </dgm:pt>
    <dgm:pt modelId="{26E3AE46-CDBB-4018-A3E5-5455DD55734E}" type="pres">
      <dgm:prSet presAssocID="{8E0A7A52-3D71-4B15-8099-FD6EADE1F0FB}" presName="BalanceSpacing1" presStyleCnt="0"/>
      <dgm:spPr/>
    </dgm:pt>
    <dgm:pt modelId="{5637AD3E-E636-4797-AE41-E3F50E309404}" type="pres">
      <dgm:prSet presAssocID="{66DEA298-D173-4C85-A141-B30464C5FD0B}" presName="Accent1Text" presStyleLbl="node1" presStyleIdx="1" presStyleCnt="8" custLinFactNeighborX="-54413" custLinFactNeighborY="84880"/>
      <dgm:spPr/>
    </dgm:pt>
    <dgm:pt modelId="{59FFDE1A-F26E-4F9F-B111-340794B8A8A6}" type="pres">
      <dgm:prSet presAssocID="{66DEA298-D173-4C85-A141-B30464C5FD0B}" presName="spaceBetweenRectangles" presStyleCnt="0"/>
      <dgm:spPr/>
    </dgm:pt>
    <dgm:pt modelId="{830AED6D-EC0C-49F0-983A-5E42DB6D40D4}" type="pres">
      <dgm:prSet presAssocID="{536F4BF6-DFFC-41BA-B104-07A9F0F7B59A}" presName="composite" presStyleCnt="0"/>
      <dgm:spPr/>
    </dgm:pt>
    <dgm:pt modelId="{264D64AE-1BCB-4711-B18D-0D8C726DDD3F}" type="pres">
      <dgm:prSet presAssocID="{536F4BF6-DFFC-41BA-B104-07A9F0F7B59A}" presName="Parent1" presStyleLbl="node1" presStyleIdx="2" presStyleCnt="8">
        <dgm:presLayoutVars>
          <dgm:chMax val="1"/>
          <dgm:chPref val="1"/>
          <dgm:bulletEnabled val="1"/>
        </dgm:presLayoutVars>
      </dgm:prSet>
      <dgm:spPr/>
    </dgm:pt>
    <dgm:pt modelId="{B28572ED-2CC1-40EC-82A0-537F95052726}" type="pres">
      <dgm:prSet presAssocID="{536F4BF6-DFFC-41BA-B104-07A9F0F7B59A}" presName="Childtext1" presStyleLbl="revTx" presStyleIdx="1" presStyleCnt="4">
        <dgm:presLayoutVars>
          <dgm:chMax val="0"/>
          <dgm:chPref val="0"/>
          <dgm:bulletEnabled val="1"/>
        </dgm:presLayoutVars>
      </dgm:prSet>
      <dgm:spPr/>
    </dgm:pt>
    <dgm:pt modelId="{D0368C0A-45CD-45BE-90EB-69FB30F6F707}" type="pres">
      <dgm:prSet presAssocID="{536F4BF6-DFFC-41BA-B104-07A9F0F7B59A}" presName="BalanceSpacing" presStyleCnt="0"/>
      <dgm:spPr/>
    </dgm:pt>
    <dgm:pt modelId="{5126CE25-5224-4C1B-BAFC-3D59CEF4B9C2}" type="pres">
      <dgm:prSet presAssocID="{536F4BF6-DFFC-41BA-B104-07A9F0F7B59A}" presName="BalanceSpacing1" presStyleCnt="0"/>
      <dgm:spPr/>
    </dgm:pt>
    <dgm:pt modelId="{09384794-3064-4346-A155-157122D7940C}" type="pres">
      <dgm:prSet presAssocID="{F8B49D9C-1118-444F-BD18-2F99F2F993D8}" presName="Accent1Text" presStyleLbl="node1" presStyleIdx="3" presStyleCnt="8"/>
      <dgm:spPr/>
    </dgm:pt>
    <dgm:pt modelId="{F6C614E1-9AB7-420D-9944-CA803C71330E}" type="pres">
      <dgm:prSet presAssocID="{F8B49D9C-1118-444F-BD18-2F99F2F993D8}" presName="spaceBetweenRectangles" presStyleCnt="0"/>
      <dgm:spPr/>
    </dgm:pt>
    <dgm:pt modelId="{69EA4470-1C0B-4DD4-B5EE-474F15586425}" type="pres">
      <dgm:prSet presAssocID="{B8EAB1D3-B2D7-4444-94A3-339703DE070D}" presName="composite" presStyleCnt="0"/>
      <dgm:spPr/>
    </dgm:pt>
    <dgm:pt modelId="{45196434-7EDC-4010-A7CF-E9E4FFE13228}" type="pres">
      <dgm:prSet presAssocID="{B8EAB1D3-B2D7-4444-94A3-339703DE070D}" presName="Parent1" presStyleLbl="node1" presStyleIdx="4" presStyleCnt="8" custLinFactNeighborX="-2011" custLinFactNeighborY="22">
        <dgm:presLayoutVars>
          <dgm:chMax val="1"/>
          <dgm:chPref val="1"/>
          <dgm:bulletEnabled val="1"/>
        </dgm:presLayoutVars>
      </dgm:prSet>
      <dgm:spPr/>
    </dgm:pt>
    <dgm:pt modelId="{A9AD3B68-6CE7-4306-97B5-CE943F917AD7}" type="pres">
      <dgm:prSet presAssocID="{B8EAB1D3-B2D7-4444-94A3-339703DE070D}" presName="Childtext1" presStyleLbl="revTx" presStyleIdx="2" presStyleCnt="4" custLinFactNeighborX="30683" custLinFactNeighborY="-16975">
        <dgm:presLayoutVars>
          <dgm:chMax val="0"/>
          <dgm:chPref val="0"/>
          <dgm:bulletEnabled val="1"/>
        </dgm:presLayoutVars>
      </dgm:prSet>
      <dgm:spPr/>
    </dgm:pt>
    <dgm:pt modelId="{8CCE0280-6279-48C0-AA1A-48D90A905325}" type="pres">
      <dgm:prSet presAssocID="{B8EAB1D3-B2D7-4444-94A3-339703DE070D}" presName="BalanceSpacing" presStyleCnt="0"/>
      <dgm:spPr/>
    </dgm:pt>
    <dgm:pt modelId="{88E98C51-2F0C-47C3-9F24-84A376013C80}" type="pres">
      <dgm:prSet presAssocID="{B8EAB1D3-B2D7-4444-94A3-339703DE070D}" presName="BalanceSpacing1" presStyleCnt="0"/>
      <dgm:spPr/>
    </dgm:pt>
    <dgm:pt modelId="{6424A622-FF03-4C1A-999A-7DDFAFE0037C}" type="pres">
      <dgm:prSet presAssocID="{000A7C69-C22F-415F-B12D-FE92037F6C5B}" presName="Accent1Text" presStyleLbl="node1" presStyleIdx="5" presStyleCnt="8" custLinFactX="100000" custLinFactNeighborX="168753" custLinFactNeighborY="-85332"/>
      <dgm:spPr/>
    </dgm:pt>
    <dgm:pt modelId="{B146CFC2-B7C5-45CB-A6E6-5C2056E26E02}" type="pres">
      <dgm:prSet presAssocID="{000A7C69-C22F-415F-B12D-FE92037F6C5B}" presName="spaceBetweenRectangles" presStyleCnt="0"/>
      <dgm:spPr/>
    </dgm:pt>
    <dgm:pt modelId="{FB15A924-1D19-4275-83B8-9D8DB149FBA4}" type="pres">
      <dgm:prSet presAssocID="{316BA8BB-F651-4340-940E-921FE30912FD}" presName="composite" presStyleCnt="0"/>
      <dgm:spPr/>
    </dgm:pt>
    <dgm:pt modelId="{3B23825D-9DD7-486F-9EDD-2C591E7DA2DD}" type="pres">
      <dgm:prSet presAssocID="{316BA8BB-F651-4340-940E-921FE30912FD}" presName="Parent1" presStyleLbl="node1" presStyleIdx="6" presStyleCnt="8" custLinFactY="-100000" custLinFactNeighborX="-52196" custLinFactNeighborY="-153628">
        <dgm:presLayoutVars>
          <dgm:chMax val="1"/>
          <dgm:chPref val="1"/>
          <dgm:bulletEnabled val="1"/>
        </dgm:presLayoutVars>
      </dgm:prSet>
      <dgm:spPr/>
    </dgm:pt>
    <dgm:pt modelId="{898153D3-0644-4D01-8F5D-10AA28F4E105}" type="pres">
      <dgm:prSet presAssocID="{316BA8BB-F651-4340-940E-921FE30912FD}" presName="Childtext1" presStyleLbl="revTx" presStyleIdx="3" presStyleCnt="4">
        <dgm:presLayoutVars>
          <dgm:chMax val="0"/>
          <dgm:chPref val="0"/>
          <dgm:bulletEnabled val="1"/>
        </dgm:presLayoutVars>
      </dgm:prSet>
      <dgm:spPr/>
    </dgm:pt>
    <dgm:pt modelId="{C2BB06A2-71CE-4A8B-9BFB-15EB952034C1}" type="pres">
      <dgm:prSet presAssocID="{316BA8BB-F651-4340-940E-921FE30912FD}" presName="BalanceSpacing" presStyleCnt="0"/>
      <dgm:spPr/>
    </dgm:pt>
    <dgm:pt modelId="{B7B62407-72DE-4A02-9C82-03EC7CBA7EB9}" type="pres">
      <dgm:prSet presAssocID="{316BA8BB-F651-4340-940E-921FE30912FD}" presName="BalanceSpacing1" presStyleCnt="0"/>
      <dgm:spPr/>
    </dgm:pt>
    <dgm:pt modelId="{CF8C2B3A-1166-4D25-A5CE-7B63343703C1}" type="pres">
      <dgm:prSet presAssocID="{981854D0-0CE9-4DC6-BF68-84640544EE92}" presName="Accent1Text" presStyleLbl="node1" presStyleIdx="7" presStyleCnt="8" custLinFactNeighborX="54304" custLinFactNeighborY="-84858"/>
      <dgm:spPr/>
    </dgm:pt>
  </dgm:ptLst>
  <dgm:cxnLst>
    <dgm:cxn modelId="{F23B0B01-6B1A-42F2-8ADE-746A7E76B4F1}" type="presOf" srcId="{536F4BF6-DFFC-41BA-B104-07A9F0F7B59A}" destId="{264D64AE-1BCB-4711-B18D-0D8C726DDD3F}" srcOrd="0" destOrd="0" presId="urn:microsoft.com/office/officeart/2008/layout/AlternatingHexagons"/>
    <dgm:cxn modelId="{669E8802-AF1A-40DD-96A3-0A6936FFFA41}" srcId="{B31DDBAE-7A95-4579-AA0A-0E81E664916F}" destId="{536F4BF6-DFFC-41BA-B104-07A9F0F7B59A}" srcOrd="1" destOrd="0" parTransId="{8A873674-2323-46DC-85F4-AE1E4817649B}" sibTransId="{F8B49D9C-1118-444F-BD18-2F99F2F993D8}"/>
    <dgm:cxn modelId="{B8AA5B05-0F7F-4E4B-AA26-C7AF2DE00653}" type="presOf" srcId="{316BA8BB-F651-4340-940E-921FE30912FD}" destId="{3B23825D-9DD7-486F-9EDD-2C591E7DA2DD}" srcOrd="0" destOrd="0" presId="urn:microsoft.com/office/officeart/2008/layout/AlternatingHexagons"/>
    <dgm:cxn modelId="{21671316-FEE4-4630-AE03-76680B852D3C}" type="presOf" srcId="{B31DDBAE-7A95-4579-AA0A-0E81E664916F}" destId="{D3D80070-17FC-4CF9-8ECF-706E7D3DBDBB}" srcOrd="0" destOrd="0" presId="urn:microsoft.com/office/officeart/2008/layout/AlternatingHexagons"/>
    <dgm:cxn modelId="{A69A761A-4EDF-4410-99C0-42E1C04FD9DF}" type="presOf" srcId="{000A7C69-C22F-415F-B12D-FE92037F6C5B}" destId="{6424A622-FF03-4C1A-999A-7DDFAFE0037C}" srcOrd="0" destOrd="0" presId="urn:microsoft.com/office/officeart/2008/layout/AlternatingHexagons"/>
    <dgm:cxn modelId="{D23F8E74-305F-4485-972E-726874E13390}" type="presOf" srcId="{981854D0-0CE9-4DC6-BF68-84640544EE92}" destId="{CF8C2B3A-1166-4D25-A5CE-7B63343703C1}" srcOrd="0" destOrd="0" presId="urn:microsoft.com/office/officeart/2008/layout/AlternatingHexagons"/>
    <dgm:cxn modelId="{43BBF98A-25DC-4E60-A5D4-804FFC46D8D6}" srcId="{B31DDBAE-7A95-4579-AA0A-0E81E664916F}" destId="{B8EAB1D3-B2D7-4444-94A3-339703DE070D}" srcOrd="2" destOrd="0" parTransId="{4EF4E12D-E067-44AB-B606-C5EE8853AA94}" sibTransId="{000A7C69-C22F-415F-B12D-FE92037F6C5B}"/>
    <dgm:cxn modelId="{BB21E290-D642-48DB-9168-5360C9B6D8D9}" srcId="{B31DDBAE-7A95-4579-AA0A-0E81E664916F}" destId="{8E0A7A52-3D71-4B15-8099-FD6EADE1F0FB}" srcOrd="0" destOrd="0" parTransId="{4F7AB7AC-7E5B-48E5-8DAE-5A9E4D0DED76}" sibTransId="{66DEA298-D173-4C85-A141-B30464C5FD0B}"/>
    <dgm:cxn modelId="{2A33A1A6-B85D-402F-8E66-365689FB0ED1}" srcId="{8E0A7A52-3D71-4B15-8099-FD6EADE1F0FB}" destId="{1C3C603B-929C-43FF-8B54-83C9CE4319A8}" srcOrd="0" destOrd="0" parTransId="{81CB879F-E784-40BC-82E2-DABCB293A0C1}" sibTransId="{8F5380EC-E8EF-4EFA-8DAE-B251EC8FA462}"/>
    <dgm:cxn modelId="{8E449EA8-5A57-400B-AA91-02D18925D477}" type="presOf" srcId="{F8B49D9C-1118-444F-BD18-2F99F2F993D8}" destId="{09384794-3064-4346-A155-157122D7940C}" srcOrd="0" destOrd="0" presId="urn:microsoft.com/office/officeart/2008/layout/AlternatingHexagons"/>
    <dgm:cxn modelId="{14078DAF-2A15-4F64-AE53-4376D8B2D09F}" type="presOf" srcId="{1C3C603B-929C-43FF-8B54-83C9CE4319A8}" destId="{699C5B4C-1A77-40CD-B672-70E4805ADC0B}" srcOrd="0" destOrd="0" presId="urn:microsoft.com/office/officeart/2008/layout/AlternatingHexagons"/>
    <dgm:cxn modelId="{808C7DB9-9F82-42C5-9D1B-F8467E74FF03}" type="presOf" srcId="{8E0A7A52-3D71-4B15-8099-FD6EADE1F0FB}" destId="{30744BE3-3A39-419F-8081-82B8AF6C06E8}" srcOrd="0" destOrd="0" presId="urn:microsoft.com/office/officeart/2008/layout/AlternatingHexagons"/>
    <dgm:cxn modelId="{3A1714C4-CD24-430D-8FC2-11AFC96F0177}" type="presOf" srcId="{66DEA298-D173-4C85-A141-B30464C5FD0B}" destId="{5637AD3E-E636-4797-AE41-E3F50E309404}" srcOrd="0" destOrd="0" presId="urn:microsoft.com/office/officeart/2008/layout/AlternatingHexagons"/>
    <dgm:cxn modelId="{01BAF8D0-4AB8-47B5-9AD6-4D4030DB826D}" srcId="{B31DDBAE-7A95-4579-AA0A-0E81E664916F}" destId="{316BA8BB-F651-4340-940E-921FE30912FD}" srcOrd="3" destOrd="0" parTransId="{C5C37818-3CCC-49F8-AB95-9C22934277B5}" sibTransId="{981854D0-0CE9-4DC6-BF68-84640544EE92}"/>
    <dgm:cxn modelId="{FD4FC4DF-6DD0-43A7-ADDC-2D9C82791D47}" type="presOf" srcId="{B8EAB1D3-B2D7-4444-94A3-339703DE070D}" destId="{45196434-7EDC-4010-A7CF-E9E4FFE13228}" srcOrd="0" destOrd="0" presId="urn:microsoft.com/office/officeart/2008/layout/AlternatingHexagons"/>
    <dgm:cxn modelId="{6E8C0EF4-F156-49AF-845D-338E0499EE4B}" type="presParOf" srcId="{D3D80070-17FC-4CF9-8ECF-706E7D3DBDBB}" destId="{6678C6FA-3A9A-4634-A794-1FAB29AF136E}" srcOrd="0" destOrd="0" presId="urn:microsoft.com/office/officeart/2008/layout/AlternatingHexagons"/>
    <dgm:cxn modelId="{983F4847-59F6-4638-AD4C-AE8904B6713E}" type="presParOf" srcId="{6678C6FA-3A9A-4634-A794-1FAB29AF136E}" destId="{30744BE3-3A39-419F-8081-82B8AF6C06E8}" srcOrd="0" destOrd="0" presId="urn:microsoft.com/office/officeart/2008/layout/AlternatingHexagons"/>
    <dgm:cxn modelId="{F4A8AF73-4D32-46A2-8A3A-0E674CCD8851}" type="presParOf" srcId="{6678C6FA-3A9A-4634-A794-1FAB29AF136E}" destId="{699C5B4C-1A77-40CD-B672-70E4805ADC0B}" srcOrd="1" destOrd="0" presId="urn:microsoft.com/office/officeart/2008/layout/AlternatingHexagons"/>
    <dgm:cxn modelId="{D85D1E9A-CD88-4DEB-A09B-5034F2DE511F}" type="presParOf" srcId="{6678C6FA-3A9A-4634-A794-1FAB29AF136E}" destId="{FC5190D5-F35F-41C7-AB17-F0ECBA36D2D9}" srcOrd="2" destOrd="0" presId="urn:microsoft.com/office/officeart/2008/layout/AlternatingHexagons"/>
    <dgm:cxn modelId="{FD3B81C0-67F2-4FC0-B49A-E471149FE631}" type="presParOf" srcId="{6678C6FA-3A9A-4634-A794-1FAB29AF136E}" destId="{26E3AE46-CDBB-4018-A3E5-5455DD55734E}" srcOrd="3" destOrd="0" presId="urn:microsoft.com/office/officeart/2008/layout/AlternatingHexagons"/>
    <dgm:cxn modelId="{9911DFC6-1A71-4D25-91D3-37CE2CE07181}" type="presParOf" srcId="{6678C6FA-3A9A-4634-A794-1FAB29AF136E}" destId="{5637AD3E-E636-4797-AE41-E3F50E309404}" srcOrd="4" destOrd="0" presId="urn:microsoft.com/office/officeart/2008/layout/AlternatingHexagons"/>
    <dgm:cxn modelId="{34700DE2-76D8-4922-A25B-2D6213A0A2D6}" type="presParOf" srcId="{D3D80070-17FC-4CF9-8ECF-706E7D3DBDBB}" destId="{59FFDE1A-F26E-4F9F-B111-340794B8A8A6}" srcOrd="1" destOrd="0" presId="urn:microsoft.com/office/officeart/2008/layout/AlternatingHexagons"/>
    <dgm:cxn modelId="{6AF3FDD6-4AFF-4B4B-9D4E-1E4AED675007}" type="presParOf" srcId="{D3D80070-17FC-4CF9-8ECF-706E7D3DBDBB}" destId="{830AED6D-EC0C-49F0-983A-5E42DB6D40D4}" srcOrd="2" destOrd="0" presId="urn:microsoft.com/office/officeart/2008/layout/AlternatingHexagons"/>
    <dgm:cxn modelId="{160CD510-8610-4B78-9C19-AB5C2A90AD22}" type="presParOf" srcId="{830AED6D-EC0C-49F0-983A-5E42DB6D40D4}" destId="{264D64AE-1BCB-4711-B18D-0D8C726DDD3F}" srcOrd="0" destOrd="0" presId="urn:microsoft.com/office/officeart/2008/layout/AlternatingHexagons"/>
    <dgm:cxn modelId="{4F1F5FE3-C4E3-4476-A3F5-42D3AEBC5B98}" type="presParOf" srcId="{830AED6D-EC0C-49F0-983A-5E42DB6D40D4}" destId="{B28572ED-2CC1-40EC-82A0-537F95052726}" srcOrd="1" destOrd="0" presId="urn:microsoft.com/office/officeart/2008/layout/AlternatingHexagons"/>
    <dgm:cxn modelId="{D4B6E3D4-B664-43CE-A086-13A181720425}" type="presParOf" srcId="{830AED6D-EC0C-49F0-983A-5E42DB6D40D4}" destId="{D0368C0A-45CD-45BE-90EB-69FB30F6F707}" srcOrd="2" destOrd="0" presId="urn:microsoft.com/office/officeart/2008/layout/AlternatingHexagons"/>
    <dgm:cxn modelId="{798E0BA9-2894-40D9-9265-1883B892A02E}" type="presParOf" srcId="{830AED6D-EC0C-49F0-983A-5E42DB6D40D4}" destId="{5126CE25-5224-4C1B-BAFC-3D59CEF4B9C2}" srcOrd="3" destOrd="0" presId="urn:microsoft.com/office/officeart/2008/layout/AlternatingHexagons"/>
    <dgm:cxn modelId="{3097FEC2-333E-48D6-846B-12C532A9B01B}" type="presParOf" srcId="{830AED6D-EC0C-49F0-983A-5E42DB6D40D4}" destId="{09384794-3064-4346-A155-157122D7940C}" srcOrd="4" destOrd="0" presId="urn:microsoft.com/office/officeart/2008/layout/AlternatingHexagons"/>
    <dgm:cxn modelId="{9279B524-1E09-4DD9-BF12-31F610EDC5BF}" type="presParOf" srcId="{D3D80070-17FC-4CF9-8ECF-706E7D3DBDBB}" destId="{F6C614E1-9AB7-420D-9944-CA803C71330E}" srcOrd="3" destOrd="0" presId="urn:microsoft.com/office/officeart/2008/layout/AlternatingHexagons"/>
    <dgm:cxn modelId="{67295B80-D498-4C3C-AD83-9FBA9C401868}" type="presParOf" srcId="{D3D80070-17FC-4CF9-8ECF-706E7D3DBDBB}" destId="{69EA4470-1C0B-4DD4-B5EE-474F15586425}" srcOrd="4" destOrd="0" presId="urn:microsoft.com/office/officeart/2008/layout/AlternatingHexagons"/>
    <dgm:cxn modelId="{9B44869A-8427-424F-BA92-91DC76619212}" type="presParOf" srcId="{69EA4470-1C0B-4DD4-B5EE-474F15586425}" destId="{45196434-7EDC-4010-A7CF-E9E4FFE13228}" srcOrd="0" destOrd="0" presId="urn:microsoft.com/office/officeart/2008/layout/AlternatingHexagons"/>
    <dgm:cxn modelId="{41B588B0-2114-468E-B646-4CC270F0CD95}" type="presParOf" srcId="{69EA4470-1C0B-4DD4-B5EE-474F15586425}" destId="{A9AD3B68-6CE7-4306-97B5-CE943F917AD7}" srcOrd="1" destOrd="0" presId="urn:microsoft.com/office/officeart/2008/layout/AlternatingHexagons"/>
    <dgm:cxn modelId="{AE2087A3-D7A2-4C6C-9DB3-CC6FB5999DEB}" type="presParOf" srcId="{69EA4470-1C0B-4DD4-B5EE-474F15586425}" destId="{8CCE0280-6279-48C0-AA1A-48D90A905325}" srcOrd="2" destOrd="0" presId="urn:microsoft.com/office/officeart/2008/layout/AlternatingHexagons"/>
    <dgm:cxn modelId="{68FAB4AF-1EBA-4943-ADFB-AC0890223662}" type="presParOf" srcId="{69EA4470-1C0B-4DD4-B5EE-474F15586425}" destId="{88E98C51-2F0C-47C3-9F24-84A376013C80}" srcOrd="3" destOrd="0" presId="urn:microsoft.com/office/officeart/2008/layout/AlternatingHexagons"/>
    <dgm:cxn modelId="{1DD722B7-22DD-4CEE-AEF8-76CB4E7CB065}" type="presParOf" srcId="{69EA4470-1C0B-4DD4-B5EE-474F15586425}" destId="{6424A622-FF03-4C1A-999A-7DDFAFE0037C}" srcOrd="4" destOrd="0" presId="urn:microsoft.com/office/officeart/2008/layout/AlternatingHexagons"/>
    <dgm:cxn modelId="{6ADC87E3-05FC-4D2C-8516-809563E97FDB}" type="presParOf" srcId="{D3D80070-17FC-4CF9-8ECF-706E7D3DBDBB}" destId="{B146CFC2-B7C5-45CB-A6E6-5C2056E26E02}" srcOrd="5" destOrd="0" presId="urn:microsoft.com/office/officeart/2008/layout/AlternatingHexagons"/>
    <dgm:cxn modelId="{E458CC40-E22A-41F5-A9C1-104DB8E48C94}" type="presParOf" srcId="{D3D80070-17FC-4CF9-8ECF-706E7D3DBDBB}" destId="{FB15A924-1D19-4275-83B8-9D8DB149FBA4}" srcOrd="6" destOrd="0" presId="urn:microsoft.com/office/officeart/2008/layout/AlternatingHexagons"/>
    <dgm:cxn modelId="{7B312F39-EB7B-4893-8FB9-4F20F5CD796C}" type="presParOf" srcId="{FB15A924-1D19-4275-83B8-9D8DB149FBA4}" destId="{3B23825D-9DD7-486F-9EDD-2C591E7DA2DD}" srcOrd="0" destOrd="0" presId="urn:microsoft.com/office/officeart/2008/layout/AlternatingHexagons"/>
    <dgm:cxn modelId="{0D30A712-D40B-4DFF-A64E-C6241223F570}" type="presParOf" srcId="{FB15A924-1D19-4275-83B8-9D8DB149FBA4}" destId="{898153D3-0644-4D01-8F5D-10AA28F4E105}" srcOrd="1" destOrd="0" presId="urn:microsoft.com/office/officeart/2008/layout/AlternatingHexagons"/>
    <dgm:cxn modelId="{55134341-A3DE-4784-8577-FECF72F8B3FE}" type="presParOf" srcId="{FB15A924-1D19-4275-83B8-9D8DB149FBA4}" destId="{C2BB06A2-71CE-4A8B-9BFB-15EB952034C1}" srcOrd="2" destOrd="0" presId="urn:microsoft.com/office/officeart/2008/layout/AlternatingHexagons"/>
    <dgm:cxn modelId="{5DEE2F4B-B03E-41B8-8FF5-0E398BDB2DAF}" type="presParOf" srcId="{FB15A924-1D19-4275-83B8-9D8DB149FBA4}" destId="{B7B62407-72DE-4A02-9C82-03EC7CBA7EB9}" srcOrd="3" destOrd="0" presId="urn:microsoft.com/office/officeart/2008/layout/AlternatingHexagons"/>
    <dgm:cxn modelId="{B9743BCF-148A-4F91-A19D-B9ECA2AD37D6}" type="presParOf" srcId="{FB15A924-1D19-4275-83B8-9D8DB149FBA4}" destId="{CF8C2B3A-1166-4D25-A5CE-7B63343703C1}"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1DDBAE-7A95-4579-AA0A-0E81E664916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AU"/>
        </a:p>
      </dgm:t>
    </dgm:pt>
    <dgm:pt modelId="{8E0A7A52-3D71-4B15-8099-FD6EADE1F0FB}">
      <dgm:prSet phldrT="[Text]" custT="1"/>
      <dgm:spPr>
        <a:solidFill>
          <a:srgbClr val="886958"/>
        </a:solidFill>
      </dgm:spPr>
      <dgm:t>
        <a:bodyPr/>
        <a:lstStyle/>
        <a:p>
          <a:r>
            <a:rPr lang="en-AU" sz="900" b="1">
              <a:solidFill>
                <a:schemeClr val="bg1"/>
              </a:solidFill>
            </a:rPr>
            <a:t>Collaboration</a:t>
          </a:r>
          <a:r>
            <a:rPr lang="en-AU" sz="1000" b="1">
              <a:solidFill>
                <a:schemeClr val="tx1"/>
              </a:solidFill>
            </a:rPr>
            <a:t> </a:t>
          </a:r>
        </a:p>
      </dgm:t>
    </dgm:pt>
    <dgm:pt modelId="{4F7AB7AC-7E5B-48E5-8DAE-5A9E4D0DED76}" type="parTrans" cxnId="{BB21E290-D642-48DB-9168-5360C9B6D8D9}">
      <dgm:prSet/>
      <dgm:spPr/>
      <dgm:t>
        <a:bodyPr/>
        <a:lstStyle/>
        <a:p>
          <a:endParaRPr lang="en-AU"/>
        </a:p>
      </dgm:t>
    </dgm:pt>
    <dgm:pt modelId="{66DEA298-D173-4C85-A141-B30464C5FD0B}" type="sibTrans" cxnId="{BB21E290-D642-48DB-9168-5360C9B6D8D9}">
      <dgm:prSet custT="1"/>
      <dgm:spPr>
        <a:solidFill>
          <a:srgbClr val="DAC5B7"/>
        </a:solidFill>
      </dgm:spPr>
      <dgm:t>
        <a:bodyPr/>
        <a:lstStyle/>
        <a:p>
          <a:r>
            <a:rPr lang="en-AU" sz="900" b="1" kern="1200">
              <a:solidFill>
                <a:schemeClr val="tx1"/>
              </a:solidFill>
              <a:latin typeface="Arial"/>
              <a:ea typeface="+mn-ea"/>
              <a:cs typeface="+mn-cs"/>
            </a:rPr>
            <a:t>Context</a:t>
          </a:r>
        </a:p>
      </dgm:t>
    </dgm:pt>
    <dgm:pt modelId="{1C3C603B-929C-43FF-8B54-83C9CE4319A8}">
      <dgm:prSet phldrT="[Text]"/>
      <dgm:spPr/>
      <dgm:t>
        <a:bodyPr/>
        <a:lstStyle/>
        <a:p>
          <a:endParaRPr lang="en-AU"/>
        </a:p>
      </dgm:t>
    </dgm:pt>
    <dgm:pt modelId="{81CB879F-E784-40BC-82E2-DABCB293A0C1}" type="parTrans" cxnId="{2A33A1A6-B85D-402F-8E66-365689FB0ED1}">
      <dgm:prSet/>
      <dgm:spPr/>
      <dgm:t>
        <a:bodyPr/>
        <a:lstStyle/>
        <a:p>
          <a:endParaRPr lang="en-AU"/>
        </a:p>
      </dgm:t>
    </dgm:pt>
    <dgm:pt modelId="{8F5380EC-E8EF-4EFA-8DAE-B251EC8FA462}" type="sibTrans" cxnId="{2A33A1A6-B85D-402F-8E66-365689FB0ED1}">
      <dgm:prSet/>
      <dgm:spPr/>
      <dgm:t>
        <a:bodyPr/>
        <a:lstStyle/>
        <a:p>
          <a:endParaRPr lang="en-AU"/>
        </a:p>
      </dgm:t>
    </dgm:pt>
    <dgm:pt modelId="{536F4BF6-DFFC-41BA-B104-07A9F0F7B59A}">
      <dgm:prSet phldrT="[Text]" custT="1"/>
      <dgm:spPr>
        <a:solidFill>
          <a:srgbClr val="886958"/>
        </a:solidFill>
      </dgm:spPr>
      <dgm:t>
        <a:bodyPr/>
        <a:lstStyle/>
        <a:p>
          <a:r>
            <a:rPr lang="en-AU" sz="900" b="1" kern="1200">
              <a:solidFill>
                <a:srgbClr val="FFFFFF"/>
              </a:solidFill>
              <a:latin typeface="Arial"/>
              <a:ea typeface="+mn-ea"/>
              <a:cs typeface="+mn-cs"/>
            </a:rPr>
            <a:t>Learning priorities</a:t>
          </a:r>
        </a:p>
      </dgm:t>
    </dgm:pt>
    <dgm:pt modelId="{8A873674-2323-46DC-85F4-AE1E4817649B}" type="parTrans" cxnId="{669E8802-AF1A-40DD-96A3-0A6936FFFA41}">
      <dgm:prSet/>
      <dgm:spPr/>
      <dgm:t>
        <a:bodyPr/>
        <a:lstStyle/>
        <a:p>
          <a:endParaRPr lang="en-AU"/>
        </a:p>
      </dgm:t>
    </dgm:pt>
    <dgm:pt modelId="{F8B49D9C-1118-444F-BD18-2F99F2F993D8}" type="sibTrans" cxnId="{669E8802-AF1A-40DD-96A3-0A6936FFFA41}">
      <dgm:prSet custT="1"/>
      <dgm:spPr>
        <a:solidFill>
          <a:srgbClr val="886958"/>
        </a:solidFill>
      </dgm:spPr>
      <dgm:t>
        <a:bodyPr/>
        <a:lstStyle/>
        <a:p>
          <a:r>
            <a:rPr lang="en-AU" sz="900" b="1" kern="1200">
              <a:solidFill>
                <a:srgbClr val="FFFFFF"/>
              </a:solidFill>
              <a:latin typeface="Arial"/>
              <a:ea typeface="+mn-ea"/>
              <a:cs typeface="+mn-cs"/>
            </a:rPr>
            <a:t>Reflection</a:t>
          </a:r>
        </a:p>
      </dgm:t>
    </dgm:pt>
    <dgm:pt modelId="{B8EAB1D3-B2D7-4444-94A3-339703DE070D}">
      <dgm:prSet phldrT="[Text]" custT="1"/>
      <dgm:spPr>
        <a:solidFill>
          <a:srgbClr val="886958"/>
        </a:solidFill>
      </dgm:spPr>
      <dgm:t>
        <a:bodyPr/>
        <a:lstStyle/>
        <a:p>
          <a:r>
            <a:rPr lang="en-AU" sz="900" b="1" kern="1200">
              <a:solidFill>
                <a:schemeClr val="bg1"/>
              </a:solidFill>
              <a:latin typeface="Arial"/>
              <a:ea typeface="+mn-ea"/>
              <a:cs typeface="+mn-cs"/>
            </a:rPr>
            <a:t>Assessment</a:t>
          </a:r>
        </a:p>
      </dgm:t>
    </dgm:pt>
    <dgm:pt modelId="{4EF4E12D-E067-44AB-B606-C5EE8853AA94}" type="parTrans" cxnId="{43BBF98A-25DC-4E60-A5D4-804FFC46D8D6}">
      <dgm:prSet/>
      <dgm:spPr/>
      <dgm:t>
        <a:bodyPr/>
        <a:lstStyle/>
        <a:p>
          <a:endParaRPr lang="en-AU"/>
        </a:p>
      </dgm:t>
    </dgm:pt>
    <dgm:pt modelId="{000A7C69-C22F-415F-B12D-FE92037F6C5B}" type="sibTrans" cxnId="{43BBF98A-25DC-4E60-A5D4-804FFC46D8D6}">
      <dgm:prSet custT="1"/>
      <dgm:spPr>
        <a:solidFill>
          <a:srgbClr val="886958"/>
        </a:solidFill>
      </dgm:spPr>
      <dgm: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Balance of planned and spontaneous learning</a:t>
          </a:r>
        </a:p>
      </dgm:t>
    </dgm:pt>
    <dgm:pt modelId="{316BA8BB-F651-4340-940E-921FE30912FD}">
      <dgm:prSet phldrT="[Text]" custT="1"/>
      <dgm:spPr>
        <a:solidFill>
          <a:srgbClr val="886958"/>
        </a:solidFill>
      </dgm:spPr>
      <dgm:t>
        <a:bodyPr/>
        <a:lstStyle/>
        <a:p>
          <a:r>
            <a:rPr lang="en-AU" sz="900" b="1">
              <a:solidFill>
                <a:schemeClr val="bg1"/>
              </a:solidFill>
            </a:rPr>
            <a:t>Documentation</a:t>
          </a:r>
        </a:p>
      </dgm:t>
    </dgm:pt>
    <dgm:pt modelId="{C5C37818-3CCC-49F8-AB95-9C22934277B5}" type="parTrans" cxnId="{01BAF8D0-4AB8-47B5-9AD6-4D4030DB826D}">
      <dgm:prSet/>
      <dgm:spPr/>
      <dgm:t>
        <a:bodyPr/>
        <a:lstStyle/>
        <a:p>
          <a:endParaRPr lang="en-AU"/>
        </a:p>
      </dgm:t>
    </dgm:pt>
    <dgm:pt modelId="{981854D0-0CE9-4DC6-BF68-84640544EE92}" type="sibTrans" cxnId="{01BAF8D0-4AB8-47B5-9AD6-4D4030DB826D}">
      <dgm:prSet custT="1"/>
      <dgm:spPr>
        <a:solidFill>
          <a:srgbClr val="886958"/>
        </a:solidFill>
      </dgm:spPr>
      <dgm: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Time</a:t>
          </a:r>
        </a:p>
      </dgm:t>
    </dgm:pt>
    <dgm:pt modelId="{D3D80070-17FC-4CF9-8ECF-706E7D3DBDBB}" type="pres">
      <dgm:prSet presAssocID="{B31DDBAE-7A95-4579-AA0A-0E81E664916F}" presName="Name0" presStyleCnt="0">
        <dgm:presLayoutVars>
          <dgm:chMax/>
          <dgm:chPref/>
          <dgm:dir/>
          <dgm:animLvl val="lvl"/>
        </dgm:presLayoutVars>
      </dgm:prSet>
      <dgm:spPr/>
    </dgm:pt>
    <dgm:pt modelId="{6678C6FA-3A9A-4634-A794-1FAB29AF136E}" type="pres">
      <dgm:prSet presAssocID="{8E0A7A52-3D71-4B15-8099-FD6EADE1F0FB}" presName="composite" presStyleCnt="0"/>
      <dgm:spPr/>
    </dgm:pt>
    <dgm:pt modelId="{30744BE3-3A39-419F-8081-82B8AF6C06E8}" type="pres">
      <dgm:prSet presAssocID="{8E0A7A52-3D71-4B15-8099-FD6EADE1F0FB}" presName="Parent1" presStyleLbl="node1" presStyleIdx="0" presStyleCnt="8">
        <dgm:presLayoutVars>
          <dgm:chMax val="1"/>
          <dgm:chPref val="1"/>
          <dgm:bulletEnabled val="1"/>
        </dgm:presLayoutVars>
      </dgm:prSet>
      <dgm:spPr/>
    </dgm:pt>
    <dgm:pt modelId="{699C5B4C-1A77-40CD-B672-70E4805ADC0B}" type="pres">
      <dgm:prSet presAssocID="{8E0A7A52-3D71-4B15-8099-FD6EADE1F0FB}" presName="Childtext1" presStyleLbl="revTx" presStyleIdx="0" presStyleCnt="4">
        <dgm:presLayoutVars>
          <dgm:chMax val="0"/>
          <dgm:chPref val="0"/>
          <dgm:bulletEnabled val="1"/>
        </dgm:presLayoutVars>
      </dgm:prSet>
      <dgm:spPr/>
    </dgm:pt>
    <dgm:pt modelId="{FC5190D5-F35F-41C7-AB17-F0ECBA36D2D9}" type="pres">
      <dgm:prSet presAssocID="{8E0A7A52-3D71-4B15-8099-FD6EADE1F0FB}" presName="BalanceSpacing" presStyleCnt="0"/>
      <dgm:spPr/>
    </dgm:pt>
    <dgm:pt modelId="{26E3AE46-CDBB-4018-A3E5-5455DD55734E}" type="pres">
      <dgm:prSet presAssocID="{8E0A7A52-3D71-4B15-8099-FD6EADE1F0FB}" presName="BalanceSpacing1" presStyleCnt="0"/>
      <dgm:spPr/>
    </dgm:pt>
    <dgm:pt modelId="{5637AD3E-E636-4797-AE41-E3F50E309404}" type="pres">
      <dgm:prSet presAssocID="{66DEA298-D173-4C85-A141-B30464C5FD0B}" presName="Accent1Text" presStyleLbl="node1" presStyleIdx="1" presStyleCnt="8" custLinFactNeighborX="-54413" custLinFactNeighborY="84880"/>
      <dgm:spPr/>
    </dgm:pt>
    <dgm:pt modelId="{59FFDE1A-F26E-4F9F-B111-340794B8A8A6}" type="pres">
      <dgm:prSet presAssocID="{66DEA298-D173-4C85-A141-B30464C5FD0B}" presName="spaceBetweenRectangles" presStyleCnt="0"/>
      <dgm:spPr/>
    </dgm:pt>
    <dgm:pt modelId="{830AED6D-EC0C-49F0-983A-5E42DB6D40D4}" type="pres">
      <dgm:prSet presAssocID="{536F4BF6-DFFC-41BA-B104-07A9F0F7B59A}" presName="composite" presStyleCnt="0"/>
      <dgm:spPr/>
    </dgm:pt>
    <dgm:pt modelId="{264D64AE-1BCB-4711-B18D-0D8C726DDD3F}" type="pres">
      <dgm:prSet presAssocID="{536F4BF6-DFFC-41BA-B104-07A9F0F7B59A}" presName="Parent1" presStyleLbl="node1" presStyleIdx="2" presStyleCnt="8">
        <dgm:presLayoutVars>
          <dgm:chMax val="1"/>
          <dgm:chPref val="1"/>
          <dgm:bulletEnabled val="1"/>
        </dgm:presLayoutVars>
      </dgm:prSet>
      <dgm:spPr/>
    </dgm:pt>
    <dgm:pt modelId="{B28572ED-2CC1-40EC-82A0-537F95052726}" type="pres">
      <dgm:prSet presAssocID="{536F4BF6-DFFC-41BA-B104-07A9F0F7B59A}" presName="Childtext1" presStyleLbl="revTx" presStyleIdx="1" presStyleCnt="4">
        <dgm:presLayoutVars>
          <dgm:chMax val="0"/>
          <dgm:chPref val="0"/>
          <dgm:bulletEnabled val="1"/>
        </dgm:presLayoutVars>
      </dgm:prSet>
      <dgm:spPr/>
    </dgm:pt>
    <dgm:pt modelId="{D0368C0A-45CD-45BE-90EB-69FB30F6F707}" type="pres">
      <dgm:prSet presAssocID="{536F4BF6-DFFC-41BA-B104-07A9F0F7B59A}" presName="BalanceSpacing" presStyleCnt="0"/>
      <dgm:spPr/>
    </dgm:pt>
    <dgm:pt modelId="{5126CE25-5224-4C1B-BAFC-3D59CEF4B9C2}" type="pres">
      <dgm:prSet presAssocID="{536F4BF6-DFFC-41BA-B104-07A9F0F7B59A}" presName="BalanceSpacing1" presStyleCnt="0"/>
      <dgm:spPr/>
    </dgm:pt>
    <dgm:pt modelId="{09384794-3064-4346-A155-157122D7940C}" type="pres">
      <dgm:prSet presAssocID="{F8B49D9C-1118-444F-BD18-2F99F2F993D8}" presName="Accent1Text" presStyleLbl="node1" presStyleIdx="3" presStyleCnt="8"/>
      <dgm:spPr/>
    </dgm:pt>
    <dgm:pt modelId="{F6C614E1-9AB7-420D-9944-CA803C71330E}" type="pres">
      <dgm:prSet presAssocID="{F8B49D9C-1118-444F-BD18-2F99F2F993D8}" presName="spaceBetweenRectangles" presStyleCnt="0"/>
      <dgm:spPr/>
    </dgm:pt>
    <dgm:pt modelId="{69EA4470-1C0B-4DD4-B5EE-474F15586425}" type="pres">
      <dgm:prSet presAssocID="{B8EAB1D3-B2D7-4444-94A3-339703DE070D}" presName="composite" presStyleCnt="0"/>
      <dgm:spPr/>
    </dgm:pt>
    <dgm:pt modelId="{45196434-7EDC-4010-A7CF-E9E4FFE13228}" type="pres">
      <dgm:prSet presAssocID="{B8EAB1D3-B2D7-4444-94A3-339703DE070D}" presName="Parent1" presStyleLbl="node1" presStyleIdx="4" presStyleCnt="8" custLinFactNeighborX="46" custLinFactNeighborY="-2114">
        <dgm:presLayoutVars>
          <dgm:chMax val="1"/>
          <dgm:chPref val="1"/>
          <dgm:bulletEnabled val="1"/>
        </dgm:presLayoutVars>
      </dgm:prSet>
      <dgm:spPr/>
    </dgm:pt>
    <dgm:pt modelId="{A9AD3B68-6CE7-4306-97B5-CE943F917AD7}" type="pres">
      <dgm:prSet presAssocID="{B8EAB1D3-B2D7-4444-94A3-339703DE070D}" presName="Childtext1" presStyleLbl="revTx" presStyleIdx="2" presStyleCnt="4" custLinFactNeighborX="30683" custLinFactNeighborY="-16975">
        <dgm:presLayoutVars>
          <dgm:chMax val="0"/>
          <dgm:chPref val="0"/>
          <dgm:bulletEnabled val="1"/>
        </dgm:presLayoutVars>
      </dgm:prSet>
      <dgm:spPr/>
    </dgm:pt>
    <dgm:pt modelId="{8CCE0280-6279-48C0-AA1A-48D90A905325}" type="pres">
      <dgm:prSet presAssocID="{B8EAB1D3-B2D7-4444-94A3-339703DE070D}" presName="BalanceSpacing" presStyleCnt="0"/>
      <dgm:spPr/>
    </dgm:pt>
    <dgm:pt modelId="{88E98C51-2F0C-47C3-9F24-84A376013C80}" type="pres">
      <dgm:prSet presAssocID="{B8EAB1D3-B2D7-4444-94A3-339703DE070D}" presName="BalanceSpacing1" presStyleCnt="0"/>
      <dgm:spPr/>
    </dgm:pt>
    <dgm:pt modelId="{6424A622-FF03-4C1A-999A-7DDFAFE0037C}" type="pres">
      <dgm:prSet presAssocID="{000A7C69-C22F-415F-B12D-FE92037F6C5B}" presName="Accent1Text" presStyleLbl="node1" presStyleIdx="5" presStyleCnt="8" custLinFactX="100000" custLinFactNeighborX="171028" custLinFactNeighborY="-87312"/>
      <dgm:spPr/>
    </dgm:pt>
    <dgm:pt modelId="{B146CFC2-B7C5-45CB-A6E6-5C2056E26E02}" type="pres">
      <dgm:prSet presAssocID="{000A7C69-C22F-415F-B12D-FE92037F6C5B}" presName="spaceBetweenRectangles" presStyleCnt="0"/>
      <dgm:spPr/>
    </dgm:pt>
    <dgm:pt modelId="{FB15A924-1D19-4275-83B8-9D8DB149FBA4}" type="pres">
      <dgm:prSet presAssocID="{316BA8BB-F651-4340-940E-921FE30912FD}" presName="composite" presStyleCnt="0"/>
      <dgm:spPr/>
    </dgm:pt>
    <dgm:pt modelId="{3B23825D-9DD7-486F-9EDD-2C591E7DA2DD}" type="pres">
      <dgm:prSet presAssocID="{316BA8BB-F651-4340-940E-921FE30912FD}" presName="Parent1" presStyleLbl="node1" presStyleIdx="6" presStyleCnt="8" custLinFactY="-100000" custLinFactNeighborX="-52196" custLinFactNeighborY="-153628">
        <dgm:presLayoutVars>
          <dgm:chMax val="1"/>
          <dgm:chPref val="1"/>
          <dgm:bulletEnabled val="1"/>
        </dgm:presLayoutVars>
      </dgm:prSet>
      <dgm:spPr/>
    </dgm:pt>
    <dgm:pt modelId="{898153D3-0644-4D01-8F5D-10AA28F4E105}" type="pres">
      <dgm:prSet presAssocID="{316BA8BB-F651-4340-940E-921FE30912FD}" presName="Childtext1" presStyleLbl="revTx" presStyleIdx="3" presStyleCnt="4">
        <dgm:presLayoutVars>
          <dgm:chMax val="0"/>
          <dgm:chPref val="0"/>
          <dgm:bulletEnabled val="1"/>
        </dgm:presLayoutVars>
      </dgm:prSet>
      <dgm:spPr/>
    </dgm:pt>
    <dgm:pt modelId="{C2BB06A2-71CE-4A8B-9BFB-15EB952034C1}" type="pres">
      <dgm:prSet presAssocID="{316BA8BB-F651-4340-940E-921FE30912FD}" presName="BalanceSpacing" presStyleCnt="0"/>
      <dgm:spPr/>
    </dgm:pt>
    <dgm:pt modelId="{B7B62407-72DE-4A02-9C82-03EC7CBA7EB9}" type="pres">
      <dgm:prSet presAssocID="{316BA8BB-F651-4340-940E-921FE30912FD}" presName="BalanceSpacing1" presStyleCnt="0"/>
      <dgm:spPr/>
    </dgm:pt>
    <dgm:pt modelId="{CF8C2B3A-1166-4D25-A5CE-7B63343703C1}" type="pres">
      <dgm:prSet presAssocID="{981854D0-0CE9-4DC6-BF68-84640544EE92}" presName="Accent1Text" presStyleLbl="node1" presStyleIdx="7" presStyleCnt="8" custLinFactNeighborX="55821" custLinFactNeighborY="-88298"/>
      <dgm:spPr/>
    </dgm:pt>
  </dgm:ptLst>
  <dgm:cxnLst>
    <dgm:cxn modelId="{F23B0B01-6B1A-42F2-8ADE-746A7E76B4F1}" type="presOf" srcId="{536F4BF6-DFFC-41BA-B104-07A9F0F7B59A}" destId="{264D64AE-1BCB-4711-B18D-0D8C726DDD3F}" srcOrd="0" destOrd="0" presId="urn:microsoft.com/office/officeart/2008/layout/AlternatingHexagons"/>
    <dgm:cxn modelId="{669E8802-AF1A-40DD-96A3-0A6936FFFA41}" srcId="{B31DDBAE-7A95-4579-AA0A-0E81E664916F}" destId="{536F4BF6-DFFC-41BA-B104-07A9F0F7B59A}" srcOrd="1" destOrd="0" parTransId="{8A873674-2323-46DC-85F4-AE1E4817649B}" sibTransId="{F8B49D9C-1118-444F-BD18-2F99F2F993D8}"/>
    <dgm:cxn modelId="{B8AA5B05-0F7F-4E4B-AA26-C7AF2DE00653}" type="presOf" srcId="{316BA8BB-F651-4340-940E-921FE30912FD}" destId="{3B23825D-9DD7-486F-9EDD-2C591E7DA2DD}" srcOrd="0" destOrd="0" presId="urn:microsoft.com/office/officeart/2008/layout/AlternatingHexagons"/>
    <dgm:cxn modelId="{21671316-FEE4-4630-AE03-76680B852D3C}" type="presOf" srcId="{B31DDBAE-7A95-4579-AA0A-0E81E664916F}" destId="{D3D80070-17FC-4CF9-8ECF-706E7D3DBDBB}" srcOrd="0" destOrd="0" presId="urn:microsoft.com/office/officeart/2008/layout/AlternatingHexagons"/>
    <dgm:cxn modelId="{A69A761A-4EDF-4410-99C0-42E1C04FD9DF}" type="presOf" srcId="{000A7C69-C22F-415F-B12D-FE92037F6C5B}" destId="{6424A622-FF03-4C1A-999A-7DDFAFE0037C}" srcOrd="0" destOrd="0" presId="urn:microsoft.com/office/officeart/2008/layout/AlternatingHexagons"/>
    <dgm:cxn modelId="{D23F8E74-305F-4485-972E-726874E13390}" type="presOf" srcId="{981854D0-0CE9-4DC6-BF68-84640544EE92}" destId="{CF8C2B3A-1166-4D25-A5CE-7B63343703C1}" srcOrd="0" destOrd="0" presId="urn:microsoft.com/office/officeart/2008/layout/AlternatingHexagons"/>
    <dgm:cxn modelId="{43BBF98A-25DC-4E60-A5D4-804FFC46D8D6}" srcId="{B31DDBAE-7A95-4579-AA0A-0E81E664916F}" destId="{B8EAB1D3-B2D7-4444-94A3-339703DE070D}" srcOrd="2" destOrd="0" parTransId="{4EF4E12D-E067-44AB-B606-C5EE8853AA94}" sibTransId="{000A7C69-C22F-415F-B12D-FE92037F6C5B}"/>
    <dgm:cxn modelId="{BB21E290-D642-48DB-9168-5360C9B6D8D9}" srcId="{B31DDBAE-7A95-4579-AA0A-0E81E664916F}" destId="{8E0A7A52-3D71-4B15-8099-FD6EADE1F0FB}" srcOrd="0" destOrd="0" parTransId="{4F7AB7AC-7E5B-48E5-8DAE-5A9E4D0DED76}" sibTransId="{66DEA298-D173-4C85-A141-B30464C5FD0B}"/>
    <dgm:cxn modelId="{2A33A1A6-B85D-402F-8E66-365689FB0ED1}" srcId="{8E0A7A52-3D71-4B15-8099-FD6EADE1F0FB}" destId="{1C3C603B-929C-43FF-8B54-83C9CE4319A8}" srcOrd="0" destOrd="0" parTransId="{81CB879F-E784-40BC-82E2-DABCB293A0C1}" sibTransId="{8F5380EC-E8EF-4EFA-8DAE-B251EC8FA462}"/>
    <dgm:cxn modelId="{8E449EA8-5A57-400B-AA91-02D18925D477}" type="presOf" srcId="{F8B49D9C-1118-444F-BD18-2F99F2F993D8}" destId="{09384794-3064-4346-A155-157122D7940C}" srcOrd="0" destOrd="0" presId="urn:microsoft.com/office/officeart/2008/layout/AlternatingHexagons"/>
    <dgm:cxn modelId="{14078DAF-2A15-4F64-AE53-4376D8B2D09F}" type="presOf" srcId="{1C3C603B-929C-43FF-8B54-83C9CE4319A8}" destId="{699C5B4C-1A77-40CD-B672-70E4805ADC0B}" srcOrd="0" destOrd="0" presId="urn:microsoft.com/office/officeart/2008/layout/AlternatingHexagons"/>
    <dgm:cxn modelId="{808C7DB9-9F82-42C5-9D1B-F8467E74FF03}" type="presOf" srcId="{8E0A7A52-3D71-4B15-8099-FD6EADE1F0FB}" destId="{30744BE3-3A39-419F-8081-82B8AF6C06E8}" srcOrd="0" destOrd="0" presId="urn:microsoft.com/office/officeart/2008/layout/AlternatingHexagons"/>
    <dgm:cxn modelId="{3A1714C4-CD24-430D-8FC2-11AFC96F0177}" type="presOf" srcId="{66DEA298-D173-4C85-A141-B30464C5FD0B}" destId="{5637AD3E-E636-4797-AE41-E3F50E309404}" srcOrd="0" destOrd="0" presId="urn:microsoft.com/office/officeart/2008/layout/AlternatingHexagons"/>
    <dgm:cxn modelId="{01BAF8D0-4AB8-47B5-9AD6-4D4030DB826D}" srcId="{B31DDBAE-7A95-4579-AA0A-0E81E664916F}" destId="{316BA8BB-F651-4340-940E-921FE30912FD}" srcOrd="3" destOrd="0" parTransId="{C5C37818-3CCC-49F8-AB95-9C22934277B5}" sibTransId="{981854D0-0CE9-4DC6-BF68-84640544EE92}"/>
    <dgm:cxn modelId="{FD4FC4DF-6DD0-43A7-ADDC-2D9C82791D47}" type="presOf" srcId="{B8EAB1D3-B2D7-4444-94A3-339703DE070D}" destId="{45196434-7EDC-4010-A7CF-E9E4FFE13228}" srcOrd="0" destOrd="0" presId="urn:microsoft.com/office/officeart/2008/layout/AlternatingHexagons"/>
    <dgm:cxn modelId="{6E8C0EF4-F156-49AF-845D-338E0499EE4B}" type="presParOf" srcId="{D3D80070-17FC-4CF9-8ECF-706E7D3DBDBB}" destId="{6678C6FA-3A9A-4634-A794-1FAB29AF136E}" srcOrd="0" destOrd="0" presId="urn:microsoft.com/office/officeart/2008/layout/AlternatingHexagons"/>
    <dgm:cxn modelId="{983F4847-59F6-4638-AD4C-AE8904B6713E}" type="presParOf" srcId="{6678C6FA-3A9A-4634-A794-1FAB29AF136E}" destId="{30744BE3-3A39-419F-8081-82B8AF6C06E8}" srcOrd="0" destOrd="0" presId="urn:microsoft.com/office/officeart/2008/layout/AlternatingHexagons"/>
    <dgm:cxn modelId="{F4A8AF73-4D32-46A2-8A3A-0E674CCD8851}" type="presParOf" srcId="{6678C6FA-3A9A-4634-A794-1FAB29AF136E}" destId="{699C5B4C-1A77-40CD-B672-70E4805ADC0B}" srcOrd="1" destOrd="0" presId="urn:microsoft.com/office/officeart/2008/layout/AlternatingHexagons"/>
    <dgm:cxn modelId="{D85D1E9A-CD88-4DEB-A09B-5034F2DE511F}" type="presParOf" srcId="{6678C6FA-3A9A-4634-A794-1FAB29AF136E}" destId="{FC5190D5-F35F-41C7-AB17-F0ECBA36D2D9}" srcOrd="2" destOrd="0" presId="urn:microsoft.com/office/officeart/2008/layout/AlternatingHexagons"/>
    <dgm:cxn modelId="{FD3B81C0-67F2-4FC0-B49A-E471149FE631}" type="presParOf" srcId="{6678C6FA-3A9A-4634-A794-1FAB29AF136E}" destId="{26E3AE46-CDBB-4018-A3E5-5455DD55734E}" srcOrd="3" destOrd="0" presId="urn:microsoft.com/office/officeart/2008/layout/AlternatingHexagons"/>
    <dgm:cxn modelId="{9911DFC6-1A71-4D25-91D3-37CE2CE07181}" type="presParOf" srcId="{6678C6FA-3A9A-4634-A794-1FAB29AF136E}" destId="{5637AD3E-E636-4797-AE41-E3F50E309404}" srcOrd="4" destOrd="0" presId="urn:microsoft.com/office/officeart/2008/layout/AlternatingHexagons"/>
    <dgm:cxn modelId="{34700DE2-76D8-4922-A25B-2D6213A0A2D6}" type="presParOf" srcId="{D3D80070-17FC-4CF9-8ECF-706E7D3DBDBB}" destId="{59FFDE1A-F26E-4F9F-B111-340794B8A8A6}" srcOrd="1" destOrd="0" presId="urn:microsoft.com/office/officeart/2008/layout/AlternatingHexagons"/>
    <dgm:cxn modelId="{6AF3FDD6-4AFF-4B4B-9D4E-1E4AED675007}" type="presParOf" srcId="{D3D80070-17FC-4CF9-8ECF-706E7D3DBDBB}" destId="{830AED6D-EC0C-49F0-983A-5E42DB6D40D4}" srcOrd="2" destOrd="0" presId="urn:microsoft.com/office/officeart/2008/layout/AlternatingHexagons"/>
    <dgm:cxn modelId="{160CD510-8610-4B78-9C19-AB5C2A90AD22}" type="presParOf" srcId="{830AED6D-EC0C-49F0-983A-5E42DB6D40D4}" destId="{264D64AE-1BCB-4711-B18D-0D8C726DDD3F}" srcOrd="0" destOrd="0" presId="urn:microsoft.com/office/officeart/2008/layout/AlternatingHexagons"/>
    <dgm:cxn modelId="{4F1F5FE3-C4E3-4476-A3F5-42D3AEBC5B98}" type="presParOf" srcId="{830AED6D-EC0C-49F0-983A-5E42DB6D40D4}" destId="{B28572ED-2CC1-40EC-82A0-537F95052726}" srcOrd="1" destOrd="0" presId="urn:microsoft.com/office/officeart/2008/layout/AlternatingHexagons"/>
    <dgm:cxn modelId="{D4B6E3D4-B664-43CE-A086-13A181720425}" type="presParOf" srcId="{830AED6D-EC0C-49F0-983A-5E42DB6D40D4}" destId="{D0368C0A-45CD-45BE-90EB-69FB30F6F707}" srcOrd="2" destOrd="0" presId="urn:microsoft.com/office/officeart/2008/layout/AlternatingHexagons"/>
    <dgm:cxn modelId="{798E0BA9-2894-40D9-9265-1883B892A02E}" type="presParOf" srcId="{830AED6D-EC0C-49F0-983A-5E42DB6D40D4}" destId="{5126CE25-5224-4C1B-BAFC-3D59CEF4B9C2}" srcOrd="3" destOrd="0" presId="urn:microsoft.com/office/officeart/2008/layout/AlternatingHexagons"/>
    <dgm:cxn modelId="{3097FEC2-333E-48D6-846B-12C532A9B01B}" type="presParOf" srcId="{830AED6D-EC0C-49F0-983A-5E42DB6D40D4}" destId="{09384794-3064-4346-A155-157122D7940C}" srcOrd="4" destOrd="0" presId="urn:microsoft.com/office/officeart/2008/layout/AlternatingHexagons"/>
    <dgm:cxn modelId="{9279B524-1E09-4DD9-BF12-31F610EDC5BF}" type="presParOf" srcId="{D3D80070-17FC-4CF9-8ECF-706E7D3DBDBB}" destId="{F6C614E1-9AB7-420D-9944-CA803C71330E}" srcOrd="3" destOrd="0" presId="urn:microsoft.com/office/officeart/2008/layout/AlternatingHexagons"/>
    <dgm:cxn modelId="{67295B80-D498-4C3C-AD83-9FBA9C401868}" type="presParOf" srcId="{D3D80070-17FC-4CF9-8ECF-706E7D3DBDBB}" destId="{69EA4470-1C0B-4DD4-B5EE-474F15586425}" srcOrd="4" destOrd="0" presId="urn:microsoft.com/office/officeart/2008/layout/AlternatingHexagons"/>
    <dgm:cxn modelId="{9B44869A-8427-424F-BA92-91DC76619212}" type="presParOf" srcId="{69EA4470-1C0B-4DD4-B5EE-474F15586425}" destId="{45196434-7EDC-4010-A7CF-E9E4FFE13228}" srcOrd="0" destOrd="0" presId="urn:microsoft.com/office/officeart/2008/layout/AlternatingHexagons"/>
    <dgm:cxn modelId="{41B588B0-2114-468E-B646-4CC270F0CD95}" type="presParOf" srcId="{69EA4470-1C0B-4DD4-B5EE-474F15586425}" destId="{A9AD3B68-6CE7-4306-97B5-CE943F917AD7}" srcOrd="1" destOrd="0" presId="urn:microsoft.com/office/officeart/2008/layout/AlternatingHexagons"/>
    <dgm:cxn modelId="{AE2087A3-D7A2-4C6C-9DB3-CC6FB5999DEB}" type="presParOf" srcId="{69EA4470-1C0B-4DD4-B5EE-474F15586425}" destId="{8CCE0280-6279-48C0-AA1A-48D90A905325}" srcOrd="2" destOrd="0" presId="urn:microsoft.com/office/officeart/2008/layout/AlternatingHexagons"/>
    <dgm:cxn modelId="{68FAB4AF-1EBA-4943-ADFB-AC0890223662}" type="presParOf" srcId="{69EA4470-1C0B-4DD4-B5EE-474F15586425}" destId="{88E98C51-2F0C-47C3-9F24-84A376013C80}" srcOrd="3" destOrd="0" presId="urn:microsoft.com/office/officeart/2008/layout/AlternatingHexagons"/>
    <dgm:cxn modelId="{1DD722B7-22DD-4CEE-AEF8-76CB4E7CB065}" type="presParOf" srcId="{69EA4470-1C0B-4DD4-B5EE-474F15586425}" destId="{6424A622-FF03-4C1A-999A-7DDFAFE0037C}" srcOrd="4" destOrd="0" presId="urn:microsoft.com/office/officeart/2008/layout/AlternatingHexagons"/>
    <dgm:cxn modelId="{6ADC87E3-05FC-4D2C-8516-809563E97FDB}" type="presParOf" srcId="{D3D80070-17FC-4CF9-8ECF-706E7D3DBDBB}" destId="{B146CFC2-B7C5-45CB-A6E6-5C2056E26E02}" srcOrd="5" destOrd="0" presId="urn:microsoft.com/office/officeart/2008/layout/AlternatingHexagons"/>
    <dgm:cxn modelId="{E458CC40-E22A-41F5-A9C1-104DB8E48C94}" type="presParOf" srcId="{D3D80070-17FC-4CF9-8ECF-706E7D3DBDBB}" destId="{FB15A924-1D19-4275-83B8-9D8DB149FBA4}" srcOrd="6" destOrd="0" presId="urn:microsoft.com/office/officeart/2008/layout/AlternatingHexagons"/>
    <dgm:cxn modelId="{7B312F39-EB7B-4893-8FB9-4F20F5CD796C}" type="presParOf" srcId="{FB15A924-1D19-4275-83B8-9D8DB149FBA4}" destId="{3B23825D-9DD7-486F-9EDD-2C591E7DA2DD}" srcOrd="0" destOrd="0" presId="urn:microsoft.com/office/officeart/2008/layout/AlternatingHexagons"/>
    <dgm:cxn modelId="{0D30A712-D40B-4DFF-A64E-C6241223F570}" type="presParOf" srcId="{FB15A924-1D19-4275-83B8-9D8DB149FBA4}" destId="{898153D3-0644-4D01-8F5D-10AA28F4E105}" srcOrd="1" destOrd="0" presId="urn:microsoft.com/office/officeart/2008/layout/AlternatingHexagons"/>
    <dgm:cxn modelId="{55134341-A3DE-4784-8577-FECF72F8B3FE}" type="presParOf" srcId="{FB15A924-1D19-4275-83B8-9D8DB149FBA4}" destId="{C2BB06A2-71CE-4A8B-9BFB-15EB952034C1}" srcOrd="2" destOrd="0" presId="urn:microsoft.com/office/officeart/2008/layout/AlternatingHexagons"/>
    <dgm:cxn modelId="{5DEE2F4B-B03E-41B8-8FF5-0E398BDB2DAF}" type="presParOf" srcId="{FB15A924-1D19-4275-83B8-9D8DB149FBA4}" destId="{B7B62407-72DE-4A02-9C82-03EC7CBA7EB9}" srcOrd="3" destOrd="0" presId="urn:microsoft.com/office/officeart/2008/layout/AlternatingHexagons"/>
    <dgm:cxn modelId="{B9743BCF-148A-4F91-A19D-B9ECA2AD37D6}" type="presParOf" srcId="{FB15A924-1D19-4275-83B8-9D8DB149FBA4}" destId="{CF8C2B3A-1166-4D25-A5CE-7B63343703C1}"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1DDBAE-7A95-4579-AA0A-0E81E664916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AU"/>
        </a:p>
      </dgm:t>
    </dgm:pt>
    <dgm:pt modelId="{8E0A7A52-3D71-4B15-8099-FD6EADE1F0FB}">
      <dgm:prSet phldrT="[Text]" custT="1"/>
      <dgm:spPr>
        <a:solidFill>
          <a:srgbClr val="886958"/>
        </a:solidFill>
      </dgm:spPr>
      <dgm:t>
        <a:bodyPr/>
        <a:lstStyle/>
        <a:p>
          <a:r>
            <a:rPr lang="en-AU" sz="900" b="1">
              <a:solidFill>
                <a:schemeClr val="bg1"/>
              </a:solidFill>
            </a:rPr>
            <a:t>Collaboration</a:t>
          </a:r>
          <a:r>
            <a:rPr lang="en-AU" sz="1000" b="1">
              <a:solidFill>
                <a:schemeClr val="tx1"/>
              </a:solidFill>
            </a:rPr>
            <a:t> </a:t>
          </a:r>
        </a:p>
      </dgm:t>
    </dgm:pt>
    <dgm:pt modelId="{4F7AB7AC-7E5B-48E5-8DAE-5A9E4D0DED76}" type="parTrans" cxnId="{BB21E290-D642-48DB-9168-5360C9B6D8D9}">
      <dgm:prSet/>
      <dgm:spPr/>
      <dgm:t>
        <a:bodyPr/>
        <a:lstStyle/>
        <a:p>
          <a:endParaRPr lang="en-AU"/>
        </a:p>
      </dgm:t>
    </dgm:pt>
    <dgm:pt modelId="{66DEA298-D173-4C85-A141-B30464C5FD0B}" type="sibTrans" cxnId="{BB21E290-D642-48DB-9168-5360C9B6D8D9}">
      <dgm:prSet custT="1"/>
      <dgm:spPr>
        <a:solidFill>
          <a:srgbClr val="886958"/>
        </a:solidFill>
      </dgm:spPr>
      <dgm:t>
        <a:bodyPr/>
        <a:lstStyle/>
        <a:p>
          <a:r>
            <a:rPr lang="en-AU" sz="900" b="1" kern="1200">
              <a:solidFill>
                <a:srgbClr val="FFFFFF"/>
              </a:solidFill>
              <a:latin typeface="Arial"/>
              <a:ea typeface="+mn-ea"/>
              <a:cs typeface="+mn-cs"/>
            </a:rPr>
            <a:t>Context</a:t>
          </a:r>
        </a:p>
      </dgm:t>
    </dgm:pt>
    <dgm:pt modelId="{1C3C603B-929C-43FF-8B54-83C9CE4319A8}">
      <dgm:prSet phldrT="[Text]"/>
      <dgm:spPr/>
      <dgm:t>
        <a:bodyPr/>
        <a:lstStyle/>
        <a:p>
          <a:endParaRPr lang="en-AU"/>
        </a:p>
      </dgm:t>
    </dgm:pt>
    <dgm:pt modelId="{81CB879F-E784-40BC-82E2-DABCB293A0C1}" type="parTrans" cxnId="{2A33A1A6-B85D-402F-8E66-365689FB0ED1}">
      <dgm:prSet/>
      <dgm:spPr/>
      <dgm:t>
        <a:bodyPr/>
        <a:lstStyle/>
        <a:p>
          <a:endParaRPr lang="en-AU"/>
        </a:p>
      </dgm:t>
    </dgm:pt>
    <dgm:pt modelId="{8F5380EC-E8EF-4EFA-8DAE-B251EC8FA462}" type="sibTrans" cxnId="{2A33A1A6-B85D-402F-8E66-365689FB0ED1}">
      <dgm:prSet/>
      <dgm:spPr/>
      <dgm:t>
        <a:bodyPr/>
        <a:lstStyle/>
        <a:p>
          <a:endParaRPr lang="en-AU"/>
        </a:p>
      </dgm:t>
    </dgm:pt>
    <dgm:pt modelId="{536F4BF6-DFFC-41BA-B104-07A9F0F7B59A}">
      <dgm:prSet phldrT="[Text]" custT="1"/>
      <dgm:spPr>
        <a:solidFill>
          <a:srgbClr val="DAC5B7"/>
        </a:solidFill>
      </dgm:spPr>
      <dgm: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Learning</a:t>
          </a:r>
          <a:r>
            <a:rPr lang="en-AU" sz="900" b="1" kern="1200">
              <a:solidFill>
                <a:srgbClr val="FFFFFF"/>
              </a:solidFill>
              <a:latin typeface="Arial"/>
              <a:ea typeface="+mn-ea"/>
              <a:cs typeface="+mn-cs"/>
            </a:rPr>
            <a:t> </a:t>
          </a:r>
          <a:r>
            <a:rPr lang="en-AU" sz="900" b="1" kern="1200">
              <a:solidFill>
                <a:schemeClr val="tx1"/>
              </a:solidFill>
              <a:latin typeface="Arial"/>
              <a:ea typeface="+mn-ea"/>
              <a:cs typeface="+mn-cs"/>
            </a:rPr>
            <a:t>priorities</a:t>
          </a:r>
        </a:p>
      </dgm:t>
    </dgm:pt>
    <dgm:pt modelId="{8A873674-2323-46DC-85F4-AE1E4817649B}" type="parTrans" cxnId="{669E8802-AF1A-40DD-96A3-0A6936FFFA41}">
      <dgm:prSet/>
      <dgm:spPr/>
      <dgm:t>
        <a:bodyPr/>
        <a:lstStyle/>
        <a:p>
          <a:endParaRPr lang="en-AU"/>
        </a:p>
      </dgm:t>
    </dgm:pt>
    <dgm:pt modelId="{F8B49D9C-1118-444F-BD18-2F99F2F993D8}" type="sibTrans" cxnId="{669E8802-AF1A-40DD-96A3-0A6936FFFA41}">
      <dgm:prSet custT="1"/>
      <dgm:spPr>
        <a:solidFill>
          <a:srgbClr val="886958"/>
        </a:solidFill>
      </dgm:spPr>
      <dgm:t>
        <a:bodyPr/>
        <a:lstStyle/>
        <a:p>
          <a:r>
            <a:rPr lang="en-AU" sz="900" b="1" kern="1200">
              <a:solidFill>
                <a:srgbClr val="FFFFFF"/>
              </a:solidFill>
              <a:latin typeface="Arial"/>
              <a:ea typeface="+mn-ea"/>
              <a:cs typeface="+mn-cs"/>
            </a:rPr>
            <a:t>Reflection</a:t>
          </a:r>
        </a:p>
      </dgm:t>
    </dgm:pt>
    <dgm:pt modelId="{B8EAB1D3-B2D7-4444-94A3-339703DE070D}">
      <dgm:prSet phldrT="[Text]" custT="1"/>
      <dgm:spPr>
        <a:solidFill>
          <a:srgbClr val="886958"/>
        </a:solidFill>
      </dgm:spPr>
      <dgm:t>
        <a:bodyPr/>
        <a:lstStyle/>
        <a:p>
          <a:r>
            <a:rPr lang="en-AU" sz="900" b="1" kern="1200">
              <a:solidFill>
                <a:schemeClr val="bg1"/>
              </a:solidFill>
              <a:latin typeface="Arial"/>
              <a:ea typeface="+mn-ea"/>
              <a:cs typeface="+mn-cs"/>
            </a:rPr>
            <a:t>Assessment</a:t>
          </a:r>
        </a:p>
      </dgm:t>
    </dgm:pt>
    <dgm:pt modelId="{4EF4E12D-E067-44AB-B606-C5EE8853AA94}" type="parTrans" cxnId="{43BBF98A-25DC-4E60-A5D4-804FFC46D8D6}">
      <dgm:prSet/>
      <dgm:spPr/>
      <dgm:t>
        <a:bodyPr/>
        <a:lstStyle/>
        <a:p>
          <a:endParaRPr lang="en-AU"/>
        </a:p>
      </dgm:t>
    </dgm:pt>
    <dgm:pt modelId="{000A7C69-C22F-415F-B12D-FE92037F6C5B}" type="sibTrans" cxnId="{43BBF98A-25DC-4E60-A5D4-804FFC46D8D6}">
      <dgm:prSet custT="1"/>
      <dgm:spPr>
        <a:solidFill>
          <a:srgbClr val="886958"/>
        </a:solidFill>
      </dgm:spPr>
      <dgm:t>
        <a:bodyPr/>
        <a:lstStyle/>
        <a:p>
          <a:r>
            <a:rPr lang="en-AU" sz="900" b="1">
              <a:solidFill>
                <a:schemeClr val="bg1"/>
              </a:solidFill>
            </a:rPr>
            <a:t>Balance of planned and spontaneous learning</a:t>
          </a:r>
        </a:p>
      </dgm:t>
    </dgm:pt>
    <dgm:pt modelId="{316BA8BB-F651-4340-940E-921FE30912FD}">
      <dgm:prSet phldrT="[Text]" custT="1"/>
      <dgm:spPr>
        <a:solidFill>
          <a:srgbClr val="886958"/>
        </a:solidFill>
      </dgm:spPr>
      <dgm:t>
        <a:bodyPr/>
        <a:lstStyle/>
        <a:p>
          <a:r>
            <a:rPr lang="en-AU" sz="900" b="1">
              <a:solidFill>
                <a:schemeClr val="bg1"/>
              </a:solidFill>
            </a:rPr>
            <a:t>Documentation</a:t>
          </a:r>
        </a:p>
      </dgm:t>
    </dgm:pt>
    <dgm:pt modelId="{C5C37818-3CCC-49F8-AB95-9C22934277B5}" type="parTrans" cxnId="{01BAF8D0-4AB8-47B5-9AD6-4D4030DB826D}">
      <dgm:prSet/>
      <dgm:spPr/>
      <dgm:t>
        <a:bodyPr/>
        <a:lstStyle/>
        <a:p>
          <a:endParaRPr lang="en-AU"/>
        </a:p>
      </dgm:t>
    </dgm:pt>
    <dgm:pt modelId="{981854D0-0CE9-4DC6-BF68-84640544EE92}" type="sibTrans" cxnId="{01BAF8D0-4AB8-47B5-9AD6-4D4030DB826D}">
      <dgm:prSet custT="1"/>
      <dgm:spPr>
        <a:solidFill>
          <a:srgbClr val="DAC5B7"/>
        </a:solidFill>
      </dgm:spPr>
      <dgm: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Time</a:t>
          </a:r>
        </a:p>
      </dgm:t>
    </dgm:pt>
    <dgm:pt modelId="{D3D80070-17FC-4CF9-8ECF-706E7D3DBDBB}" type="pres">
      <dgm:prSet presAssocID="{B31DDBAE-7A95-4579-AA0A-0E81E664916F}" presName="Name0" presStyleCnt="0">
        <dgm:presLayoutVars>
          <dgm:chMax/>
          <dgm:chPref/>
          <dgm:dir/>
          <dgm:animLvl val="lvl"/>
        </dgm:presLayoutVars>
      </dgm:prSet>
      <dgm:spPr/>
    </dgm:pt>
    <dgm:pt modelId="{6678C6FA-3A9A-4634-A794-1FAB29AF136E}" type="pres">
      <dgm:prSet presAssocID="{8E0A7A52-3D71-4B15-8099-FD6EADE1F0FB}" presName="composite" presStyleCnt="0"/>
      <dgm:spPr/>
    </dgm:pt>
    <dgm:pt modelId="{30744BE3-3A39-419F-8081-82B8AF6C06E8}" type="pres">
      <dgm:prSet presAssocID="{8E0A7A52-3D71-4B15-8099-FD6EADE1F0FB}" presName="Parent1" presStyleLbl="node1" presStyleIdx="0" presStyleCnt="8">
        <dgm:presLayoutVars>
          <dgm:chMax val="1"/>
          <dgm:chPref val="1"/>
          <dgm:bulletEnabled val="1"/>
        </dgm:presLayoutVars>
      </dgm:prSet>
      <dgm:spPr/>
    </dgm:pt>
    <dgm:pt modelId="{699C5B4C-1A77-40CD-B672-70E4805ADC0B}" type="pres">
      <dgm:prSet presAssocID="{8E0A7A52-3D71-4B15-8099-FD6EADE1F0FB}" presName="Childtext1" presStyleLbl="revTx" presStyleIdx="0" presStyleCnt="4">
        <dgm:presLayoutVars>
          <dgm:chMax val="0"/>
          <dgm:chPref val="0"/>
          <dgm:bulletEnabled val="1"/>
        </dgm:presLayoutVars>
      </dgm:prSet>
      <dgm:spPr/>
    </dgm:pt>
    <dgm:pt modelId="{FC5190D5-F35F-41C7-AB17-F0ECBA36D2D9}" type="pres">
      <dgm:prSet presAssocID="{8E0A7A52-3D71-4B15-8099-FD6EADE1F0FB}" presName="BalanceSpacing" presStyleCnt="0"/>
      <dgm:spPr/>
    </dgm:pt>
    <dgm:pt modelId="{26E3AE46-CDBB-4018-A3E5-5455DD55734E}" type="pres">
      <dgm:prSet presAssocID="{8E0A7A52-3D71-4B15-8099-FD6EADE1F0FB}" presName="BalanceSpacing1" presStyleCnt="0"/>
      <dgm:spPr/>
    </dgm:pt>
    <dgm:pt modelId="{5637AD3E-E636-4797-AE41-E3F50E309404}" type="pres">
      <dgm:prSet presAssocID="{66DEA298-D173-4C85-A141-B30464C5FD0B}" presName="Accent1Text" presStyleLbl="node1" presStyleIdx="1" presStyleCnt="8" custLinFactNeighborX="-54413" custLinFactNeighborY="84880"/>
      <dgm:spPr/>
    </dgm:pt>
    <dgm:pt modelId="{59FFDE1A-F26E-4F9F-B111-340794B8A8A6}" type="pres">
      <dgm:prSet presAssocID="{66DEA298-D173-4C85-A141-B30464C5FD0B}" presName="spaceBetweenRectangles" presStyleCnt="0"/>
      <dgm:spPr/>
    </dgm:pt>
    <dgm:pt modelId="{830AED6D-EC0C-49F0-983A-5E42DB6D40D4}" type="pres">
      <dgm:prSet presAssocID="{536F4BF6-DFFC-41BA-B104-07A9F0F7B59A}" presName="composite" presStyleCnt="0"/>
      <dgm:spPr/>
    </dgm:pt>
    <dgm:pt modelId="{264D64AE-1BCB-4711-B18D-0D8C726DDD3F}" type="pres">
      <dgm:prSet presAssocID="{536F4BF6-DFFC-41BA-B104-07A9F0F7B59A}" presName="Parent1" presStyleLbl="node1" presStyleIdx="2" presStyleCnt="8">
        <dgm:presLayoutVars>
          <dgm:chMax val="1"/>
          <dgm:chPref val="1"/>
          <dgm:bulletEnabled val="1"/>
        </dgm:presLayoutVars>
      </dgm:prSet>
      <dgm:spPr/>
    </dgm:pt>
    <dgm:pt modelId="{B28572ED-2CC1-40EC-82A0-537F95052726}" type="pres">
      <dgm:prSet presAssocID="{536F4BF6-DFFC-41BA-B104-07A9F0F7B59A}" presName="Childtext1" presStyleLbl="revTx" presStyleIdx="1" presStyleCnt="4">
        <dgm:presLayoutVars>
          <dgm:chMax val="0"/>
          <dgm:chPref val="0"/>
          <dgm:bulletEnabled val="1"/>
        </dgm:presLayoutVars>
      </dgm:prSet>
      <dgm:spPr/>
    </dgm:pt>
    <dgm:pt modelId="{D0368C0A-45CD-45BE-90EB-69FB30F6F707}" type="pres">
      <dgm:prSet presAssocID="{536F4BF6-DFFC-41BA-B104-07A9F0F7B59A}" presName="BalanceSpacing" presStyleCnt="0"/>
      <dgm:spPr/>
    </dgm:pt>
    <dgm:pt modelId="{5126CE25-5224-4C1B-BAFC-3D59CEF4B9C2}" type="pres">
      <dgm:prSet presAssocID="{536F4BF6-DFFC-41BA-B104-07A9F0F7B59A}" presName="BalanceSpacing1" presStyleCnt="0"/>
      <dgm:spPr/>
    </dgm:pt>
    <dgm:pt modelId="{09384794-3064-4346-A155-157122D7940C}" type="pres">
      <dgm:prSet presAssocID="{F8B49D9C-1118-444F-BD18-2F99F2F993D8}" presName="Accent1Text" presStyleLbl="node1" presStyleIdx="3" presStyleCnt="8"/>
      <dgm:spPr/>
    </dgm:pt>
    <dgm:pt modelId="{F6C614E1-9AB7-420D-9944-CA803C71330E}" type="pres">
      <dgm:prSet presAssocID="{F8B49D9C-1118-444F-BD18-2F99F2F993D8}" presName="spaceBetweenRectangles" presStyleCnt="0"/>
      <dgm:spPr/>
    </dgm:pt>
    <dgm:pt modelId="{69EA4470-1C0B-4DD4-B5EE-474F15586425}" type="pres">
      <dgm:prSet presAssocID="{B8EAB1D3-B2D7-4444-94A3-339703DE070D}" presName="composite" presStyleCnt="0"/>
      <dgm:spPr/>
    </dgm:pt>
    <dgm:pt modelId="{45196434-7EDC-4010-A7CF-E9E4FFE13228}" type="pres">
      <dgm:prSet presAssocID="{B8EAB1D3-B2D7-4444-94A3-339703DE070D}" presName="Parent1" presStyleLbl="node1" presStyleIdx="4" presStyleCnt="8" custLinFactNeighborX="46" custLinFactNeighborY="-2114">
        <dgm:presLayoutVars>
          <dgm:chMax val="1"/>
          <dgm:chPref val="1"/>
          <dgm:bulletEnabled val="1"/>
        </dgm:presLayoutVars>
      </dgm:prSet>
      <dgm:spPr/>
    </dgm:pt>
    <dgm:pt modelId="{A9AD3B68-6CE7-4306-97B5-CE943F917AD7}" type="pres">
      <dgm:prSet presAssocID="{B8EAB1D3-B2D7-4444-94A3-339703DE070D}" presName="Childtext1" presStyleLbl="revTx" presStyleIdx="2" presStyleCnt="4" custLinFactNeighborX="30683" custLinFactNeighborY="-16975">
        <dgm:presLayoutVars>
          <dgm:chMax val="0"/>
          <dgm:chPref val="0"/>
          <dgm:bulletEnabled val="1"/>
        </dgm:presLayoutVars>
      </dgm:prSet>
      <dgm:spPr/>
    </dgm:pt>
    <dgm:pt modelId="{8CCE0280-6279-48C0-AA1A-48D90A905325}" type="pres">
      <dgm:prSet presAssocID="{B8EAB1D3-B2D7-4444-94A3-339703DE070D}" presName="BalanceSpacing" presStyleCnt="0"/>
      <dgm:spPr/>
    </dgm:pt>
    <dgm:pt modelId="{88E98C51-2F0C-47C3-9F24-84A376013C80}" type="pres">
      <dgm:prSet presAssocID="{B8EAB1D3-B2D7-4444-94A3-339703DE070D}" presName="BalanceSpacing1" presStyleCnt="0"/>
      <dgm:spPr/>
    </dgm:pt>
    <dgm:pt modelId="{6424A622-FF03-4C1A-999A-7DDFAFE0037C}" type="pres">
      <dgm:prSet presAssocID="{000A7C69-C22F-415F-B12D-FE92037F6C5B}" presName="Accent1Text" presStyleLbl="node1" presStyleIdx="5" presStyleCnt="8" custLinFactX="100000" custLinFactNeighborX="171028" custLinFactNeighborY="-87312"/>
      <dgm:spPr/>
    </dgm:pt>
    <dgm:pt modelId="{B146CFC2-B7C5-45CB-A6E6-5C2056E26E02}" type="pres">
      <dgm:prSet presAssocID="{000A7C69-C22F-415F-B12D-FE92037F6C5B}" presName="spaceBetweenRectangles" presStyleCnt="0"/>
      <dgm:spPr/>
    </dgm:pt>
    <dgm:pt modelId="{FB15A924-1D19-4275-83B8-9D8DB149FBA4}" type="pres">
      <dgm:prSet presAssocID="{316BA8BB-F651-4340-940E-921FE30912FD}" presName="composite" presStyleCnt="0"/>
      <dgm:spPr/>
    </dgm:pt>
    <dgm:pt modelId="{3B23825D-9DD7-486F-9EDD-2C591E7DA2DD}" type="pres">
      <dgm:prSet presAssocID="{316BA8BB-F651-4340-940E-921FE30912FD}" presName="Parent1" presStyleLbl="node1" presStyleIdx="6" presStyleCnt="8" custLinFactY="-100000" custLinFactNeighborX="-52196" custLinFactNeighborY="-153628">
        <dgm:presLayoutVars>
          <dgm:chMax val="1"/>
          <dgm:chPref val="1"/>
          <dgm:bulletEnabled val="1"/>
        </dgm:presLayoutVars>
      </dgm:prSet>
      <dgm:spPr/>
    </dgm:pt>
    <dgm:pt modelId="{898153D3-0644-4D01-8F5D-10AA28F4E105}" type="pres">
      <dgm:prSet presAssocID="{316BA8BB-F651-4340-940E-921FE30912FD}" presName="Childtext1" presStyleLbl="revTx" presStyleIdx="3" presStyleCnt="4">
        <dgm:presLayoutVars>
          <dgm:chMax val="0"/>
          <dgm:chPref val="0"/>
          <dgm:bulletEnabled val="1"/>
        </dgm:presLayoutVars>
      </dgm:prSet>
      <dgm:spPr/>
    </dgm:pt>
    <dgm:pt modelId="{C2BB06A2-71CE-4A8B-9BFB-15EB952034C1}" type="pres">
      <dgm:prSet presAssocID="{316BA8BB-F651-4340-940E-921FE30912FD}" presName="BalanceSpacing" presStyleCnt="0"/>
      <dgm:spPr/>
    </dgm:pt>
    <dgm:pt modelId="{B7B62407-72DE-4A02-9C82-03EC7CBA7EB9}" type="pres">
      <dgm:prSet presAssocID="{316BA8BB-F651-4340-940E-921FE30912FD}" presName="BalanceSpacing1" presStyleCnt="0"/>
      <dgm:spPr/>
    </dgm:pt>
    <dgm:pt modelId="{CF8C2B3A-1166-4D25-A5CE-7B63343703C1}" type="pres">
      <dgm:prSet presAssocID="{981854D0-0CE9-4DC6-BF68-84640544EE92}" presName="Accent1Text" presStyleLbl="node1" presStyleIdx="7" presStyleCnt="8" custLinFactNeighborX="55821" custLinFactNeighborY="-88298"/>
      <dgm:spPr/>
    </dgm:pt>
  </dgm:ptLst>
  <dgm:cxnLst>
    <dgm:cxn modelId="{F23B0B01-6B1A-42F2-8ADE-746A7E76B4F1}" type="presOf" srcId="{536F4BF6-DFFC-41BA-B104-07A9F0F7B59A}" destId="{264D64AE-1BCB-4711-B18D-0D8C726DDD3F}" srcOrd="0" destOrd="0" presId="urn:microsoft.com/office/officeart/2008/layout/AlternatingHexagons"/>
    <dgm:cxn modelId="{669E8802-AF1A-40DD-96A3-0A6936FFFA41}" srcId="{B31DDBAE-7A95-4579-AA0A-0E81E664916F}" destId="{536F4BF6-DFFC-41BA-B104-07A9F0F7B59A}" srcOrd="1" destOrd="0" parTransId="{8A873674-2323-46DC-85F4-AE1E4817649B}" sibTransId="{F8B49D9C-1118-444F-BD18-2F99F2F993D8}"/>
    <dgm:cxn modelId="{B8AA5B05-0F7F-4E4B-AA26-C7AF2DE00653}" type="presOf" srcId="{316BA8BB-F651-4340-940E-921FE30912FD}" destId="{3B23825D-9DD7-486F-9EDD-2C591E7DA2DD}" srcOrd="0" destOrd="0" presId="urn:microsoft.com/office/officeart/2008/layout/AlternatingHexagons"/>
    <dgm:cxn modelId="{21671316-FEE4-4630-AE03-76680B852D3C}" type="presOf" srcId="{B31DDBAE-7A95-4579-AA0A-0E81E664916F}" destId="{D3D80070-17FC-4CF9-8ECF-706E7D3DBDBB}" srcOrd="0" destOrd="0" presId="urn:microsoft.com/office/officeart/2008/layout/AlternatingHexagons"/>
    <dgm:cxn modelId="{A69A761A-4EDF-4410-99C0-42E1C04FD9DF}" type="presOf" srcId="{000A7C69-C22F-415F-B12D-FE92037F6C5B}" destId="{6424A622-FF03-4C1A-999A-7DDFAFE0037C}" srcOrd="0" destOrd="0" presId="urn:microsoft.com/office/officeart/2008/layout/AlternatingHexagons"/>
    <dgm:cxn modelId="{D23F8E74-305F-4485-972E-726874E13390}" type="presOf" srcId="{981854D0-0CE9-4DC6-BF68-84640544EE92}" destId="{CF8C2B3A-1166-4D25-A5CE-7B63343703C1}" srcOrd="0" destOrd="0" presId="urn:microsoft.com/office/officeart/2008/layout/AlternatingHexagons"/>
    <dgm:cxn modelId="{43BBF98A-25DC-4E60-A5D4-804FFC46D8D6}" srcId="{B31DDBAE-7A95-4579-AA0A-0E81E664916F}" destId="{B8EAB1D3-B2D7-4444-94A3-339703DE070D}" srcOrd="2" destOrd="0" parTransId="{4EF4E12D-E067-44AB-B606-C5EE8853AA94}" sibTransId="{000A7C69-C22F-415F-B12D-FE92037F6C5B}"/>
    <dgm:cxn modelId="{BB21E290-D642-48DB-9168-5360C9B6D8D9}" srcId="{B31DDBAE-7A95-4579-AA0A-0E81E664916F}" destId="{8E0A7A52-3D71-4B15-8099-FD6EADE1F0FB}" srcOrd="0" destOrd="0" parTransId="{4F7AB7AC-7E5B-48E5-8DAE-5A9E4D0DED76}" sibTransId="{66DEA298-D173-4C85-A141-B30464C5FD0B}"/>
    <dgm:cxn modelId="{2A33A1A6-B85D-402F-8E66-365689FB0ED1}" srcId="{8E0A7A52-3D71-4B15-8099-FD6EADE1F0FB}" destId="{1C3C603B-929C-43FF-8B54-83C9CE4319A8}" srcOrd="0" destOrd="0" parTransId="{81CB879F-E784-40BC-82E2-DABCB293A0C1}" sibTransId="{8F5380EC-E8EF-4EFA-8DAE-B251EC8FA462}"/>
    <dgm:cxn modelId="{8E449EA8-5A57-400B-AA91-02D18925D477}" type="presOf" srcId="{F8B49D9C-1118-444F-BD18-2F99F2F993D8}" destId="{09384794-3064-4346-A155-157122D7940C}" srcOrd="0" destOrd="0" presId="urn:microsoft.com/office/officeart/2008/layout/AlternatingHexagons"/>
    <dgm:cxn modelId="{14078DAF-2A15-4F64-AE53-4376D8B2D09F}" type="presOf" srcId="{1C3C603B-929C-43FF-8B54-83C9CE4319A8}" destId="{699C5B4C-1A77-40CD-B672-70E4805ADC0B}" srcOrd="0" destOrd="0" presId="urn:microsoft.com/office/officeart/2008/layout/AlternatingHexagons"/>
    <dgm:cxn modelId="{808C7DB9-9F82-42C5-9D1B-F8467E74FF03}" type="presOf" srcId="{8E0A7A52-3D71-4B15-8099-FD6EADE1F0FB}" destId="{30744BE3-3A39-419F-8081-82B8AF6C06E8}" srcOrd="0" destOrd="0" presId="urn:microsoft.com/office/officeart/2008/layout/AlternatingHexagons"/>
    <dgm:cxn modelId="{3A1714C4-CD24-430D-8FC2-11AFC96F0177}" type="presOf" srcId="{66DEA298-D173-4C85-A141-B30464C5FD0B}" destId="{5637AD3E-E636-4797-AE41-E3F50E309404}" srcOrd="0" destOrd="0" presId="urn:microsoft.com/office/officeart/2008/layout/AlternatingHexagons"/>
    <dgm:cxn modelId="{01BAF8D0-4AB8-47B5-9AD6-4D4030DB826D}" srcId="{B31DDBAE-7A95-4579-AA0A-0E81E664916F}" destId="{316BA8BB-F651-4340-940E-921FE30912FD}" srcOrd="3" destOrd="0" parTransId="{C5C37818-3CCC-49F8-AB95-9C22934277B5}" sibTransId="{981854D0-0CE9-4DC6-BF68-84640544EE92}"/>
    <dgm:cxn modelId="{FD4FC4DF-6DD0-43A7-ADDC-2D9C82791D47}" type="presOf" srcId="{B8EAB1D3-B2D7-4444-94A3-339703DE070D}" destId="{45196434-7EDC-4010-A7CF-E9E4FFE13228}" srcOrd="0" destOrd="0" presId="urn:microsoft.com/office/officeart/2008/layout/AlternatingHexagons"/>
    <dgm:cxn modelId="{6E8C0EF4-F156-49AF-845D-338E0499EE4B}" type="presParOf" srcId="{D3D80070-17FC-4CF9-8ECF-706E7D3DBDBB}" destId="{6678C6FA-3A9A-4634-A794-1FAB29AF136E}" srcOrd="0" destOrd="0" presId="urn:microsoft.com/office/officeart/2008/layout/AlternatingHexagons"/>
    <dgm:cxn modelId="{983F4847-59F6-4638-AD4C-AE8904B6713E}" type="presParOf" srcId="{6678C6FA-3A9A-4634-A794-1FAB29AF136E}" destId="{30744BE3-3A39-419F-8081-82B8AF6C06E8}" srcOrd="0" destOrd="0" presId="urn:microsoft.com/office/officeart/2008/layout/AlternatingHexagons"/>
    <dgm:cxn modelId="{F4A8AF73-4D32-46A2-8A3A-0E674CCD8851}" type="presParOf" srcId="{6678C6FA-3A9A-4634-A794-1FAB29AF136E}" destId="{699C5B4C-1A77-40CD-B672-70E4805ADC0B}" srcOrd="1" destOrd="0" presId="urn:microsoft.com/office/officeart/2008/layout/AlternatingHexagons"/>
    <dgm:cxn modelId="{D85D1E9A-CD88-4DEB-A09B-5034F2DE511F}" type="presParOf" srcId="{6678C6FA-3A9A-4634-A794-1FAB29AF136E}" destId="{FC5190D5-F35F-41C7-AB17-F0ECBA36D2D9}" srcOrd="2" destOrd="0" presId="urn:microsoft.com/office/officeart/2008/layout/AlternatingHexagons"/>
    <dgm:cxn modelId="{FD3B81C0-67F2-4FC0-B49A-E471149FE631}" type="presParOf" srcId="{6678C6FA-3A9A-4634-A794-1FAB29AF136E}" destId="{26E3AE46-CDBB-4018-A3E5-5455DD55734E}" srcOrd="3" destOrd="0" presId="urn:microsoft.com/office/officeart/2008/layout/AlternatingHexagons"/>
    <dgm:cxn modelId="{9911DFC6-1A71-4D25-91D3-37CE2CE07181}" type="presParOf" srcId="{6678C6FA-3A9A-4634-A794-1FAB29AF136E}" destId="{5637AD3E-E636-4797-AE41-E3F50E309404}" srcOrd="4" destOrd="0" presId="urn:microsoft.com/office/officeart/2008/layout/AlternatingHexagons"/>
    <dgm:cxn modelId="{34700DE2-76D8-4922-A25B-2D6213A0A2D6}" type="presParOf" srcId="{D3D80070-17FC-4CF9-8ECF-706E7D3DBDBB}" destId="{59FFDE1A-F26E-4F9F-B111-340794B8A8A6}" srcOrd="1" destOrd="0" presId="urn:microsoft.com/office/officeart/2008/layout/AlternatingHexagons"/>
    <dgm:cxn modelId="{6AF3FDD6-4AFF-4B4B-9D4E-1E4AED675007}" type="presParOf" srcId="{D3D80070-17FC-4CF9-8ECF-706E7D3DBDBB}" destId="{830AED6D-EC0C-49F0-983A-5E42DB6D40D4}" srcOrd="2" destOrd="0" presId="urn:microsoft.com/office/officeart/2008/layout/AlternatingHexagons"/>
    <dgm:cxn modelId="{160CD510-8610-4B78-9C19-AB5C2A90AD22}" type="presParOf" srcId="{830AED6D-EC0C-49F0-983A-5E42DB6D40D4}" destId="{264D64AE-1BCB-4711-B18D-0D8C726DDD3F}" srcOrd="0" destOrd="0" presId="urn:microsoft.com/office/officeart/2008/layout/AlternatingHexagons"/>
    <dgm:cxn modelId="{4F1F5FE3-C4E3-4476-A3F5-42D3AEBC5B98}" type="presParOf" srcId="{830AED6D-EC0C-49F0-983A-5E42DB6D40D4}" destId="{B28572ED-2CC1-40EC-82A0-537F95052726}" srcOrd="1" destOrd="0" presId="urn:microsoft.com/office/officeart/2008/layout/AlternatingHexagons"/>
    <dgm:cxn modelId="{D4B6E3D4-B664-43CE-A086-13A181720425}" type="presParOf" srcId="{830AED6D-EC0C-49F0-983A-5E42DB6D40D4}" destId="{D0368C0A-45CD-45BE-90EB-69FB30F6F707}" srcOrd="2" destOrd="0" presId="urn:microsoft.com/office/officeart/2008/layout/AlternatingHexagons"/>
    <dgm:cxn modelId="{798E0BA9-2894-40D9-9265-1883B892A02E}" type="presParOf" srcId="{830AED6D-EC0C-49F0-983A-5E42DB6D40D4}" destId="{5126CE25-5224-4C1B-BAFC-3D59CEF4B9C2}" srcOrd="3" destOrd="0" presId="urn:microsoft.com/office/officeart/2008/layout/AlternatingHexagons"/>
    <dgm:cxn modelId="{3097FEC2-333E-48D6-846B-12C532A9B01B}" type="presParOf" srcId="{830AED6D-EC0C-49F0-983A-5E42DB6D40D4}" destId="{09384794-3064-4346-A155-157122D7940C}" srcOrd="4" destOrd="0" presId="urn:microsoft.com/office/officeart/2008/layout/AlternatingHexagons"/>
    <dgm:cxn modelId="{9279B524-1E09-4DD9-BF12-31F610EDC5BF}" type="presParOf" srcId="{D3D80070-17FC-4CF9-8ECF-706E7D3DBDBB}" destId="{F6C614E1-9AB7-420D-9944-CA803C71330E}" srcOrd="3" destOrd="0" presId="urn:microsoft.com/office/officeart/2008/layout/AlternatingHexagons"/>
    <dgm:cxn modelId="{67295B80-D498-4C3C-AD83-9FBA9C401868}" type="presParOf" srcId="{D3D80070-17FC-4CF9-8ECF-706E7D3DBDBB}" destId="{69EA4470-1C0B-4DD4-B5EE-474F15586425}" srcOrd="4" destOrd="0" presId="urn:microsoft.com/office/officeart/2008/layout/AlternatingHexagons"/>
    <dgm:cxn modelId="{9B44869A-8427-424F-BA92-91DC76619212}" type="presParOf" srcId="{69EA4470-1C0B-4DD4-B5EE-474F15586425}" destId="{45196434-7EDC-4010-A7CF-E9E4FFE13228}" srcOrd="0" destOrd="0" presId="urn:microsoft.com/office/officeart/2008/layout/AlternatingHexagons"/>
    <dgm:cxn modelId="{41B588B0-2114-468E-B646-4CC270F0CD95}" type="presParOf" srcId="{69EA4470-1C0B-4DD4-B5EE-474F15586425}" destId="{A9AD3B68-6CE7-4306-97B5-CE943F917AD7}" srcOrd="1" destOrd="0" presId="urn:microsoft.com/office/officeart/2008/layout/AlternatingHexagons"/>
    <dgm:cxn modelId="{AE2087A3-D7A2-4C6C-9DB3-CC6FB5999DEB}" type="presParOf" srcId="{69EA4470-1C0B-4DD4-B5EE-474F15586425}" destId="{8CCE0280-6279-48C0-AA1A-48D90A905325}" srcOrd="2" destOrd="0" presId="urn:microsoft.com/office/officeart/2008/layout/AlternatingHexagons"/>
    <dgm:cxn modelId="{68FAB4AF-1EBA-4943-ADFB-AC0890223662}" type="presParOf" srcId="{69EA4470-1C0B-4DD4-B5EE-474F15586425}" destId="{88E98C51-2F0C-47C3-9F24-84A376013C80}" srcOrd="3" destOrd="0" presId="urn:microsoft.com/office/officeart/2008/layout/AlternatingHexagons"/>
    <dgm:cxn modelId="{1DD722B7-22DD-4CEE-AEF8-76CB4E7CB065}" type="presParOf" srcId="{69EA4470-1C0B-4DD4-B5EE-474F15586425}" destId="{6424A622-FF03-4C1A-999A-7DDFAFE0037C}" srcOrd="4" destOrd="0" presId="urn:microsoft.com/office/officeart/2008/layout/AlternatingHexagons"/>
    <dgm:cxn modelId="{6ADC87E3-05FC-4D2C-8516-809563E97FDB}" type="presParOf" srcId="{D3D80070-17FC-4CF9-8ECF-706E7D3DBDBB}" destId="{B146CFC2-B7C5-45CB-A6E6-5C2056E26E02}" srcOrd="5" destOrd="0" presId="urn:microsoft.com/office/officeart/2008/layout/AlternatingHexagons"/>
    <dgm:cxn modelId="{E458CC40-E22A-41F5-A9C1-104DB8E48C94}" type="presParOf" srcId="{D3D80070-17FC-4CF9-8ECF-706E7D3DBDBB}" destId="{FB15A924-1D19-4275-83B8-9D8DB149FBA4}" srcOrd="6" destOrd="0" presId="urn:microsoft.com/office/officeart/2008/layout/AlternatingHexagons"/>
    <dgm:cxn modelId="{7B312F39-EB7B-4893-8FB9-4F20F5CD796C}" type="presParOf" srcId="{FB15A924-1D19-4275-83B8-9D8DB149FBA4}" destId="{3B23825D-9DD7-486F-9EDD-2C591E7DA2DD}" srcOrd="0" destOrd="0" presId="urn:microsoft.com/office/officeart/2008/layout/AlternatingHexagons"/>
    <dgm:cxn modelId="{0D30A712-D40B-4DFF-A64E-C6241223F570}" type="presParOf" srcId="{FB15A924-1D19-4275-83B8-9D8DB149FBA4}" destId="{898153D3-0644-4D01-8F5D-10AA28F4E105}" srcOrd="1" destOrd="0" presId="urn:microsoft.com/office/officeart/2008/layout/AlternatingHexagons"/>
    <dgm:cxn modelId="{55134341-A3DE-4784-8577-FECF72F8B3FE}" type="presParOf" srcId="{FB15A924-1D19-4275-83B8-9D8DB149FBA4}" destId="{C2BB06A2-71CE-4A8B-9BFB-15EB952034C1}" srcOrd="2" destOrd="0" presId="urn:microsoft.com/office/officeart/2008/layout/AlternatingHexagons"/>
    <dgm:cxn modelId="{5DEE2F4B-B03E-41B8-8FF5-0E398BDB2DAF}" type="presParOf" srcId="{FB15A924-1D19-4275-83B8-9D8DB149FBA4}" destId="{B7B62407-72DE-4A02-9C82-03EC7CBA7EB9}" srcOrd="3" destOrd="0" presId="urn:microsoft.com/office/officeart/2008/layout/AlternatingHexagons"/>
    <dgm:cxn modelId="{B9743BCF-148A-4F91-A19D-B9ECA2AD37D6}" type="presParOf" srcId="{FB15A924-1D19-4275-83B8-9D8DB149FBA4}" destId="{CF8C2B3A-1166-4D25-A5CE-7B63343703C1}"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49A6A9-E3B3-41CE-999B-18C2C2202B3C}"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endParaRPr lang="en-AU"/>
        </a:p>
      </dgm:t>
    </dgm:pt>
    <dgm:pt modelId="{DFE2FC08-D5A3-4542-9D84-5258ECBA81B8}">
      <dgm:prSet phldrT="[Text]"/>
      <dgm:spPr/>
      <dgm:t>
        <a:bodyPr/>
        <a:lstStyle/>
        <a:p>
          <a:r>
            <a:rPr lang="en-AU" dirty="0"/>
            <a:t>Long term</a:t>
          </a:r>
        </a:p>
      </dgm:t>
    </dgm:pt>
    <dgm:pt modelId="{12E0E775-1DAE-4BD4-AB1F-DCCFBCF74851}" type="parTrans" cxnId="{D341AB12-378E-4347-A371-47A09FD553AA}">
      <dgm:prSet/>
      <dgm:spPr/>
      <dgm:t>
        <a:bodyPr/>
        <a:lstStyle/>
        <a:p>
          <a:endParaRPr lang="en-AU"/>
        </a:p>
      </dgm:t>
    </dgm:pt>
    <dgm:pt modelId="{6C07B74D-70A6-4AD1-83B2-CBA94A28555F}" type="sibTrans" cxnId="{D341AB12-378E-4347-A371-47A09FD553AA}">
      <dgm:prSet/>
      <dgm:spPr/>
      <dgm:t>
        <a:bodyPr/>
        <a:lstStyle/>
        <a:p>
          <a:endParaRPr lang="en-AU"/>
        </a:p>
      </dgm:t>
    </dgm:pt>
    <dgm:pt modelId="{832F901A-A42C-4E39-9CA3-7FFB220E1DA1}">
      <dgm:prSet phldrT="[Text]" custT="1"/>
      <dgm:spPr/>
      <dgm:t>
        <a:bodyPr/>
        <a:lstStyle/>
        <a:p>
          <a:r>
            <a:rPr lang="en-AU" sz="1600" dirty="0"/>
            <a:t>Range and balance of contextualised learning priorities over time</a:t>
          </a:r>
        </a:p>
      </dgm:t>
    </dgm:pt>
    <dgm:pt modelId="{F7EA3660-7E01-41CE-ABFB-6DDEB12AD8A7}" type="parTrans" cxnId="{925BF380-674F-4C64-9DB5-6A0F6C0D5F1C}">
      <dgm:prSet/>
      <dgm:spPr/>
      <dgm:t>
        <a:bodyPr/>
        <a:lstStyle/>
        <a:p>
          <a:endParaRPr lang="en-AU"/>
        </a:p>
      </dgm:t>
    </dgm:pt>
    <dgm:pt modelId="{98D7D0D2-8BFC-4D1E-9F05-1F677EA32AA0}" type="sibTrans" cxnId="{925BF380-674F-4C64-9DB5-6A0F6C0D5F1C}">
      <dgm:prSet/>
      <dgm:spPr/>
      <dgm:t>
        <a:bodyPr/>
        <a:lstStyle/>
        <a:p>
          <a:endParaRPr lang="en-AU"/>
        </a:p>
      </dgm:t>
    </dgm:pt>
    <dgm:pt modelId="{50E594DC-3FAB-42F2-B7C6-4FD05DA77310}">
      <dgm:prSet phldrT="[Text]"/>
      <dgm:spPr/>
      <dgm:t>
        <a:bodyPr/>
        <a:lstStyle/>
        <a:p>
          <a:r>
            <a:rPr lang="en-AU" dirty="0"/>
            <a:t>Medium term</a:t>
          </a:r>
        </a:p>
      </dgm:t>
    </dgm:pt>
    <dgm:pt modelId="{98E83866-A0E4-49CC-99EF-AD69F8C9063E}" type="parTrans" cxnId="{AEEE3587-8C67-45A6-992F-8498E7DC8D22}">
      <dgm:prSet/>
      <dgm:spPr/>
      <dgm:t>
        <a:bodyPr/>
        <a:lstStyle/>
        <a:p>
          <a:endParaRPr lang="en-AU"/>
        </a:p>
      </dgm:t>
    </dgm:pt>
    <dgm:pt modelId="{1749C1DD-BFFB-4924-9147-3CF5C0D2E277}" type="sibTrans" cxnId="{AEEE3587-8C67-45A6-992F-8498E7DC8D22}">
      <dgm:prSet/>
      <dgm:spPr/>
      <dgm:t>
        <a:bodyPr/>
        <a:lstStyle/>
        <a:p>
          <a:endParaRPr lang="en-AU"/>
        </a:p>
      </dgm:t>
    </dgm:pt>
    <dgm:pt modelId="{151D4154-DBC3-469B-8090-855CB058287F}">
      <dgm:prSet phldrT="[Text]" custT="1"/>
      <dgm:spPr/>
      <dgm:t>
        <a:bodyPr/>
        <a:lstStyle/>
        <a:p>
          <a:r>
            <a:rPr lang="en-AU" sz="1600" dirty="0"/>
            <a:t>Teacher-initiated teaching, learning and assessment plans working towards identified priorities</a:t>
          </a:r>
        </a:p>
      </dgm:t>
    </dgm:pt>
    <dgm:pt modelId="{CFE9E5F0-75A8-4833-8439-FEB43DFCE54B}" type="parTrans" cxnId="{53502EC4-DCE4-408B-8862-0E76E54AE89C}">
      <dgm:prSet/>
      <dgm:spPr/>
      <dgm:t>
        <a:bodyPr/>
        <a:lstStyle/>
        <a:p>
          <a:endParaRPr lang="en-AU"/>
        </a:p>
      </dgm:t>
    </dgm:pt>
    <dgm:pt modelId="{24FFA5D6-0B95-42A6-9633-A83D25D009E1}" type="sibTrans" cxnId="{53502EC4-DCE4-408B-8862-0E76E54AE89C}">
      <dgm:prSet/>
      <dgm:spPr/>
      <dgm:t>
        <a:bodyPr/>
        <a:lstStyle/>
        <a:p>
          <a:endParaRPr lang="en-AU"/>
        </a:p>
      </dgm:t>
    </dgm:pt>
    <dgm:pt modelId="{570506ED-75DA-443B-ABE7-4C3C497A4109}">
      <dgm:prSet phldrT="[Text]"/>
      <dgm:spPr/>
      <dgm:t>
        <a:bodyPr/>
        <a:lstStyle/>
        <a:p>
          <a:r>
            <a:rPr lang="en-AU" dirty="0"/>
            <a:t>Short</a:t>
          </a:r>
        </a:p>
        <a:p>
          <a:r>
            <a:rPr lang="en-AU" dirty="0"/>
            <a:t>term</a:t>
          </a:r>
        </a:p>
      </dgm:t>
    </dgm:pt>
    <dgm:pt modelId="{2E6E7C35-ABDA-46B9-A4A8-A16FCD415FBD}" type="parTrans" cxnId="{C2F390C5-BB04-43B4-B8C2-2F218E0C0663}">
      <dgm:prSet/>
      <dgm:spPr/>
      <dgm:t>
        <a:bodyPr/>
        <a:lstStyle/>
        <a:p>
          <a:endParaRPr lang="en-AU"/>
        </a:p>
      </dgm:t>
    </dgm:pt>
    <dgm:pt modelId="{0FF4037C-29F4-42C5-A61A-1A79918AB4E9}" type="sibTrans" cxnId="{C2F390C5-BB04-43B4-B8C2-2F218E0C0663}">
      <dgm:prSet/>
      <dgm:spPr/>
      <dgm:t>
        <a:bodyPr/>
        <a:lstStyle/>
        <a:p>
          <a:endParaRPr lang="en-AU"/>
        </a:p>
      </dgm:t>
    </dgm:pt>
    <dgm:pt modelId="{CED31577-F8F5-4BBD-A5C4-38927C79AC85}">
      <dgm:prSet phldrT="[Text]" custT="1"/>
      <dgm:spPr/>
      <dgm:t>
        <a:bodyPr/>
        <a:lstStyle/>
        <a:p>
          <a:r>
            <a:rPr lang="en-AU" sz="1600" kern="1200" dirty="0">
              <a:solidFill>
                <a:srgbClr val="000000">
                  <a:hueOff val="0"/>
                  <a:satOff val="0"/>
                  <a:lumOff val="0"/>
                  <a:alphaOff val="0"/>
                </a:srgbClr>
              </a:solidFill>
              <a:latin typeface="Arial"/>
              <a:ea typeface="+mn-ea"/>
              <a:cs typeface="+mn-cs"/>
            </a:rPr>
            <a:t>Child-initiated and spontaneous learning facilitated alongside planned learning</a:t>
          </a:r>
        </a:p>
      </dgm:t>
    </dgm:pt>
    <dgm:pt modelId="{D8FC849D-EDAB-4A84-8390-401ED4A6BB97}" type="parTrans" cxnId="{999CADC6-7CE1-4663-BAD0-D5E6373FF2DB}">
      <dgm:prSet/>
      <dgm:spPr/>
      <dgm:t>
        <a:bodyPr/>
        <a:lstStyle/>
        <a:p>
          <a:endParaRPr lang="en-AU"/>
        </a:p>
      </dgm:t>
    </dgm:pt>
    <dgm:pt modelId="{0974517D-93F1-4C32-8C42-97CD4B81A66A}" type="sibTrans" cxnId="{999CADC6-7CE1-4663-BAD0-D5E6373FF2DB}">
      <dgm:prSet/>
      <dgm:spPr/>
      <dgm:t>
        <a:bodyPr/>
        <a:lstStyle/>
        <a:p>
          <a:endParaRPr lang="en-AU"/>
        </a:p>
      </dgm:t>
    </dgm:pt>
    <dgm:pt modelId="{1F4AE9B6-594A-40DC-ACF3-526492B30560}" type="pres">
      <dgm:prSet presAssocID="{3B49A6A9-E3B3-41CE-999B-18C2C2202B3C}" presName="rootnode" presStyleCnt="0">
        <dgm:presLayoutVars>
          <dgm:chMax/>
          <dgm:chPref/>
          <dgm:dir/>
          <dgm:animLvl val="lvl"/>
        </dgm:presLayoutVars>
      </dgm:prSet>
      <dgm:spPr/>
    </dgm:pt>
    <dgm:pt modelId="{1253FBB7-F1E8-42A0-8F88-7E45D296BB92}" type="pres">
      <dgm:prSet presAssocID="{DFE2FC08-D5A3-4542-9D84-5258ECBA81B8}" presName="composite" presStyleCnt="0"/>
      <dgm:spPr/>
    </dgm:pt>
    <dgm:pt modelId="{900B8B9F-C17D-4AAB-BA08-8D654D78E048}" type="pres">
      <dgm:prSet presAssocID="{DFE2FC08-D5A3-4542-9D84-5258ECBA81B8}" presName="bentUpArrow1" presStyleLbl="alignImgPlace1" presStyleIdx="0" presStyleCnt="2"/>
      <dgm:spPr/>
    </dgm:pt>
    <dgm:pt modelId="{FF6A1664-D5E2-4741-9552-111C53A83E95}" type="pres">
      <dgm:prSet presAssocID="{DFE2FC08-D5A3-4542-9D84-5258ECBA81B8}" presName="ParentText" presStyleLbl="node1" presStyleIdx="0" presStyleCnt="3">
        <dgm:presLayoutVars>
          <dgm:chMax val="1"/>
          <dgm:chPref val="1"/>
          <dgm:bulletEnabled val="1"/>
        </dgm:presLayoutVars>
      </dgm:prSet>
      <dgm:spPr/>
    </dgm:pt>
    <dgm:pt modelId="{37682F60-6985-49D2-8342-3BFB484F9F40}" type="pres">
      <dgm:prSet presAssocID="{DFE2FC08-D5A3-4542-9D84-5258ECBA81B8}" presName="ChildText" presStyleLbl="revTx" presStyleIdx="0" presStyleCnt="3" custScaleX="255136" custScaleY="159000" custLinFactX="12313" custLinFactNeighborX="100000" custLinFactNeighborY="-1996">
        <dgm:presLayoutVars>
          <dgm:chMax val="0"/>
          <dgm:chPref val="0"/>
          <dgm:bulletEnabled val="1"/>
        </dgm:presLayoutVars>
      </dgm:prSet>
      <dgm:spPr/>
    </dgm:pt>
    <dgm:pt modelId="{2970F0B1-6ACE-4469-A9CF-E36508A5B50A}" type="pres">
      <dgm:prSet presAssocID="{6C07B74D-70A6-4AD1-83B2-CBA94A28555F}" presName="sibTrans" presStyleCnt="0"/>
      <dgm:spPr/>
    </dgm:pt>
    <dgm:pt modelId="{616DBDD9-2BA8-4F4F-AD8C-038929B1BB2D}" type="pres">
      <dgm:prSet presAssocID="{50E594DC-3FAB-42F2-B7C6-4FD05DA77310}" presName="composite" presStyleCnt="0"/>
      <dgm:spPr/>
    </dgm:pt>
    <dgm:pt modelId="{4AD55C97-2BC8-497D-BEBC-AC333ACE3F38}" type="pres">
      <dgm:prSet presAssocID="{50E594DC-3FAB-42F2-B7C6-4FD05DA77310}" presName="bentUpArrow1" presStyleLbl="alignImgPlace1" presStyleIdx="1" presStyleCnt="2"/>
      <dgm:spPr/>
    </dgm:pt>
    <dgm:pt modelId="{AD18AE0C-12F6-47F8-BEF4-440C40506E0C}" type="pres">
      <dgm:prSet presAssocID="{50E594DC-3FAB-42F2-B7C6-4FD05DA77310}" presName="ParentText" presStyleLbl="node1" presStyleIdx="1" presStyleCnt="3">
        <dgm:presLayoutVars>
          <dgm:chMax val="1"/>
          <dgm:chPref val="1"/>
          <dgm:bulletEnabled val="1"/>
        </dgm:presLayoutVars>
      </dgm:prSet>
      <dgm:spPr/>
    </dgm:pt>
    <dgm:pt modelId="{67B44AE3-542C-44DC-A458-6E85F4593765}" type="pres">
      <dgm:prSet presAssocID="{50E594DC-3FAB-42F2-B7C6-4FD05DA77310}" presName="ChildText" presStyleLbl="revTx" presStyleIdx="1" presStyleCnt="3" custScaleX="326415" custScaleY="187016" custLinFactX="16021" custLinFactNeighborX="100000" custLinFactNeighborY="-35">
        <dgm:presLayoutVars>
          <dgm:chMax val="0"/>
          <dgm:chPref val="0"/>
          <dgm:bulletEnabled val="1"/>
        </dgm:presLayoutVars>
      </dgm:prSet>
      <dgm:spPr/>
    </dgm:pt>
    <dgm:pt modelId="{CCDC0238-FFC4-4CB2-9D8D-A01FBDC0E31F}" type="pres">
      <dgm:prSet presAssocID="{1749C1DD-BFFB-4924-9147-3CF5C0D2E277}" presName="sibTrans" presStyleCnt="0"/>
      <dgm:spPr/>
    </dgm:pt>
    <dgm:pt modelId="{1008C30F-458B-463C-A965-C2BBAEDD5AF5}" type="pres">
      <dgm:prSet presAssocID="{570506ED-75DA-443B-ABE7-4C3C497A4109}" presName="composite" presStyleCnt="0"/>
      <dgm:spPr/>
    </dgm:pt>
    <dgm:pt modelId="{6EEB5C40-F735-4F99-B9CE-82691CB9A4D7}" type="pres">
      <dgm:prSet presAssocID="{570506ED-75DA-443B-ABE7-4C3C497A4109}" presName="ParentText" presStyleLbl="node1" presStyleIdx="2" presStyleCnt="3">
        <dgm:presLayoutVars>
          <dgm:chMax val="1"/>
          <dgm:chPref val="1"/>
          <dgm:bulletEnabled val="1"/>
        </dgm:presLayoutVars>
      </dgm:prSet>
      <dgm:spPr/>
    </dgm:pt>
    <dgm:pt modelId="{F2885C90-C67E-40C4-8C5E-F25A6E61A564}" type="pres">
      <dgm:prSet presAssocID="{570506ED-75DA-443B-ABE7-4C3C497A4109}" presName="FinalChildText" presStyleLbl="revTx" presStyleIdx="2" presStyleCnt="3" custScaleX="240201" custScaleY="174885" custLinFactNeighborX="71351" custLinFactNeighborY="1335">
        <dgm:presLayoutVars>
          <dgm:chMax val="0"/>
          <dgm:chPref val="0"/>
          <dgm:bulletEnabled val="1"/>
        </dgm:presLayoutVars>
      </dgm:prSet>
      <dgm:spPr/>
    </dgm:pt>
  </dgm:ptLst>
  <dgm:cxnLst>
    <dgm:cxn modelId="{8181FB0F-1B34-410A-9825-7823919A95C2}" type="presOf" srcId="{832F901A-A42C-4E39-9CA3-7FFB220E1DA1}" destId="{37682F60-6985-49D2-8342-3BFB484F9F40}" srcOrd="0" destOrd="0" presId="urn:microsoft.com/office/officeart/2005/8/layout/StepDownProcess"/>
    <dgm:cxn modelId="{D341AB12-378E-4347-A371-47A09FD553AA}" srcId="{3B49A6A9-E3B3-41CE-999B-18C2C2202B3C}" destId="{DFE2FC08-D5A3-4542-9D84-5258ECBA81B8}" srcOrd="0" destOrd="0" parTransId="{12E0E775-1DAE-4BD4-AB1F-DCCFBCF74851}" sibTransId="{6C07B74D-70A6-4AD1-83B2-CBA94A28555F}"/>
    <dgm:cxn modelId="{DEFE4C25-0530-4FD1-8598-FC455F668C0A}" type="presOf" srcId="{570506ED-75DA-443B-ABE7-4C3C497A4109}" destId="{6EEB5C40-F735-4F99-B9CE-82691CB9A4D7}" srcOrd="0" destOrd="0" presId="urn:microsoft.com/office/officeart/2005/8/layout/StepDownProcess"/>
    <dgm:cxn modelId="{4595D839-C147-4003-BA01-9BB91CFD9147}" type="presOf" srcId="{CED31577-F8F5-4BBD-A5C4-38927C79AC85}" destId="{F2885C90-C67E-40C4-8C5E-F25A6E61A564}" srcOrd="0" destOrd="0" presId="urn:microsoft.com/office/officeart/2005/8/layout/StepDownProcess"/>
    <dgm:cxn modelId="{904FBF4D-7C7A-4052-AE06-189ED39460DA}" type="presOf" srcId="{151D4154-DBC3-469B-8090-855CB058287F}" destId="{67B44AE3-542C-44DC-A458-6E85F4593765}" srcOrd="0" destOrd="0" presId="urn:microsoft.com/office/officeart/2005/8/layout/StepDownProcess"/>
    <dgm:cxn modelId="{925BF380-674F-4C64-9DB5-6A0F6C0D5F1C}" srcId="{DFE2FC08-D5A3-4542-9D84-5258ECBA81B8}" destId="{832F901A-A42C-4E39-9CA3-7FFB220E1DA1}" srcOrd="0" destOrd="0" parTransId="{F7EA3660-7E01-41CE-ABFB-6DDEB12AD8A7}" sibTransId="{98D7D0D2-8BFC-4D1E-9F05-1F677EA32AA0}"/>
    <dgm:cxn modelId="{AEEE3587-8C67-45A6-992F-8498E7DC8D22}" srcId="{3B49A6A9-E3B3-41CE-999B-18C2C2202B3C}" destId="{50E594DC-3FAB-42F2-B7C6-4FD05DA77310}" srcOrd="1" destOrd="0" parTransId="{98E83866-A0E4-49CC-99EF-AD69F8C9063E}" sibTransId="{1749C1DD-BFFB-4924-9147-3CF5C0D2E277}"/>
    <dgm:cxn modelId="{31269E90-3F4C-461C-8843-35C4FC0FF141}" type="presOf" srcId="{3B49A6A9-E3B3-41CE-999B-18C2C2202B3C}" destId="{1F4AE9B6-594A-40DC-ACF3-526492B30560}" srcOrd="0" destOrd="0" presId="urn:microsoft.com/office/officeart/2005/8/layout/StepDownProcess"/>
    <dgm:cxn modelId="{53502EC4-DCE4-408B-8862-0E76E54AE89C}" srcId="{50E594DC-3FAB-42F2-B7C6-4FD05DA77310}" destId="{151D4154-DBC3-469B-8090-855CB058287F}" srcOrd="0" destOrd="0" parTransId="{CFE9E5F0-75A8-4833-8439-FEB43DFCE54B}" sibTransId="{24FFA5D6-0B95-42A6-9633-A83D25D009E1}"/>
    <dgm:cxn modelId="{C2F390C5-BB04-43B4-B8C2-2F218E0C0663}" srcId="{3B49A6A9-E3B3-41CE-999B-18C2C2202B3C}" destId="{570506ED-75DA-443B-ABE7-4C3C497A4109}" srcOrd="2" destOrd="0" parTransId="{2E6E7C35-ABDA-46B9-A4A8-A16FCD415FBD}" sibTransId="{0FF4037C-29F4-42C5-A61A-1A79918AB4E9}"/>
    <dgm:cxn modelId="{999CADC6-7CE1-4663-BAD0-D5E6373FF2DB}" srcId="{570506ED-75DA-443B-ABE7-4C3C497A4109}" destId="{CED31577-F8F5-4BBD-A5C4-38927C79AC85}" srcOrd="0" destOrd="0" parTransId="{D8FC849D-EDAB-4A84-8390-401ED4A6BB97}" sibTransId="{0974517D-93F1-4C32-8C42-97CD4B81A66A}"/>
    <dgm:cxn modelId="{EBC5F2F5-BE22-4000-A51F-6254201CB4FE}" type="presOf" srcId="{50E594DC-3FAB-42F2-B7C6-4FD05DA77310}" destId="{AD18AE0C-12F6-47F8-BEF4-440C40506E0C}" srcOrd="0" destOrd="0" presId="urn:microsoft.com/office/officeart/2005/8/layout/StepDownProcess"/>
    <dgm:cxn modelId="{3A3A9EFE-6254-4020-A043-44757EB60DF9}" type="presOf" srcId="{DFE2FC08-D5A3-4542-9D84-5258ECBA81B8}" destId="{FF6A1664-D5E2-4741-9552-111C53A83E95}" srcOrd="0" destOrd="0" presId="urn:microsoft.com/office/officeart/2005/8/layout/StepDownProcess"/>
    <dgm:cxn modelId="{5D76285F-7A0F-492B-8550-DB3C4FCF994A}" type="presParOf" srcId="{1F4AE9B6-594A-40DC-ACF3-526492B30560}" destId="{1253FBB7-F1E8-42A0-8F88-7E45D296BB92}" srcOrd="0" destOrd="0" presId="urn:microsoft.com/office/officeart/2005/8/layout/StepDownProcess"/>
    <dgm:cxn modelId="{2B338E08-12D1-4ABF-BEEA-722ABDC1DDA9}" type="presParOf" srcId="{1253FBB7-F1E8-42A0-8F88-7E45D296BB92}" destId="{900B8B9F-C17D-4AAB-BA08-8D654D78E048}" srcOrd="0" destOrd="0" presId="urn:microsoft.com/office/officeart/2005/8/layout/StepDownProcess"/>
    <dgm:cxn modelId="{04C2C612-9151-4E54-B667-F14CF91944FA}" type="presParOf" srcId="{1253FBB7-F1E8-42A0-8F88-7E45D296BB92}" destId="{FF6A1664-D5E2-4741-9552-111C53A83E95}" srcOrd="1" destOrd="0" presId="urn:microsoft.com/office/officeart/2005/8/layout/StepDownProcess"/>
    <dgm:cxn modelId="{EBBD31F1-A414-4737-9E17-EB9EAB301896}" type="presParOf" srcId="{1253FBB7-F1E8-42A0-8F88-7E45D296BB92}" destId="{37682F60-6985-49D2-8342-3BFB484F9F40}" srcOrd="2" destOrd="0" presId="urn:microsoft.com/office/officeart/2005/8/layout/StepDownProcess"/>
    <dgm:cxn modelId="{99BF7F68-C942-4C8F-AC13-09C4CDA3F4AC}" type="presParOf" srcId="{1F4AE9B6-594A-40DC-ACF3-526492B30560}" destId="{2970F0B1-6ACE-4469-A9CF-E36508A5B50A}" srcOrd="1" destOrd="0" presId="urn:microsoft.com/office/officeart/2005/8/layout/StepDownProcess"/>
    <dgm:cxn modelId="{1801D885-ABC2-4706-AB65-440D5D8BA269}" type="presParOf" srcId="{1F4AE9B6-594A-40DC-ACF3-526492B30560}" destId="{616DBDD9-2BA8-4F4F-AD8C-038929B1BB2D}" srcOrd="2" destOrd="0" presId="urn:microsoft.com/office/officeart/2005/8/layout/StepDownProcess"/>
    <dgm:cxn modelId="{0203CA6C-030F-4050-A350-DA818B724720}" type="presParOf" srcId="{616DBDD9-2BA8-4F4F-AD8C-038929B1BB2D}" destId="{4AD55C97-2BC8-497D-BEBC-AC333ACE3F38}" srcOrd="0" destOrd="0" presId="urn:microsoft.com/office/officeart/2005/8/layout/StepDownProcess"/>
    <dgm:cxn modelId="{F6A0C4AB-E06B-44BF-9211-F5497F28D8DF}" type="presParOf" srcId="{616DBDD9-2BA8-4F4F-AD8C-038929B1BB2D}" destId="{AD18AE0C-12F6-47F8-BEF4-440C40506E0C}" srcOrd="1" destOrd="0" presId="urn:microsoft.com/office/officeart/2005/8/layout/StepDownProcess"/>
    <dgm:cxn modelId="{AB2E017A-0B1D-4D15-8620-3BF3345B5B32}" type="presParOf" srcId="{616DBDD9-2BA8-4F4F-AD8C-038929B1BB2D}" destId="{67B44AE3-542C-44DC-A458-6E85F4593765}" srcOrd="2" destOrd="0" presId="urn:microsoft.com/office/officeart/2005/8/layout/StepDownProcess"/>
    <dgm:cxn modelId="{F066B3E6-BD8C-4041-BABD-F80F237ADE20}" type="presParOf" srcId="{1F4AE9B6-594A-40DC-ACF3-526492B30560}" destId="{CCDC0238-FFC4-4CB2-9D8D-A01FBDC0E31F}" srcOrd="3" destOrd="0" presId="urn:microsoft.com/office/officeart/2005/8/layout/StepDownProcess"/>
    <dgm:cxn modelId="{C38D9085-B51C-4322-83B4-1CDA1B72CC71}" type="presParOf" srcId="{1F4AE9B6-594A-40DC-ACF3-526492B30560}" destId="{1008C30F-458B-463C-A965-C2BBAEDD5AF5}" srcOrd="4" destOrd="0" presId="urn:microsoft.com/office/officeart/2005/8/layout/StepDownProcess"/>
    <dgm:cxn modelId="{C1B4DC5A-7680-4AA7-BB6B-1AA95607F7EE}" type="presParOf" srcId="{1008C30F-458B-463C-A965-C2BBAEDD5AF5}" destId="{6EEB5C40-F735-4F99-B9CE-82691CB9A4D7}" srcOrd="0" destOrd="0" presId="urn:microsoft.com/office/officeart/2005/8/layout/StepDownProcess"/>
    <dgm:cxn modelId="{BD5B2DA9-5B6B-4E28-A416-4D5CCB6DCD1A}" type="presParOf" srcId="{1008C30F-458B-463C-A965-C2BBAEDD5AF5}" destId="{F2885C90-C67E-40C4-8C5E-F25A6E61A56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BB6E-A76B-4450-80D9-19358F019AD0}">
      <dsp:nvSpPr>
        <dsp:cNvPr id="0" name=""/>
        <dsp:cNvSpPr/>
      </dsp:nvSpPr>
      <dsp:spPr>
        <a:xfrm>
          <a:off x="1037" y="0"/>
          <a:ext cx="2696579" cy="3708400"/>
        </a:xfrm>
        <a:prstGeom prst="roundRect">
          <a:avLst>
            <a:gd name="adj" fmla="val 10000"/>
          </a:avLst>
        </a:prstGeom>
        <a:solidFill>
          <a:srgbClr val="E7E1DE"/>
        </a:solidFill>
        <a:ln w="57150">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a:t>Module 1           </a:t>
          </a:r>
          <a:r>
            <a:rPr lang="en-AU" sz="1600" kern="1200"/>
            <a:t>Exploring revisions to purpose, principles and practices</a:t>
          </a:r>
          <a:endParaRPr lang="en-AU" sz="1900" kern="1200"/>
        </a:p>
      </dsp:txBody>
      <dsp:txXfrm>
        <a:off x="1037" y="0"/>
        <a:ext cx="2696579" cy="1112520"/>
      </dsp:txXfrm>
    </dsp:sp>
    <dsp:sp modelId="{BEDED2A2-421C-4167-998B-C1E4244DF509}">
      <dsp:nvSpPr>
        <dsp:cNvPr id="0" name=""/>
        <dsp:cNvSpPr/>
      </dsp:nvSpPr>
      <dsp:spPr>
        <a:xfrm>
          <a:off x="270695" y="1113606"/>
          <a:ext cx="2157263" cy="1118133"/>
        </a:xfrm>
        <a:prstGeom prst="roundRect">
          <a:avLst>
            <a:gd name="adj" fmla="val 10000"/>
          </a:avLst>
        </a:prstGeom>
        <a:solidFill>
          <a:srgbClr val="8E5E4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QKLG 2024 and </a:t>
          </a:r>
          <a:br>
            <a:rPr lang="en-AU" sz="1500" b="1" kern="1200"/>
          </a:br>
          <a:r>
            <a:rPr lang="en-AU" sz="1500" b="1" kern="1200"/>
            <a:t>EYLF V2.0 alignment</a:t>
          </a:r>
        </a:p>
      </dsp:txBody>
      <dsp:txXfrm>
        <a:off x="303444" y="1146355"/>
        <a:ext cx="2091765" cy="1052635"/>
      </dsp:txXfrm>
    </dsp:sp>
    <dsp:sp modelId="{A53AB554-6B5D-40A8-ABF1-A4F4918C0F09}">
      <dsp:nvSpPr>
        <dsp:cNvPr id="0" name=""/>
        <dsp:cNvSpPr/>
      </dsp:nvSpPr>
      <dsp:spPr>
        <a:xfrm>
          <a:off x="270695" y="2403760"/>
          <a:ext cx="2157263" cy="1118133"/>
        </a:xfrm>
        <a:prstGeom prst="roundRect">
          <a:avLst>
            <a:gd name="adj" fmla="val 10000"/>
          </a:avLst>
        </a:prstGeom>
        <a:solidFill>
          <a:srgbClr val="8E5E4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Purpose, principles and practices</a:t>
          </a:r>
        </a:p>
      </dsp:txBody>
      <dsp:txXfrm>
        <a:off x="303444" y="2436509"/>
        <a:ext cx="2091765" cy="1052635"/>
      </dsp:txXfrm>
    </dsp:sp>
    <dsp:sp modelId="{B15E065C-4F15-4F2F-B396-11BBF37AD58D}">
      <dsp:nvSpPr>
        <dsp:cNvPr id="0" name=""/>
        <dsp:cNvSpPr/>
      </dsp:nvSpPr>
      <dsp:spPr>
        <a:xfrm>
          <a:off x="2899860" y="0"/>
          <a:ext cx="2696579" cy="3708400"/>
        </a:xfrm>
        <a:prstGeom prst="roundRect">
          <a:avLst>
            <a:gd name="adj" fmla="val 10000"/>
          </a:avLst>
        </a:prstGeom>
        <a:solidFill>
          <a:srgbClr val="E7E1DE"/>
        </a:solidFill>
        <a:ln w="57150">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a:t>Module 2</a:t>
          </a:r>
        </a:p>
        <a:p>
          <a:pPr marL="0" lvl="0" indent="0" algn="ctr" defTabSz="889000">
            <a:lnSpc>
              <a:spcPct val="90000"/>
            </a:lnSpc>
            <a:spcBef>
              <a:spcPct val="0"/>
            </a:spcBef>
            <a:spcAft>
              <a:spcPct val="35000"/>
            </a:spcAft>
            <a:buNone/>
          </a:pPr>
          <a:r>
            <a:rPr lang="en-AU" sz="1600" kern="1200"/>
            <a:t>Exploring continua and reviewing transitions</a:t>
          </a:r>
        </a:p>
      </dsp:txBody>
      <dsp:txXfrm>
        <a:off x="2899860" y="0"/>
        <a:ext cx="2696579" cy="1112520"/>
      </dsp:txXfrm>
    </dsp:sp>
    <dsp:sp modelId="{F96F7278-3369-4F63-B0A5-698D02BF40DE}">
      <dsp:nvSpPr>
        <dsp:cNvPr id="0" name=""/>
        <dsp:cNvSpPr/>
      </dsp:nvSpPr>
      <dsp:spPr>
        <a:xfrm>
          <a:off x="3169518" y="1112836"/>
          <a:ext cx="2157263" cy="728552"/>
        </a:xfrm>
        <a:prstGeom prst="roundRect">
          <a:avLst>
            <a:gd name="adj" fmla="val 10000"/>
          </a:avLst>
        </a:prstGeom>
        <a:solidFill>
          <a:srgbClr val="8E5E4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Continua of learning and development</a:t>
          </a:r>
        </a:p>
      </dsp:txBody>
      <dsp:txXfrm>
        <a:off x="3190857" y="1134175"/>
        <a:ext cx="2114585" cy="685874"/>
      </dsp:txXfrm>
    </dsp:sp>
    <dsp:sp modelId="{58366B04-3E75-4A1E-AE9D-3AD4FBEE885B}">
      <dsp:nvSpPr>
        <dsp:cNvPr id="0" name=""/>
        <dsp:cNvSpPr/>
      </dsp:nvSpPr>
      <dsp:spPr>
        <a:xfrm>
          <a:off x="3169518" y="1953473"/>
          <a:ext cx="2157263" cy="728552"/>
        </a:xfrm>
        <a:prstGeom prst="roundRect">
          <a:avLst>
            <a:gd name="adj" fmla="val 10000"/>
          </a:avLst>
        </a:prstGeom>
        <a:solidFill>
          <a:srgbClr val="8E5E4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Learning and development areas</a:t>
          </a:r>
        </a:p>
      </dsp:txBody>
      <dsp:txXfrm>
        <a:off x="3190857" y="1974812"/>
        <a:ext cx="2114585" cy="685874"/>
      </dsp:txXfrm>
    </dsp:sp>
    <dsp:sp modelId="{A7601E0C-8BB8-4BBC-857F-3506F011FB34}">
      <dsp:nvSpPr>
        <dsp:cNvPr id="0" name=""/>
        <dsp:cNvSpPr/>
      </dsp:nvSpPr>
      <dsp:spPr>
        <a:xfrm>
          <a:off x="3169518" y="2794111"/>
          <a:ext cx="2157263" cy="728552"/>
        </a:xfrm>
        <a:prstGeom prst="roundRect">
          <a:avLst>
            <a:gd name="adj" fmla="val 10000"/>
          </a:avLst>
        </a:prstGeom>
        <a:solidFill>
          <a:srgbClr val="8E5E4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Supporting transitions and continuity of learning</a:t>
          </a:r>
        </a:p>
      </dsp:txBody>
      <dsp:txXfrm>
        <a:off x="3190857" y="2815450"/>
        <a:ext cx="2114585" cy="685874"/>
      </dsp:txXfrm>
    </dsp:sp>
    <dsp:sp modelId="{9497A941-E719-47ED-8553-310F97EDA3D2}">
      <dsp:nvSpPr>
        <dsp:cNvPr id="0" name=""/>
        <dsp:cNvSpPr/>
      </dsp:nvSpPr>
      <dsp:spPr>
        <a:xfrm>
          <a:off x="5798683" y="0"/>
          <a:ext cx="2696579" cy="3708400"/>
        </a:xfrm>
        <a:prstGeom prst="roundRect">
          <a:avLst>
            <a:gd name="adj" fmla="val 10000"/>
          </a:avLst>
        </a:prstGeom>
        <a:solidFill>
          <a:srgbClr val="E7E1DE"/>
        </a:solidFill>
        <a:ln w="57150">
          <a:solidFill>
            <a:srgbClr val="8E5E4F"/>
          </a:solid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b="1" kern="1200"/>
            <a:t>Module 3</a:t>
          </a:r>
        </a:p>
        <a:p>
          <a:pPr marL="0" lvl="0" indent="0" algn="ctr" defTabSz="844550">
            <a:lnSpc>
              <a:spcPct val="90000"/>
            </a:lnSpc>
            <a:spcBef>
              <a:spcPct val="0"/>
            </a:spcBef>
            <a:spcAft>
              <a:spcPct val="35000"/>
            </a:spcAft>
            <a:buNone/>
          </a:pPr>
          <a:r>
            <a:rPr lang="en-AU" sz="1600" kern="1200"/>
            <a:t>Examining considerations for planning</a:t>
          </a:r>
        </a:p>
      </dsp:txBody>
      <dsp:txXfrm>
        <a:off x="5798683" y="0"/>
        <a:ext cx="2696579" cy="1112520"/>
      </dsp:txXfrm>
    </dsp:sp>
    <dsp:sp modelId="{746B1528-8CCD-4F03-AF07-4F748FBDE4A4}">
      <dsp:nvSpPr>
        <dsp:cNvPr id="0" name=""/>
        <dsp:cNvSpPr/>
      </dsp:nvSpPr>
      <dsp:spPr>
        <a:xfrm>
          <a:off x="6068341" y="1112520"/>
          <a:ext cx="2157263" cy="2410460"/>
        </a:xfrm>
        <a:prstGeom prst="roundRect">
          <a:avLst>
            <a:gd name="adj" fmla="val 10000"/>
          </a:avLst>
        </a:prstGeom>
        <a:solidFill>
          <a:srgbClr val="8E5E4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Considerations for planning with the QKLG 2024</a:t>
          </a:r>
        </a:p>
      </dsp:txBody>
      <dsp:txXfrm>
        <a:off x="6131525" y="1175704"/>
        <a:ext cx="2030895" cy="22840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44BE3-3A39-419F-8081-82B8AF6C06E8}">
      <dsp:nvSpPr>
        <dsp:cNvPr id="0" name=""/>
        <dsp:cNvSpPr/>
      </dsp:nvSpPr>
      <dsp:spPr>
        <a:xfrm rot="5400000">
          <a:off x="5202408" y="97915"/>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rPr>
            <a:t>Collaboration</a:t>
          </a:r>
          <a:r>
            <a:rPr lang="en-AU" sz="1000" b="1" kern="1200">
              <a:solidFill>
                <a:schemeClr val="tx1"/>
              </a:solidFill>
            </a:rPr>
            <a:t> </a:t>
          </a:r>
        </a:p>
      </dsp:txBody>
      <dsp:txXfrm rot="-5400000">
        <a:off x="5504533" y="234737"/>
        <a:ext cx="902046" cy="1036834"/>
      </dsp:txXfrm>
    </dsp:sp>
    <dsp:sp modelId="{699C5B4C-1A77-40CD-B672-70E4805ADC0B}">
      <dsp:nvSpPr>
        <dsp:cNvPr id="0" name=""/>
        <dsp:cNvSpPr/>
      </dsp:nvSpPr>
      <dsp:spPr>
        <a:xfrm>
          <a:off x="6650561" y="301265"/>
          <a:ext cx="1681027" cy="903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AU" sz="3600" kern="1200"/>
        </a:p>
      </dsp:txBody>
      <dsp:txXfrm>
        <a:off x="6650561" y="301265"/>
        <a:ext cx="1681027" cy="903777"/>
      </dsp:txXfrm>
    </dsp:sp>
    <dsp:sp modelId="{5637AD3E-E636-4797-AE41-E3F50E309404}">
      <dsp:nvSpPr>
        <dsp:cNvPr id="0" name=""/>
        <dsp:cNvSpPr/>
      </dsp:nvSpPr>
      <dsp:spPr>
        <a:xfrm rot="5400000">
          <a:off x="3074021" y="137645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Context</a:t>
          </a:r>
        </a:p>
      </dsp:txBody>
      <dsp:txXfrm rot="-5400000">
        <a:off x="3376146" y="1513281"/>
        <a:ext cx="902046" cy="1036834"/>
      </dsp:txXfrm>
    </dsp:sp>
    <dsp:sp modelId="{264D64AE-1BCB-4711-B18D-0D8C726DDD3F}">
      <dsp:nvSpPr>
        <dsp:cNvPr id="0" name=""/>
        <dsp:cNvSpPr/>
      </dsp:nvSpPr>
      <dsp:spPr>
        <a:xfrm rot="5400000">
          <a:off x="4492038" y="137645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Learning priorities</a:t>
          </a:r>
        </a:p>
      </dsp:txBody>
      <dsp:txXfrm rot="-5400000">
        <a:off x="4794163" y="1513281"/>
        <a:ext cx="902046" cy="1036834"/>
      </dsp:txXfrm>
    </dsp:sp>
    <dsp:sp modelId="{B28572ED-2CC1-40EC-82A0-537F95052726}">
      <dsp:nvSpPr>
        <dsp:cNvPr id="0" name=""/>
        <dsp:cNvSpPr/>
      </dsp:nvSpPr>
      <dsp:spPr>
        <a:xfrm>
          <a:off x="2908921" y="1579809"/>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09384794-3064-4346-A155-157122D7940C}">
      <dsp:nvSpPr>
        <dsp:cNvPr id="0" name=""/>
        <dsp:cNvSpPr/>
      </dsp:nvSpPr>
      <dsp:spPr>
        <a:xfrm rot="5400000">
          <a:off x="5907355" y="137645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Reflection</a:t>
          </a:r>
        </a:p>
      </dsp:txBody>
      <dsp:txXfrm rot="-5400000">
        <a:off x="6209480" y="1513281"/>
        <a:ext cx="902046" cy="1036834"/>
      </dsp:txXfrm>
    </dsp:sp>
    <dsp:sp modelId="{45196434-7EDC-4010-A7CF-E9E4FFE13228}">
      <dsp:nvSpPr>
        <dsp:cNvPr id="0" name=""/>
        <dsp:cNvSpPr/>
      </dsp:nvSpPr>
      <dsp:spPr>
        <a:xfrm rot="5400000">
          <a:off x="5203011" y="2623161"/>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Assessment</a:t>
          </a:r>
        </a:p>
      </dsp:txBody>
      <dsp:txXfrm rot="-5400000">
        <a:off x="5505136" y="2759983"/>
        <a:ext cx="902046" cy="1036834"/>
      </dsp:txXfrm>
    </dsp:sp>
    <dsp:sp modelId="{A9AD3B68-6CE7-4306-97B5-CE943F917AD7}">
      <dsp:nvSpPr>
        <dsp:cNvPr id="0" name=""/>
        <dsp:cNvSpPr/>
      </dsp:nvSpPr>
      <dsp:spPr>
        <a:xfrm>
          <a:off x="7166351" y="2704937"/>
          <a:ext cx="1681027" cy="903777"/>
        </a:xfrm>
        <a:prstGeom prst="rect">
          <a:avLst/>
        </a:prstGeom>
        <a:noFill/>
        <a:ln>
          <a:noFill/>
        </a:ln>
        <a:effectLst/>
      </dsp:spPr>
      <dsp:style>
        <a:lnRef idx="0">
          <a:scrgbClr r="0" g="0" b="0"/>
        </a:lnRef>
        <a:fillRef idx="0">
          <a:scrgbClr r="0" g="0" b="0"/>
        </a:fillRef>
        <a:effectRef idx="0">
          <a:scrgbClr r="0" g="0" b="0"/>
        </a:effectRef>
        <a:fontRef idx="minor"/>
      </dsp:style>
    </dsp:sp>
    <dsp:sp modelId="{6424A622-FF03-4C1A-999A-7DDFAFE0037C}">
      <dsp:nvSpPr>
        <dsp:cNvPr id="0" name=""/>
        <dsp:cNvSpPr/>
      </dsp:nvSpPr>
      <dsp:spPr>
        <a:xfrm rot="5400000">
          <a:off x="7338854" y="1339826"/>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rPr>
            <a:t>Balance of planned and spontaneous learning</a:t>
          </a:r>
        </a:p>
      </dsp:txBody>
      <dsp:txXfrm rot="-5400000">
        <a:off x="7640979" y="1476648"/>
        <a:ext cx="902046" cy="1036834"/>
      </dsp:txXfrm>
    </dsp:sp>
    <dsp:sp modelId="{3B23825D-9DD7-486F-9EDD-2C591E7DA2DD}">
      <dsp:nvSpPr>
        <dsp:cNvPr id="0" name=""/>
        <dsp:cNvSpPr/>
      </dsp:nvSpPr>
      <dsp:spPr>
        <a:xfrm rot="5400000">
          <a:off x="3808021" y="113158"/>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rPr>
            <a:t>Documentation</a:t>
          </a:r>
        </a:p>
      </dsp:txBody>
      <dsp:txXfrm rot="-5400000">
        <a:off x="4110146" y="249980"/>
        <a:ext cx="902046" cy="1036834"/>
      </dsp:txXfrm>
    </dsp:sp>
    <dsp:sp modelId="{898153D3-0644-4D01-8F5D-10AA28F4E105}">
      <dsp:nvSpPr>
        <dsp:cNvPr id="0" name=""/>
        <dsp:cNvSpPr/>
      </dsp:nvSpPr>
      <dsp:spPr>
        <a:xfrm>
          <a:off x="2908921" y="4136898"/>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CF8C2B3A-1166-4D25-A5CE-7B63343703C1}">
      <dsp:nvSpPr>
        <dsp:cNvPr id="0" name=""/>
        <dsp:cNvSpPr/>
      </dsp:nvSpPr>
      <dsp:spPr>
        <a:xfrm rot="5400000">
          <a:off x="6638877" y="260351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Time</a:t>
          </a:r>
        </a:p>
      </dsp:txBody>
      <dsp:txXfrm rot="-5400000">
        <a:off x="6941002" y="2740341"/>
        <a:ext cx="902046" cy="10368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44BE3-3A39-419F-8081-82B8AF6C06E8}">
      <dsp:nvSpPr>
        <dsp:cNvPr id="0" name=""/>
        <dsp:cNvSpPr/>
      </dsp:nvSpPr>
      <dsp:spPr>
        <a:xfrm rot="5400000">
          <a:off x="5202408" y="97915"/>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rPr>
            <a:t>Collaboration</a:t>
          </a:r>
          <a:r>
            <a:rPr lang="en-AU" sz="1000" b="1" kern="1200">
              <a:solidFill>
                <a:schemeClr val="tx1"/>
              </a:solidFill>
            </a:rPr>
            <a:t> </a:t>
          </a:r>
        </a:p>
      </dsp:txBody>
      <dsp:txXfrm rot="-5400000">
        <a:off x="5504533" y="234737"/>
        <a:ext cx="902046" cy="1036834"/>
      </dsp:txXfrm>
    </dsp:sp>
    <dsp:sp modelId="{699C5B4C-1A77-40CD-B672-70E4805ADC0B}">
      <dsp:nvSpPr>
        <dsp:cNvPr id="0" name=""/>
        <dsp:cNvSpPr/>
      </dsp:nvSpPr>
      <dsp:spPr>
        <a:xfrm>
          <a:off x="6650561" y="301265"/>
          <a:ext cx="1681027" cy="903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AU" sz="3600" kern="1200"/>
        </a:p>
      </dsp:txBody>
      <dsp:txXfrm>
        <a:off x="6650561" y="301265"/>
        <a:ext cx="1681027" cy="903777"/>
      </dsp:txXfrm>
    </dsp:sp>
    <dsp:sp modelId="{5637AD3E-E636-4797-AE41-E3F50E309404}">
      <dsp:nvSpPr>
        <dsp:cNvPr id="0" name=""/>
        <dsp:cNvSpPr/>
      </dsp:nvSpPr>
      <dsp:spPr>
        <a:xfrm rot="5400000">
          <a:off x="3074021" y="137645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Context</a:t>
          </a:r>
        </a:p>
      </dsp:txBody>
      <dsp:txXfrm rot="-5400000">
        <a:off x="3376146" y="1513281"/>
        <a:ext cx="902046" cy="1036834"/>
      </dsp:txXfrm>
    </dsp:sp>
    <dsp:sp modelId="{264D64AE-1BCB-4711-B18D-0D8C726DDD3F}">
      <dsp:nvSpPr>
        <dsp:cNvPr id="0" name=""/>
        <dsp:cNvSpPr/>
      </dsp:nvSpPr>
      <dsp:spPr>
        <a:xfrm rot="5400000">
          <a:off x="4492038" y="137645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Learning priorities</a:t>
          </a:r>
        </a:p>
      </dsp:txBody>
      <dsp:txXfrm rot="-5400000">
        <a:off x="4794163" y="1513281"/>
        <a:ext cx="902046" cy="1036834"/>
      </dsp:txXfrm>
    </dsp:sp>
    <dsp:sp modelId="{B28572ED-2CC1-40EC-82A0-537F95052726}">
      <dsp:nvSpPr>
        <dsp:cNvPr id="0" name=""/>
        <dsp:cNvSpPr/>
      </dsp:nvSpPr>
      <dsp:spPr>
        <a:xfrm>
          <a:off x="2908921" y="1579809"/>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09384794-3064-4346-A155-157122D7940C}">
      <dsp:nvSpPr>
        <dsp:cNvPr id="0" name=""/>
        <dsp:cNvSpPr/>
      </dsp:nvSpPr>
      <dsp:spPr>
        <a:xfrm rot="5400000">
          <a:off x="5907355" y="1376459"/>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Reflection</a:t>
          </a:r>
        </a:p>
      </dsp:txBody>
      <dsp:txXfrm rot="-5400000">
        <a:off x="6209480" y="1513281"/>
        <a:ext cx="902046" cy="1036834"/>
      </dsp:txXfrm>
    </dsp:sp>
    <dsp:sp modelId="{45196434-7EDC-4010-A7CF-E9E4FFE13228}">
      <dsp:nvSpPr>
        <dsp:cNvPr id="0" name=""/>
        <dsp:cNvSpPr/>
      </dsp:nvSpPr>
      <dsp:spPr>
        <a:xfrm rot="5400000">
          <a:off x="5203011" y="2623161"/>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latin typeface="Arial"/>
              <a:ea typeface="+mn-ea"/>
              <a:cs typeface="+mn-cs"/>
            </a:rPr>
            <a:t>Assessment</a:t>
          </a:r>
        </a:p>
      </dsp:txBody>
      <dsp:txXfrm rot="-5400000">
        <a:off x="5505136" y="2759983"/>
        <a:ext cx="902046" cy="1036834"/>
      </dsp:txXfrm>
    </dsp:sp>
    <dsp:sp modelId="{A9AD3B68-6CE7-4306-97B5-CE943F917AD7}">
      <dsp:nvSpPr>
        <dsp:cNvPr id="0" name=""/>
        <dsp:cNvSpPr/>
      </dsp:nvSpPr>
      <dsp:spPr>
        <a:xfrm>
          <a:off x="7166351" y="2704937"/>
          <a:ext cx="1681027" cy="903777"/>
        </a:xfrm>
        <a:prstGeom prst="rect">
          <a:avLst/>
        </a:prstGeom>
        <a:noFill/>
        <a:ln>
          <a:noFill/>
        </a:ln>
        <a:effectLst/>
      </dsp:spPr>
      <dsp:style>
        <a:lnRef idx="0">
          <a:scrgbClr r="0" g="0" b="0"/>
        </a:lnRef>
        <a:fillRef idx="0">
          <a:scrgbClr r="0" g="0" b="0"/>
        </a:fillRef>
        <a:effectRef idx="0">
          <a:scrgbClr r="0" g="0" b="0"/>
        </a:effectRef>
        <a:fontRef idx="minor"/>
      </dsp:style>
    </dsp:sp>
    <dsp:sp modelId="{6424A622-FF03-4C1A-999A-7DDFAFE0037C}">
      <dsp:nvSpPr>
        <dsp:cNvPr id="0" name=""/>
        <dsp:cNvSpPr/>
      </dsp:nvSpPr>
      <dsp:spPr>
        <a:xfrm rot="5400000">
          <a:off x="7338854" y="1339826"/>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rPr>
            <a:t>Balance of planned and spontaneous learning</a:t>
          </a:r>
        </a:p>
      </dsp:txBody>
      <dsp:txXfrm rot="-5400000">
        <a:off x="7640979" y="1476648"/>
        <a:ext cx="902046" cy="1036834"/>
      </dsp:txXfrm>
    </dsp:sp>
    <dsp:sp modelId="{3B23825D-9DD7-486F-9EDD-2C591E7DA2DD}">
      <dsp:nvSpPr>
        <dsp:cNvPr id="0" name=""/>
        <dsp:cNvSpPr/>
      </dsp:nvSpPr>
      <dsp:spPr>
        <a:xfrm rot="5400000">
          <a:off x="3808021" y="113158"/>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rPr>
            <a:t>Documentation</a:t>
          </a:r>
        </a:p>
      </dsp:txBody>
      <dsp:txXfrm rot="-5400000">
        <a:off x="4110146" y="249980"/>
        <a:ext cx="902046" cy="1036834"/>
      </dsp:txXfrm>
    </dsp:sp>
    <dsp:sp modelId="{898153D3-0644-4D01-8F5D-10AA28F4E105}">
      <dsp:nvSpPr>
        <dsp:cNvPr id="0" name=""/>
        <dsp:cNvSpPr/>
      </dsp:nvSpPr>
      <dsp:spPr>
        <a:xfrm>
          <a:off x="2908921" y="4136898"/>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CF8C2B3A-1166-4D25-A5CE-7B63343703C1}">
      <dsp:nvSpPr>
        <dsp:cNvPr id="0" name=""/>
        <dsp:cNvSpPr/>
      </dsp:nvSpPr>
      <dsp:spPr>
        <a:xfrm rot="5400000">
          <a:off x="6638877" y="260351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Time</a:t>
          </a:r>
        </a:p>
      </dsp:txBody>
      <dsp:txXfrm rot="-5400000">
        <a:off x="6941002" y="2740341"/>
        <a:ext cx="902046" cy="10368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18BE-5172-44F3-912F-BD5BFBAF4CE6}">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7A35D05-F76F-48F5-A12C-7A809ED4D9C0}">
      <dsp:nvSpPr>
        <dsp:cNvPr id="0" name=""/>
        <dsp:cNvSpPr/>
      </dsp:nvSpPr>
      <dsp:spPr>
        <a:xfrm>
          <a:off x="516331" y="370840"/>
          <a:ext cx="7930398" cy="74168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a:t>Considerations for planning</a:t>
          </a:r>
        </a:p>
      </dsp:txBody>
      <dsp:txXfrm>
        <a:off x="516331" y="370840"/>
        <a:ext cx="7930398" cy="741680"/>
      </dsp:txXfrm>
    </dsp:sp>
    <dsp:sp modelId="{B30D9E02-2BAF-415E-8934-129F0D41B26C}">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18B5D4FF-8CEF-4065-A6AA-6B11D8A2B68D}">
      <dsp:nvSpPr>
        <dsp:cNvPr id="0" name=""/>
        <dsp:cNvSpPr/>
      </dsp:nvSpPr>
      <dsp:spPr>
        <a:xfrm>
          <a:off x="785932" y="1483359"/>
          <a:ext cx="7660797" cy="74168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a:t>Reflecting on practice</a:t>
          </a:r>
        </a:p>
      </dsp:txBody>
      <dsp:txXfrm>
        <a:off x="785932" y="1483359"/>
        <a:ext cx="7660797" cy="741680"/>
      </dsp:txXfrm>
    </dsp:sp>
    <dsp:sp modelId="{2FC0B849-88C3-4414-AAE1-C27960E11A95}">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9D117C76-D05D-4C64-BBAE-6A262FF96540}">
      <dsp:nvSpPr>
        <dsp:cNvPr id="0" name=""/>
        <dsp:cNvSpPr/>
      </dsp:nvSpPr>
      <dsp:spPr>
        <a:xfrm>
          <a:off x="516331" y="2595880"/>
          <a:ext cx="7930398" cy="741680"/>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a:t>Identifying next steps</a:t>
          </a:r>
        </a:p>
      </dsp:txBody>
      <dsp:txXfrm>
        <a:off x="516331" y="2595880"/>
        <a:ext cx="7930398" cy="741680"/>
      </dsp:txXfrm>
    </dsp:sp>
    <dsp:sp modelId="{E15F64E4-9D00-4920-AECE-E91A45735A39}">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B8B9F-C17D-4AAB-BA08-8D654D78E048}">
      <dsp:nvSpPr>
        <dsp:cNvPr id="0" name=""/>
        <dsp:cNvSpPr/>
      </dsp:nvSpPr>
      <dsp:spPr>
        <a:xfrm rot="5400000">
          <a:off x="909040" y="1080112"/>
          <a:ext cx="837422" cy="953376"/>
        </a:xfrm>
        <a:prstGeom prst="bentUpArrow">
          <a:avLst>
            <a:gd name="adj1" fmla="val 32840"/>
            <a:gd name="adj2" fmla="val 25000"/>
            <a:gd name="adj3" fmla="val 3578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6A1664-D5E2-4741-9552-111C53A83E95}">
      <dsp:nvSpPr>
        <dsp:cNvPr id="0" name=""/>
        <dsp:cNvSpPr/>
      </dsp:nvSpPr>
      <dsp:spPr>
        <a:xfrm>
          <a:off x="687173" y="151812"/>
          <a:ext cx="1409726" cy="986763"/>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Long term</a:t>
          </a:r>
        </a:p>
      </dsp:txBody>
      <dsp:txXfrm>
        <a:off x="735351" y="199990"/>
        <a:ext cx="1313370" cy="890407"/>
      </dsp:txXfrm>
    </dsp:sp>
    <dsp:sp modelId="{37682F60-6985-49D2-8342-3BFB484F9F40}">
      <dsp:nvSpPr>
        <dsp:cNvPr id="0" name=""/>
        <dsp:cNvSpPr/>
      </dsp:nvSpPr>
      <dsp:spPr>
        <a:xfrm>
          <a:off x="2202291" y="19005"/>
          <a:ext cx="2615912" cy="126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AU" sz="1600" kern="1200"/>
            <a:t>Range and balance of contextualised learning priorities over time.</a:t>
          </a:r>
        </a:p>
      </dsp:txBody>
      <dsp:txXfrm>
        <a:off x="2202291" y="19005"/>
        <a:ext cx="2615912" cy="1268097"/>
      </dsp:txXfrm>
    </dsp:sp>
    <dsp:sp modelId="{4AD55C97-2BC8-497D-BEBC-AC333ACE3F38}">
      <dsp:nvSpPr>
        <dsp:cNvPr id="0" name=""/>
        <dsp:cNvSpPr/>
      </dsp:nvSpPr>
      <dsp:spPr>
        <a:xfrm rot="5400000">
          <a:off x="2459600" y="2441458"/>
          <a:ext cx="837422" cy="953376"/>
        </a:xfrm>
        <a:prstGeom prst="bentUpArrow">
          <a:avLst>
            <a:gd name="adj1" fmla="val 32840"/>
            <a:gd name="adj2" fmla="val 25000"/>
            <a:gd name="adj3" fmla="val 3578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18AE0C-12F6-47F8-BEF4-440C40506E0C}">
      <dsp:nvSpPr>
        <dsp:cNvPr id="0" name=""/>
        <dsp:cNvSpPr/>
      </dsp:nvSpPr>
      <dsp:spPr>
        <a:xfrm>
          <a:off x="2237733" y="1513158"/>
          <a:ext cx="1409726" cy="986763"/>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Medium  term</a:t>
          </a:r>
        </a:p>
      </dsp:txBody>
      <dsp:txXfrm>
        <a:off x="2285911" y="1561336"/>
        <a:ext cx="1313370" cy="890407"/>
      </dsp:txXfrm>
    </dsp:sp>
    <dsp:sp modelId="{67B44AE3-542C-44DC-A458-6E85F4593765}">
      <dsp:nvSpPr>
        <dsp:cNvPr id="0" name=""/>
        <dsp:cNvSpPr/>
      </dsp:nvSpPr>
      <dsp:spPr>
        <a:xfrm>
          <a:off x="3676307" y="1259994"/>
          <a:ext cx="3346736" cy="1491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AU" sz="1600" kern="1200"/>
            <a:t>Teacher-initiated teaching, learning and assessment plans working towards identified priorities.</a:t>
          </a:r>
        </a:p>
      </dsp:txBody>
      <dsp:txXfrm>
        <a:off x="3676307" y="1259994"/>
        <a:ext cx="3346736" cy="1491537"/>
      </dsp:txXfrm>
    </dsp:sp>
    <dsp:sp modelId="{6EEB5C40-F735-4F99-B9CE-82691CB9A4D7}">
      <dsp:nvSpPr>
        <dsp:cNvPr id="0" name=""/>
        <dsp:cNvSpPr/>
      </dsp:nvSpPr>
      <dsp:spPr>
        <a:xfrm>
          <a:off x="3788294" y="2826130"/>
          <a:ext cx="1409726" cy="986763"/>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Short term</a:t>
          </a:r>
        </a:p>
      </dsp:txBody>
      <dsp:txXfrm>
        <a:off x="3836472" y="2874308"/>
        <a:ext cx="1313370" cy="890407"/>
      </dsp:txXfrm>
    </dsp:sp>
    <dsp:sp modelId="{F2885C90-C67E-40C4-8C5E-F25A6E61A564}">
      <dsp:nvSpPr>
        <dsp:cNvPr id="0" name=""/>
        <dsp:cNvSpPr/>
      </dsp:nvSpPr>
      <dsp:spPr>
        <a:xfrm>
          <a:off x="5166453" y="2632266"/>
          <a:ext cx="2462783" cy="139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AU" sz="1600" kern="1200">
              <a:solidFill>
                <a:srgbClr val="000000">
                  <a:hueOff val="0"/>
                  <a:satOff val="0"/>
                  <a:lumOff val="0"/>
                  <a:alphaOff val="0"/>
                </a:srgbClr>
              </a:solidFill>
              <a:latin typeface="Arial"/>
              <a:ea typeface="+mn-ea"/>
              <a:cs typeface="+mn-cs"/>
            </a:rPr>
            <a:t>Child-initiated and spontaneous learning facilitated alongside planned learning.</a:t>
          </a:r>
        </a:p>
      </dsp:txBody>
      <dsp:txXfrm>
        <a:off x="5166453" y="2632266"/>
        <a:ext cx="2462783" cy="13947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44BE3-3A39-419F-8081-82B8AF6C06E8}">
      <dsp:nvSpPr>
        <dsp:cNvPr id="0" name=""/>
        <dsp:cNvSpPr/>
      </dsp:nvSpPr>
      <dsp:spPr>
        <a:xfrm rot="5400000">
          <a:off x="5202408" y="97915"/>
          <a:ext cx="1506296" cy="1310478"/>
        </a:xfrm>
        <a:prstGeom prst="hexagon">
          <a:avLst>
            <a:gd name="adj" fmla="val 25000"/>
            <a:gd name="vf" fmla="val 115470"/>
          </a:avLst>
        </a:prstGeom>
        <a:solidFill>
          <a:srgbClr val="DAC5B7"/>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Collaboration </a:t>
          </a:r>
        </a:p>
      </dsp:txBody>
      <dsp:txXfrm rot="-5400000">
        <a:off x="5504533" y="234737"/>
        <a:ext cx="902046" cy="1036834"/>
      </dsp:txXfrm>
    </dsp:sp>
    <dsp:sp modelId="{699C5B4C-1A77-40CD-B672-70E4805ADC0B}">
      <dsp:nvSpPr>
        <dsp:cNvPr id="0" name=""/>
        <dsp:cNvSpPr/>
      </dsp:nvSpPr>
      <dsp:spPr>
        <a:xfrm>
          <a:off x="6650561" y="301265"/>
          <a:ext cx="1681027" cy="903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AU" sz="3600" kern="1200"/>
        </a:p>
      </dsp:txBody>
      <dsp:txXfrm>
        <a:off x="6650561" y="301265"/>
        <a:ext cx="1681027" cy="903777"/>
      </dsp:txXfrm>
    </dsp:sp>
    <dsp:sp modelId="{5637AD3E-E636-4797-AE41-E3F50E309404}">
      <dsp:nvSpPr>
        <dsp:cNvPr id="0" name=""/>
        <dsp:cNvSpPr/>
      </dsp:nvSpPr>
      <dsp:spPr>
        <a:xfrm rot="5400000">
          <a:off x="3074021" y="1376459"/>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Context</a:t>
          </a:r>
        </a:p>
      </dsp:txBody>
      <dsp:txXfrm rot="-5400000">
        <a:off x="3376146" y="1513281"/>
        <a:ext cx="902046" cy="1036834"/>
      </dsp:txXfrm>
    </dsp:sp>
    <dsp:sp modelId="{264D64AE-1BCB-4711-B18D-0D8C726DDD3F}">
      <dsp:nvSpPr>
        <dsp:cNvPr id="0" name=""/>
        <dsp:cNvSpPr/>
      </dsp:nvSpPr>
      <dsp:spPr>
        <a:xfrm rot="5400000">
          <a:off x="4492038" y="1376459"/>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Learning</a:t>
          </a:r>
          <a:r>
            <a:rPr lang="en-AU" sz="900" b="1" kern="1200">
              <a:solidFill>
                <a:srgbClr val="FFFFFF"/>
              </a:solidFill>
              <a:latin typeface="Arial"/>
              <a:ea typeface="+mn-ea"/>
              <a:cs typeface="+mn-cs"/>
            </a:rPr>
            <a:t> </a:t>
          </a:r>
          <a:r>
            <a:rPr lang="en-AU" sz="900" b="1" kern="1200">
              <a:solidFill>
                <a:sysClr val="windowText" lastClr="000000"/>
              </a:solidFill>
              <a:latin typeface="Arial"/>
              <a:ea typeface="+mn-ea"/>
              <a:cs typeface="+mn-cs"/>
            </a:rPr>
            <a:t>priorities</a:t>
          </a:r>
        </a:p>
      </dsp:txBody>
      <dsp:txXfrm rot="-5400000">
        <a:off x="4794163" y="1513281"/>
        <a:ext cx="902046" cy="1036834"/>
      </dsp:txXfrm>
    </dsp:sp>
    <dsp:sp modelId="{B28572ED-2CC1-40EC-82A0-537F95052726}">
      <dsp:nvSpPr>
        <dsp:cNvPr id="0" name=""/>
        <dsp:cNvSpPr/>
      </dsp:nvSpPr>
      <dsp:spPr>
        <a:xfrm>
          <a:off x="2908921" y="1579809"/>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09384794-3064-4346-A155-157122D7940C}">
      <dsp:nvSpPr>
        <dsp:cNvPr id="0" name=""/>
        <dsp:cNvSpPr/>
      </dsp:nvSpPr>
      <dsp:spPr>
        <a:xfrm rot="5400000">
          <a:off x="5907355" y="1376459"/>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Reflection</a:t>
          </a:r>
        </a:p>
      </dsp:txBody>
      <dsp:txXfrm rot="-5400000">
        <a:off x="6209480" y="1513281"/>
        <a:ext cx="902046" cy="1036834"/>
      </dsp:txXfrm>
    </dsp:sp>
    <dsp:sp modelId="{45196434-7EDC-4010-A7CF-E9E4FFE13228}">
      <dsp:nvSpPr>
        <dsp:cNvPr id="0" name=""/>
        <dsp:cNvSpPr/>
      </dsp:nvSpPr>
      <dsp:spPr>
        <a:xfrm rot="5400000">
          <a:off x="5203011" y="2623161"/>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latin typeface="Arial"/>
              <a:ea typeface="+mn-ea"/>
              <a:cs typeface="+mn-cs"/>
            </a:rPr>
            <a:t>Assessment</a:t>
          </a:r>
        </a:p>
      </dsp:txBody>
      <dsp:txXfrm rot="-5400000">
        <a:off x="5505136" y="2759983"/>
        <a:ext cx="902046" cy="1036834"/>
      </dsp:txXfrm>
    </dsp:sp>
    <dsp:sp modelId="{A9AD3B68-6CE7-4306-97B5-CE943F917AD7}">
      <dsp:nvSpPr>
        <dsp:cNvPr id="0" name=""/>
        <dsp:cNvSpPr/>
      </dsp:nvSpPr>
      <dsp:spPr>
        <a:xfrm>
          <a:off x="7166351" y="2704937"/>
          <a:ext cx="1681027" cy="903777"/>
        </a:xfrm>
        <a:prstGeom prst="rect">
          <a:avLst/>
        </a:prstGeom>
        <a:noFill/>
        <a:ln>
          <a:noFill/>
        </a:ln>
        <a:effectLst/>
      </dsp:spPr>
      <dsp:style>
        <a:lnRef idx="0">
          <a:scrgbClr r="0" g="0" b="0"/>
        </a:lnRef>
        <a:fillRef idx="0">
          <a:scrgbClr r="0" g="0" b="0"/>
        </a:fillRef>
        <a:effectRef idx="0">
          <a:scrgbClr r="0" g="0" b="0"/>
        </a:effectRef>
        <a:fontRef idx="minor"/>
      </dsp:style>
    </dsp:sp>
    <dsp:sp modelId="{6424A622-FF03-4C1A-999A-7DDFAFE0037C}">
      <dsp:nvSpPr>
        <dsp:cNvPr id="0" name=""/>
        <dsp:cNvSpPr/>
      </dsp:nvSpPr>
      <dsp:spPr>
        <a:xfrm rot="5400000">
          <a:off x="7338854" y="1339826"/>
          <a:ext cx="1506296" cy="1310478"/>
        </a:xfrm>
        <a:prstGeom prst="hexagon">
          <a:avLst>
            <a:gd name="adj" fmla="val 25000"/>
            <a:gd name="vf" fmla="val 115470"/>
          </a:avLst>
        </a:prstGeom>
        <a:solidFill>
          <a:srgbClr val="DAC5B7"/>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Balance of planned and spontaneous learning</a:t>
          </a:r>
        </a:p>
      </dsp:txBody>
      <dsp:txXfrm rot="-5400000">
        <a:off x="7640979" y="1476648"/>
        <a:ext cx="902046" cy="1036834"/>
      </dsp:txXfrm>
    </dsp:sp>
    <dsp:sp modelId="{3B23825D-9DD7-486F-9EDD-2C591E7DA2DD}">
      <dsp:nvSpPr>
        <dsp:cNvPr id="0" name=""/>
        <dsp:cNvSpPr/>
      </dsp:nvSpPr>
      <dsp:spPr>
        <a:xfrm rot="5400000">
          <a:off x="3808021" y="113158"/>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ysClr val="windowText" lastClr="000000"/>
              </a:solidFill>
            </a:rPr>
            <a:t>Documentation</a:t>
          </a:r>
        </a:p>
      </dsp:txBody>
      <dsp:txXfrm rot="-5400000">
        <a:off x="4110146" y="249980"/>
        <a:ext cx="902046" cy="1036834"/>
      </dsp:txXfrm>
    </dsp:sp>
    <dsp:sp modelId="{898153D3-0644-4D01-8F5D-10AA28F4E105}">
      <dsp:nvSpPr>
        <dsp:cNvPr id="0" name=""/>
        <dsp:cNvSpPr/>
      </dsp:nvSpPr>
      <dsp:spPr>
        <a:xfrm>
          <a:off x="2908921" y="4136898"/>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CF8C2B3A-1166-4D25-A5CE-7B63343703C1}">
      <dsp:nvSpPr>
        <dsp:cNvPr id="0" name=""/>
        <dsp:cNvSpPr/>
      </dsp:nvSpPr>
      <dsp:spPr>
        <a:xfrm rot="5400000">
          <a:off x="6638877" y="2603519"/>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Time</a:t>
          </a:r>
        </a:p>
      </dsp:txBody>
      <dsp:txXfrm rot="-5400000">
        <a:off x="6941002" y="2740341"/>
        <a:ext cx="902046" cy="10368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B8B9F-C17D-4AAB-BA08-8D654D78E048}">
      <dsp:nvSpPr>
        <dsp:cNvPr id="0" name=""/>
        <dsp:cNvSpPr/>
      </dsp:nvSpPr>
      <dsp:spPr>
        <a:xfrm rot="5400000">
          <a:off x="909040" y="1080112"/>
          <a:ext cx="837422" cy="953376"/>
        </a:xfrm>
        <a:prstGeom prst="bentUpArrow">
          <a:avLst>
            <a:gd name="adj1" fmla="val 32840"/>
            <a:gd name="adj2" fmla="val 25000"/>
            <a:gd name="adj3" fmla="val 3578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6A1664-D5E2-4741-9552-111C53A83E95}">
      <dsp:nvSpPr>
        <dsp:cNvPr id="0" name=""/>
        <dsp:cNvSpPr/>
      </dsp:nvSpPr>
      <dsp:spPr>
        <a:xfrm>
          <a:off x="687173" y="151812"/>
          <a:ext cx="1409726" cy="986763"/>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Long term</a:t>
          </a:r>
        </a:p>
      </dsp:txBody>
      <dsp:txXfrm>
        <a:off x="735351" y="199990"/>
        <a:ext cx="1313370" cy="890407"/>
      </dsp:txXfrm>
    </dsp:sp>
    <dsp:sp modelId="{37682F60-6985-49D2-8342-3BFB484F9F40}">
      <dsp:nvSpPr>
        <dsp:cNvPr id="0" name=""/>
        <dsp:cNvSpPr/>
      </dsp:nvSpPr>
      <dsp:spPr>
        <a:xfrm>
          <a:off x="2202291" y="19005"/>
          <a:ext cx="2615912" cy="126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AU" sz="1600" kern="1200"/>
            <a:t>Range and balance of contextualised learning priorities over time.</a:t>
          </a:r>
        </a:p>
      </dsp:txBody>
      <dsp:txXfrm>
        <a:off x="2202291" y="19005"/>
        <a:ext cx="2615912" cy="1268097"/>
      </dsp:txXfrm>
    </dsp:sp>
    <dsp:sp modelId="{4AD55C97-2BC8-497D-BEBC-AC333ACE3F38}">
      <dsp:nvSpPr>
        <dsp:cNvPr id="0" name=""/>
        <dsp:cNvSpPr/>
      </dsp:nvSpPr>
      <dsp:spPr>
        <a:xfrm rot="5400000">
          <a:off x="2459600" y="2441458"/>
          <a:ext cx="837422" cy="953376"/>
        </a:xfrm>
        <a:prstGeom prst="bentUpArrow">
          <a:avLst>
            <a:gd name="adj1" fmla="val 32840"/>
            <a:gd name="adj2" fmla="val 25000"/>
            <a:gd name="adj3" fmla="val 3578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18AE0C-12F6-47F8-BEF4-440C40506E0C}">
      <dsp:nvSpPr>
        <dsp:cNvPr id="0" name=""/>
        <dsp:cNvSpPr/>
      </dsp:nvSpPr>
      <dsp:spPr>
        <a:xfrm>
          <a:off x="2237733" y="1513158"/>
          <a:ext cx="1409726" cy="986763"/>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Medium term</a:t>
          </a:r>
        </a:p>
      </dsp:txBody>
      <dsp:txXfrm>
        <a:off x="2285911" y="1561336"/>
        <a:ext cx="1313370" cy="890407"/>
      </dsp:txXfrm>
    </dsp:sp>
    <dsp:sp modelId="{67B44AE3-542C-44DC-A458-6E85F4593765}">
      <dsp:nvSpPr>
        <dsp:cNvPr id="0" name=""/>
        <dsp:cNvSpPr/>
      </dsp:nvSpPr>
      <dsp:spPr>
        <a:xfrm>
          <a:off x="3676307" y="1259994"/>
          <a:ext cx="3346736" cy="1491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AU" sz="1600" kern="1200"/>
            <a:t>Teacher-initiated teaching, learning and assessment plans working towards identified priorities.</a:t>
          </a:r>
        </a:p>
      </dsp:txBody>
      <dsp:txXfrm>
        <a:off x="3676307" y="1259994"/>
        <a:ext cx="3346736" cy="1491537"/>
      </dsp:txXfrm>
    </dsp:sp>
    <dsp:sp modelId="{6EEB5C40-F735-4F99-B9CE-82691CB9A4D7}">
      <dsp:nvSpPr>
        <dsp:cNvPr id="0" name=""/>
        <dsp:cNvSpPr/>
      </dsp:nvSpPr>
      <dsp:spPr>
        <a:xfrm>
          <a:off x="3788294" y="2826130"/>
          <a:ext cx="1409726" cy="986763"/>
        </a:xfrm>
        <a:prstGeom prst="roundRect">
          <a:avLst>
            <a:gd name="adj" fmla="val 16670"/>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solidFill>
                <a:schemeClr val="bg1">
                  <a:lumMod val="75000"/>
                </a:schemeClr>
              </a:solidFill>
            </a:rPr>
            <a:t>Short</a:t>
          </a:r>
          <a:br>
            <a:rPr lang="en-AU" sz="2400" kern="1200" dirty="0">
              <a:solidFill>
                <a:schemeClr val="bg1">
                  <a:lumMod val="75000"/>
                </a:schemeClr>
              </a:solidFill>
            </a:rPr>
          </a:br>
          <a:r>
            <a:rPr lang="en-AU" sz="2400" kern="1200" dirty="0">
              <a:solidFill>
                <a:schemeClr val="bg1">
                  <a:lumMod val="75000"/>
                </a:schemeClr>
              </a:solidFill>
            </a:rPr>
            <a:t>term</a:t>
          </a:r>
        </a:p>
      </dsp:txBody>
      <dsp:txXfrm>
        <a:off x="3836472" y="2874308"/>
        <a:ext cx="1313370" cy="890407"/>
      </dsp:txXfrm>
    </dsp:sp>
    <dsp:sp modelId="{F2885C90-C67E-40C4-8C5E-F25A6E61A564}">
      <dsp:nvSpPr>
        <dsp:cNvPr id="0" name=""/>
        <dsp:cNvSpPr/>
      </dsp:nvSpPr>
      <dsp:spPr>
        <a:xfrm>
          <a:off x="5166453" y="2632266"/>
          <a:ext cx="2462783" cy="139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AU" sz="1600" kern="1200">
              <a:solidFill>
                <a:schemeClr val="bg1">
                  <a:lumMod val="75000"/>
                </a:schemeClr>
              </a:solidFill>
              <a:latin typeface="Arial"/>
              <a:ea typeface="+mn-ea"/>
              <a:cs typeface="+mn-cs"/>
            </a:rPr>
            <a:t>Child-initiated and spontaneous learning facilitated alongside planned learning.</a:t>
          </a:r>
        </a:p>
      </dsp:txBody>
      <dsp:txXfrm>
        <a:off x="5166453" y="2632266"/>
        <a:ext cx="2462783" cy="13947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B8B9F-C17D-4AAB-BA08-8D654D78E048}">
      <dsp:nvSpPr>
        <dsp:cNvPr id="0" name=""/>
        <dsp:cNvSpPr/>
      </dsp:nvSpPr>
      <dsp:spPr>
        <a:xfrm rot="5400000">
          <a:off x="909040" y="1080112"/>
          <a:ext cx="837422" cy="953376"/>
        </a:xfrm>
        <a:prstGeom prst="bentUpArrow">
          <a:avLst>
            <a:gd name="adj1" fmla="val 32840"/>
            <a:gd name="adj2" fmla="val 25000"/>
            <a:gd name="adj3" fmla="val 3578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6A1664-D5E2-4741-9552-111C53A83E95}">
      <dsp:nvSpPr>
        <dsp:cNvPr id="0" name=""/>
        <dsp:cNvSpPr/>
      </dsp:nvSpPr>
      <dsp:spPr>
        <a:xfrm>
          <a:off x="687173" y="151812"/>
          <a:ext cx="1409726" cy="986763"/>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kern="1200" dirty="0"/>
            <a:t>Long</a:t>
          </a:r>
        </a:p>
        <a:p>
          <a:pPr marL="0" lvl="0" indent="0" algn="ctr" defTabSz="977900">
            <a:lnSpc>
              <a:spcPct val="90000"/>
            </a:lnSpc>
            <a:spcBef>
              <a:spcPct val="0"/>
            </a:spcBef>
            <a:spcAft>
              <a:spcPct val="35000"/>
            </a:spcAft>
            <a:buNone/>
          </a:pPr>
          <a:r>
            <a:rPr lang="en-AU" sz="2200" kern="1200" dirty="0"/>
            <a:t>term</a:t>
          </a:r>
        </a:p>
      </dsp:txBody>
      <dsp:txXfrm>
        <a:off x="735351" y="199990"/>
        <a:ext cx="1313370" cy="890407"/>
      </dsp:txXfrm>
    </dsp:sp>
    <dsp:sp modelId="{37682F60-6985-49D2-8342-3BFB484F9F40}">
      <dsp:nvSpPr>
        <dsp:cNvPr id="0" name=""/>
        <dsp:cNvSpPr/>
      </dsp:nvSpPr>
      <dsp:spPr>
        <a:xfrm>
          <a:off x="2202291" y="19005"/>
          <a:ext cx="2615912" cy="126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AU" sz="1600" kern="1200"/>
            <a:t>Range and balance of contextualised learning priorities over time.</a:t>
          </a:r>
        </a:p>
      </dsp:txBody>
      <dsp:txXfrm>
        <a:off x="2202291" y="19005"/>
        <a:ext cx="2615912" cy="1268097"/>
      </dsp:txXfrm>
    </dsp:sp>
    <dsp:sp modelId="{4AD55C97-2BC8-497D-BEBC-AC333ACE3F38}">
      <dsp:nvSpPr>
        <dsp:cNvPr id="0" name=""/>
        <dsp:cNvSpPr/>
      </dsp:nvSpPr>
      <dsp:spPr>
        <a:xfrm rot="5400000">
          <a:off x="2459600" y="2441458"/>
          <a:ext cx="837422" cy="953376"/>
        </a:xfrm>
        <a:prstGeom prst="bentUpArrow">
          <a:avLst>
            <a:gd name="adj1" fmla="val 32840"/>
            <a:gd name="adj2" fmla="val 25000"/>
            <a:gd name="adj3" fmla="val 35780"/>
          </a:avLst>
        </a:prstGeom>
        <a:solidFill>
          <a:schemeClr val="bg1">
            <a:lumMod val="95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AD18AE0C-12F6-47F8-BEF4-440C40506E0C}">
      <dsp:nvSpPr>
        <dsp:cNvPr id="0" name=""/>
        <dsp:cNvSpPr/>
      </dsp:nvSpPr>
      <dsp:spPr>
        <a:xfrm>
          <a:off x="2237733" y="1513158"/>
          <a:ext cx="1409726" cy="986763"/>
        </a:xfrm>
        <a:prstGeom prst="roundRect">
          <a:avLst>
            <a:gd name="adj" fmla="val 16670"/>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kern="1200" dirty="0">
              <a:solidFill>
                <a:schemeClr val="bg1">
                  <a:lumMod val="75000"/>
                </a:schemeClr>
              </a:solidFill>
            </a:rPr>
            <a:t>Medium</a:t>
          </a:r>
        </a:p>
        <a:p>
          <a:pPr marL="0" lvl="0" indent="0" algn="ctr" defTabSz="977900">
            <a:lnSpc>
              <a:spcPct val="90000"/>
            </a:lnSpc>
            <a:spcBef>
              <a:spcPct val="0"/>
            </a:spcBef>
            <a:spcAft>
              <a:spcPct val="35000"/>
            </a:spcAft>
            <a:buNone/>
          </a:pPr>
          <a:r>
            <a:rPr lang="en-AU" sz="2200" kern="1200" dirty="0">
              <a:solidFill>
                <a:schemeClr val="bg1">
                  <a:lumMod val="75000"/>
                </a:schemeClr>
              </a:solidFill>
            </a:rPr>
            <a:t> term</a:t>
          </a:r>
        </a:p>
      </dsp:txBody>
      <dsp:txXfrm>
        <a:off x="2285911" y="1561336"/>
        <a:ext cx="1313370" cy="890407"/>
      </dsp:txXfrm>
    </dsp:sp>
    <dsp:sp modelId="{67B44AE3-542C-44DC-A458-6E85F4593765}">
      <dsp:nvSpPr>
        <dsp:cNvPr id="0" name=""/>
        <dsp:cNvSpPr/>
      </dsp:nvSpPr>
      <dsp:spPr>
        <a:xfrm>
          <a:off x="3676307" y="1259994"/>
          <a:ext cx="3346736" cy="1491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AU" sz="1600" kern="1200">
              <a:solidFill>
                <a:schemeClr val="bg1">
                  <a:lumMod val="75000"/>
                </a:schemeClr>
              </a:solidFill>
            </a:rPr>
            <a:t>Teacher-initiated teaching, learning and assessment plans working towards identified priorities.</a:t>
          </a:r>
        </a:p>
      </dsp:txBody>
      <dsp:txXfrm>
        <a:off x="3676307" y="1259994"/>
        <a:ext cx="3346736" cy="1491537"/>
      </dsp:txXfrm>
    </dsp:sp>
    <dsp:sp modelId="{6EEB5C40-F735-4F99-B9CE-82691CB9A4D7}">
      <dsp:nvSpPr>
        <dsp:cNvPr id="0" name=""/>
        <dsp:cNvSpPr/>
      </dsp:nvSpPr>
      <dsp:spPr>
        <a:xfrm>
          <a:off x="3788294" y="2826130"/>
          <a:ext cx="1409726" cy="986763"/>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kern="1200" dirty="0"/>
            <a:t>Short</a:t>
          </a:r>
        </a:p>
        <a:p>
          <a:pPr marL="0" lvl="0" indent="0" algn="ctr" defTabSz="977900">
            <a:lnSpc>
              <a:spcPct val="90000"/>
            </a:lnSpc>
            <a:spcBef>
              <a:spcPct val="0"/>
            </a:spcBef>
            <a:spcAft>
              <a:spcPct val="35000"/>
            </a:spcAft>
            <a:buNone/>
          </a:pPr>
          <a:r>
            <a:rPr lang="en-AU" sz="2200" kern="1200" dirty="0"/>
            <a:t>term</a:t>
          </a:r>
        </a:p>
      </dsp:txBody>
      <dsp:txXfrm>
        <a:off x="3836472" y="2874308"/>
        <a:ext cx="1313370" cy="890407"/>
      </dsp:txXfrm>
    </dsp:sp>
    <dsp:sp modelId="{F2885C90-C67E-40C4-8C5E-F25A6E61A564}">
      <dsp:nvSpPr>
        <dsp:cNvPr id="0" name=""/>
        <dsp:cNvSpPr/>
      </dsp:nvSpPr>
      <dsp:spPr>
        <a:xfrm>
          <a:off x="5166453" y="2632266"/>
          <a:ext cx="2462783" cy="139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AU" sz="1600" kern="1200">
              <a:solidFill>
                <a:srgbClr val="000000">
                  <a:hueOff val="0"/>
                  <a:satOff val="0"/>
                  <a:lumOff val="0"/>
                  <a:alphaOff val="0"/>
                </a:srgbClr>
              </a:solidFill>
              <a:latin typeface="Arial"/>
              <a:ea typeface="+mn-ea"/>
              <a:cs typeface="+mn-cs"/>
            </a:rPr>
            <a:t>Child-initiated and spontaneous learning facilitated alongside planned learning.</a:t>
          </a:r>
        </a:p>
      </dsp:txBody>
      <dsp:txXfrm>
        <a:off x="5166453" y="2632266"/>
        <a:ext cx="2462783" cy="13947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44BE3-3A39-419F-8081-82B8AF6C06E8}">
      <dsp:nvSpPr>
        <dsp:cNvPr id="0" name=""/>
        <dsp:cNvSpPr/>
      </dsp:nvSpPr>
      <dsp:spPr>
        <a:xfrm rot="5400000">
          <a:off x="5202408" y="97915"/>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ysClr val="windowText" lastClr="000000"/>
              </a:solidFill>
            </a:rPr>
            <a:t>Collaboration</a:t>
          </a:r>
          <a:r>
            <a:rPr lang="en-AU" sz="1000" b="1" kern="1200">
              <a:solidFill>
                <a:sysClr val="windowText" lastClr="000000"/>
              </a:solidFill>
            </a:rPr>
            <a:t> </a:t>
          </a:r>
        </a:p>
      </dsp:txBody>
      <dsp:txXfrm rot="-5400000">
        <a:off x="5504533" y="234737"/>
        <a:ext cx="902046" cy="1036834"/>
      </dsp:txXfrm>
    </dsp:sp>
    <dsp:sp modelId="{699C5B4C-1A77-40CD-B672-70E4805ADC0B}">
      <dsp:nvSpPr>
        <dsp:cNvPr id="0" name=""/>
        <dsp:cNvSpPr/>
      </dsp:nvSpPr>
      <dsp:spPr>
        <a:xfrm>
          <a:off x="6650561" y="301265"/>
          <a:ext cx="1681027" cy="903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AU" sz="3600" kern="1200"/>
        </a:p>
      </dsp:txBody>
      <dsp:txXfrm>
        <a:off x="6650561" y="301265"/>
        <a:ext cx="1681027" cy="903777"/>
      </dsp:txXfrm>
    </dsp:sp>
    <dsp:sp modelId="{5637AD3E-E636-4797-AE41-E3F50E309404}">
      <dsp:nvSpPr>
        <dsp:cNvPr id="0" name=""/>
        <dsp:cNvSpPr/>
      </dsp:nvSpPr>
      <dsp:spPr>
        <a:xfrm rot="5400000">
          <a:off x="3074021" y="1376459"/>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Context</a:t>
          </a:r>
        </a:p>
      </dsp:txBody>
      <dsp:txXfrm rot="-5400000">
        <a:off x="3376146" y="1513281"/>
        <a:ext cx="902046" cy="1036834"/>
      </dsp:txXfrm>
    </dsp:sp>
    <dsp:sp modelId="{264D64AE-1BCB-4711-B18D-0D8C726DDD3F}">
      <dsp:nvSpPr>
        <dsp:cNvPr id="0" name=""/>
        <dsp:cNvSpPr/>
      </dsp:nvSpPr>
      <dsp:spPr>
        <a:xfrm rot="5400000">
          <a:off x="4492038" y="1376459"/>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Learning priorities</a:t>
          </a:r>
        </a:p>
      </dsp:txBody>
      <dsp:txXfrm rot="-5400000">
        <a:off x="4794163" y="1513281"/>
        <a:ext cx="902046" cy="1036834"/>
      </dsp:txXfrm>
    </dsp:sp>
    <dsp:sp modelId="{B28572ED-2CC1-40EC-82A0-537F95052726}">
      <dsp:nvSpPr>
        <dsp:cNvPr id="0" name=""/>
        <dsp:cNvSpPr/>
      </dsp:nvSpPr>
      <dsp:spPr>
        <a:xfrm>
          <a:off x="2908921" y="1579809"/>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09384794-3064-4346-A155-157122D7940C}">
      <dsp:nvSpPr>
        <dsp:cNvPr id="0" name=""/>
        <dsp:cNvSpPr/>
      </dsp:nvSpPr>
      <dsp:spPr>
        <a:xfrm rot="5400000">
          <a:off x="5907355" y="1376459"/>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Reflection</a:t>
          </a:r>
        </a:p>
      </dsp:txBody>
      <dsp:txXfrm rot="-5400000">
        <a:off x="6209480" y="1513281"/>
        <a:ext cx="902046" cy="1036834"/>
      </dsp:txXfrm>
    </dsp:sp>
    <dsp:sp modelId="{45196434-7EDC-4010-A7CF-E9E4FFE13228}">
      <dsp:nvSpPr>
        <dsp:cNvPr id="0" name=""/>
        <dsp:cNvSpPr/>
      </dsp:nvSpPr>
      <dsp:spPr>
        <a:xfrm rot="5400000">
          <a:off x="5203011" y="2623161"/>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Assessment</a:t>
          </a:r>
        </a:p>
      </dsp:txBody>
      <dsp:txXfrm rot="-5400000">
        <a:off x="5505136" y="2759983"/>
        <a:ext cx="902046" cy="1036834"/>
      </dsp:txXfrm>
    </dsp:sp>
    <dsp:sp modelId="{A9AD3B68-6CE7-4306-97B5-CE943F917AD7}">
      <dsp:nvSpPr>
        <dsp:cNvPr id="0" name=""/>
        <dsp:cNvSpPr/>
      </dsp:nvSpPr>
      <dsp:spPr>
        <a:xfrm>
          <a:off x="7166351" y="2704937"/>
          <a:ext cx="1681027" cy="903777"/>
        </a:xfrm>
        <a:prstGeom prst="rect">
          <a:avLst/>
        </a:prstGeom>
        <a:noFill/>
        <a:ln>
          <a:noFill/>
        </a:ln>
        <a:effectLst/>
      </dsp:spPr>
      <dsp:style>
        <a:lnRef idx="0">
          <a:scrgbClr r="0" g="0" b="0"/>
        </a:lnRef>
        <a:fillRef idx="0">
          <a:scrgbClr r="0" g="0" b="0"/>
        </a:fillRef>
        <a:effectRef idx="0">
          <a:scrgbClr r="0" g="0" b="0"/>
        </a:effectRef>
        <a:fontRef idx="minor"/>
      </dsp:style>
    </dsp:sp>
    <dsp:sp modelId="{6424A622-FF03-4C1A-999A-7DDFAFE0037C}">
      <dsp:nvSpPr>
        <dsp:cNvPr id="0" name=""/>
        <dsp:cNvSpPr/>
      </dsp:nvSpPr>
      <dsp:spPr>
        <a:xfrm rot="5400000">
          <a:off x="7338841" y="1355326"/>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Balance of planned and spontaneous learning</a:t>
          </a:r>
        </a:p>
      </dsp:txBody>
      <dsp:txXfrm rot="-5400000">
        <a:off x="7640966" y="1492148"/>
        <a:ext cx="902046" cy="1036834"/>
      </dsp:txXfrm>
    </dsp:sp>
    <dsp:sp modelId="{3B23825D-9DD7-486F-9EDD-2C591E7DA2DD}">
      <dsp:nvSpPr>
        <dsp:cNvPr id="0" name=""/>
        <dsp:cNvSpPr/>
      </dsp:nvSpPr>
      <dsp:spPr>
        <a:xfrm rot="5400000">
          <a:off x="3808021" y="113158"/>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ysClr val="windowText" lastClr="000000"/>
              </a:solidFill>
            </a:rPr>
            <a:t>Documentation</a:t>
          </a:r>
        </a:p>
      </dsp:txBody>
      <dsp:txXfrm rot="-5400000">
        <a:off x="4110146" y="249980"/>
        <a:ext cx="902046" cy="1036834"/>
      </dsp:txXfrm>
    </dsp:sp>
    <dsp:sp modelId="{898153D3-0644-4D01-8F5D-10AA28F4E105}">
      <dsp:nvSpPr>
        <dsp:cNvPr id="0" name=""/>
        <dsp:cNvSpPr/>
      </dsp:nvSpPr>
      <dsp:spPr>
        <a:xfrm>
          <a:off x="2908921" y="4136898"/>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CF8C2B3A-1166-4D25-A5CE-7B63343703C1}">
      <dsp:nvSpPr>
        <dsp:cNvPr id="0" name=""/>
        <dsp:cNvSpPr/>
      </dsp:nvSpPr>
      <dsp:spPr>
        <a:xfrm rot="5400000">
          <a:off x="6638877" y="2603519"/>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ysClr val="windowText" lastClr="000000"/>
              </a:solidFill>
              <a:latin typeface="Arial"/>
              <a:ea typeface="+mn-ea"/>
              <a:cs typeface="+mn-cs"/>
            </a:rPr>
            <a:t>Time</a:t>
          </a:r>
        </a:p>
      </dsp:txBody>
      <dsp:txXfrm rot="-5400000">
        <a:off x="6941002" y="2740341"/>
        <a:ext cx="902046" cy="103683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18BE-5172-44F3-912F-BD5BFBAF4CE6}">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7A35D05-F76F-48F5-A12C-7A809ED4D9C0}">
      <dsp:nvSpPr>
        <dsp:cNvPr id="0" name=""/>
        <dsp:cNvSpPr/>
      </dsp:nvSpPr>
      <dsp:spPr>
        <a:xfrm>
          <a:off x="516331" y="370840"/>
          <a:ext cx="7930398" cy="74168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a:t>Considerations for planning</a:t>
          </a:r>
        </a:p>
      </dsp:txBody>
      <dsp:txXfrm>
        <a:off x="516331" y="370840"/>
        <a:ext cx="7930398" cy="741680"/>
      </dsp:txXfrm>
    </dsp:sp>
    <dsp:sp modelId="{B30D9E02-2BAF-415E-8934-129F0D41B26C}">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18B5D4FF-8CEF-4065-A6AA-6B11D8A2B68D}">
      <dsp:nvSpPr>
        <dsp:cNvPr id="0" name=""/>
        <dsp:cNvSpPr/>
      </dsp:nvSpPr>
      <dsp:spPr>
        <a:xfrm>
          <a:off x="785932" y="1483359"/>
          <a:ext cx="7660797" cy="74168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a:t>Reflecting on practice</a:t>
          </a:r>
        </a:p>
      </dsp:txBody>
      <dsp:txXfrm>
        <a:off x="785932" y="1483359"/>
        <a:ext cx="7660797" cy="741680"/>
      </dsp:txXfrm>
    </dsp:sp>
    <dsp:sp modelId="{2FC0B849-88C3-4414-AAE1-C27960E11A95}">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9D117C76-D05D-4C64-BBAE-6A262FF96540}">
      <dsp:nvSpPr>
        <dsp:cNvPr id="0" name=""/>
        <dsp:cNvSpPr/>
      </dsp:nvSpPr>
      <dsp:spPr>
        <a:xfrm>
          <a:off x="516331" y="2595880"/>
          <a:ext cx="7930398" cy="741680"/>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a:t>Identifying next steps</a:t>
          </a:r>
        </a:p>
      </dsp:txBody>
      <dsp:txXfrm>
        <a:off x="516331" y="2595880"/>
        <a:ext cx="7930398" cy="741680"/>
      </dsp:txXfrm>
    </dsp:sp>
    <dsp:sp modelId="{E15F64E4-9D00-4920-AECE-E91A45735A39}">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BB6E-A76B-4450-80D9-19358F019AD0}">
      <dsp:nvSpPr>
        <dsp:cNvPr id="0" name=""/>
        <dsp:cNvSpPr/>
      </dsp:nvSpPr>
      <dsp:spPr>
        <a:xfrm>
          <a:off x="1037" y="0"/>
          <a:ext cx="2696579" cy="3708400"/>
        </a:xfrm>
        <a:prstGeom prst="roundRect">
          <a:avLst>
            <a:gd name="adj" fmla="val 10000"/>
          </a:avLst>
        </a:prstGeom>
        <a:solidFill>
          <a:srgbClr val="E7E1DE"/>
        </a:solidFill>
        <a:ln w="57150">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a:t>Module 1           </a:t>
          </a:r>
          <a:r>
            <a:rPr lang="en-AU" sz="1600" kern="1200"/>
            <a:t>Exploring revisions to purpose, principles and practices</a:t>
          </a:r>
          <a:endParaRPr lang="en-AU" sz="1900" kern="1200"/>
        </a:p>
      </dsp:txBody>
      <dsp:txXfrm>
        <a:off x="1037" y="0"/>
        <a:ext cx="2696579" cy="1112520"/>
      </dsp:txXfrm>
    </dsp:sp>
    <dsp:sp modelId="{BEDED2A2-421C-4167-998B-C1E4244DF509}">
      <dsp:nvSpPr>
        <dsp:cNvPr id="0" name=""/>
        <dsp:cNvSpPr/>
      </dsp:nvSpPr>
      <dsp:spPr>
        <a:xfrm>
          <a:off x="270695" y="1113606"/>
          <a:ext cx="2157263" cy="1118133"/>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QKLG 2024 and </a:t>
          </a:r>
          <a:br>
            <a:rPr lang="en-AU" sz="1500" b="1" kern="1200"/>
          </a:br>
          <a:r>
            <a:rPr lang="en-AU" sz="1500" b="1" kern="1200"/>
            <a:t>EYLF V2.0 alignment</a:t>
          </a:r>
        </a:p>
      </dsp:txBody>
      <dsp:txXfrm>
        <a:off x="303444" y="1146355"/>
        <a:ext cx="2091765" cy="1052635"/>
      </dsp:txXfrm>
    </dsp:sp>
    <dsp:sp modelId="{A53AB554-6B5D-40A8-ABF1-A4F4918C0F09}">
      <dsp:nvSpPr>
        <dsp:cNvPr id="0" name=""/>
        <dsp:cNvSpPr/>
      </dsp:nvSpPr>
      <dsp:spPr>
        <a:xfrm>
          <a:off x="270695" y="2403760"/>
          <a:ext cx="2157263" cy="1118133"/>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Purpose, principles and practices</a:t>
          </a:r>
        </a:p>
      </dsp:txBody>
      <dsp:txXfrm>
        <a:off x="303444" y="2436509"/>
        <a:ext cx="2091765" cy="1052635"/>
      </dsp:txXfrm>
    </dsp:sp>
    <dsp:sp modelId="{B15E065C-4F15-4F2F-B396-11BBF37AD58D}">
      <dsp:nvSpPr>
        <dsp:cNvPr id="0" name=""/>
        <dsp:cNvSpPr/>
      </dsp:nvSpPr>
      <dsp:spPr>
        <a:xfrm>
          <a:off x="2899860" y="0"/>
          <a:ext cx="2696579" cy="3708400"/>
        </a:xfrm>
        <a:prstGeom prst="roundRect">
          <a:avLst>
            <a:gd name="adj" fmla="val 10000"/>
          </a:avLst>
        </a:prstGeom>
        <a:solidFill>
          <a:srgbClr val="E7E1DE"/>
        </a:solidFill>
        <a:ln w="57150">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a:t>Module 2</a:t>
          </a:r>
        </a:p>
        <a:p>
          <a:pPr marL="0" lvl="0" indent="0" algn="ctr" defTabSz="889000">
            <a:lnSpc>
              <a:spcPct val="90000"/>
            </a:lnSpc>
            <a:spcBef>
              <a:spcPct val="0"/>
            </a:spcBef>
            <a:spcAft>
              <a:spcPct val="35000"/>
            </a:spcAft>
            <a:buNone/>
          </a:pPr>
          <a:r>
            <a:rPr lang="en-AU" sz="1600" kern="1200"/>
            <a:t>Exploring continua and reviewing transitions</a:t>
          </a:r>
        </a:p>
      </dsp:txBody>
      <dsp:txXfrm>
        <a:off x="2899860" y="0"/>
        <a:ext cx="2696579" cy="1112520"/>
      </dsp:txXfrm>
    </dsp:sp>
    <dsp:sp modelId="{F96F7278-3369-4F63-B0A5-698D02BF40DE}">
      <dsp:nvSpPr>
        <dsp:cNvPr id="0" name=""/>
        <dsp:cNvSpPr/>
      </dsp:nvSpPr>
      <dsp:spPr>
        <a:xfrm>
          <a:off x="3169518" y="1112836"/>
          <a:ext cx="2157263" cy="728552"/>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Continua of learning and development</a:t>
          </a:r>
        </a:p>
      </dsp:txBody>
      <dsp:txXfrm>
        <a:off x="3190857" y="1134175"/>
        <a:ext cx="2114585" cy="685874"/>
      </dsp:txXfrm>
    </dsp:sp>
    <dsp:sp modelId="{58366B04-3E75-4A1E-AE9D-3AD4FBEE885B}">
      <dsp:nvSpPr>
        <dsp:cNvPr id="0" name=""/>
        <dsp:cNvSpPr/>
      </dsp:nvSpPr>
      <dsp:spPr>
        <a:xfrm>
          <a:off x="3169518" y="1953473"/>
          <a:ext cx="2157263" cy="728552"/>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Learning and development areas</a:t>
          </a:r>
        </a:p>
      </dsp:txBody>
      <dsp:txXfrm>
        <a:off x="3190857" y="1974812"/>
        <a:ext cx="2114585" cy="685874"/>
      </dsp:txXfrm>
    </dsp:sp>
    <dsp:sp modelId="{A7601E0C-8BB8-4BBC-857F-3506F011FB34}">
      <dsp:nvSpPr>
        <dsp:cNvPr id="0" name=""/>
        <dsp:cNvSpPr/>
      </dsp:nvSpPr>
      <dsp:spPr>
        <a:xfrm>
          <a:off x="3169518" y="2794111"/>
          <a:ext cx="2157263" cy="728552"/>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Supporting transitions and continuity of learning</a:t>
          </a:r>
        </a:p>
      </dsp:txBody>
      <dsp:txXfrm>
        <a:off x="3190857" y="2815450"/>
        <a:ext cx="2114585" cy="685874"/>
      </dsp:txXfrm>
    </dsp:sp>
    <dsp:sp modelId="{9497A941-E719-47ED-8553-310F97EDA3D2}">
      <dsp:nvSpPr>
        <dsp:cNvPr id="0" name=""/>
        <dsp:cNvSpPr/>
      </dsp:nvSpPr>
      <dsp:spPr>
        <a:xfrm>
          <a:off x="5798683" y="0"/>
          <a:ext cx="2696579" cy="3708400"/>
        </a:xfrm>
        <a:prstGeom prst="roundRect">
          <a:avLst>
            <a:gd name="adj" fmla="val 10000"/>
          </a:avLst>
        </a:prstGeom>
        <a:solidFill>
          <a:srgbClr val="E7E1DE"/>
        </a:solidFill>
        <a:ln w="57150">
          <a:solidFill>
            <a:srgbClr val="8E5E4F"/>
          </a:solid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b="1" kern="1200"/>
            <a:t>Module 3</a:t>
          </a:r>
        </a:p>
        <a:p>
          <a:pPr marL="0" lvl="0" indent="0" algn="ctr" defTabSz="844550">
            <a:lnSpc>
              <a:spcPct val="90000"/>
            </a:lnSpc>
            <a:spcBef>
              <a:spcPct val="0"/>
            </a:spcBef>
            <a:spcAft>
              <a:spcPct val="35000"/>
            </a:spcAft>
            <a:buNone/>
          </a:pPr>
          <a:r>
            <a:rPr lang="en-AU" sz="1600" kern="1200"/>
            <a:t>Examining considerations for planning</a:t>
          </a:r>
        </a:p>
      </dsp:txBody>
      <dsp:txXfrm>
        <a:off x="5798683" y="0"/>
        <a:ext cx="2696579" cy="1112520"/>
      </dsp:txXfrm>
    </dsp:sp>
    <dsp:sp modelId="{746B1528-8CCD-4F03-AF07-4F748FBDE4A4}">
      <dsp:nvSpPr>
        <dsp:cNvPr id="0" name=""/>
        <dsp:cNvSpPr/>
      </dsp:nvSpPr>
      <dsp:spPr>
        <a:xfrm>
          <a:off x="6068341" y="1112520"/>
          <a:ext cx="2157263" cy="2410460"/>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Considerations for planning with the QKLG 2024</a:t>
          </a:r>
        </a:p>
      </dsp:txBody>
      <dsp:txXfrm>
        <a:off x="6131525" y="1175704"/>
        <a:ext cx="2030895" cy="2284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18BE-5172-44F3-912F-BD5BFBAF4CE6}">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7A35D05-F76F-48F5-A12C-7A809ED4D9C0}">
      <dsp:nvSpPr>
        <dsp:cNvPr id="0" name=""/>
        <dsp:cNvSpPr/>
      </dsp:nvSpPr>
      <dsp:spPr>
        <a:xfrm>
          <a:off x="516331" y="370840"/>
          <a:ext cx="7930398" cy="74168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a:t>Considerations for planning</a:t>
          </a:r>
        </a:p>
      </dsp:txBody>
      <dsp:txXfrm>
        <a:off x="516331" y="370840"/>
        <a:ext cx="7930398" cy="741680"/>
      </dsp:txXfrm>
    </dsp:sp>
    <dsp:sp modelId="{B30D9E02-2BAF-415E-8934-129F0D41B26C}">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18B5D4FF-8CEF-4065-A6AA-6B11D8A2B68D}">
      <dsp:nvSpPr>
        <dsp:cNvPr id="0" name=""/>
        <dsp:cNvSpPr/>
      </dsp:nvSpPr>
      <dsp:spPr>
        <a:xfrm>
          <a:off x="785932" y="1483359"/>
          <a:ext cx="7660797" cy="74168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a:t>Reflecting on practice</a:t>
          </a:r>
        </a:p>
      </dsp:txBody>
      <dsp:txXfrm>
        <a:off x="785932" y="1483359"/>
        <a:ext cx="7660797" cy="741680"/>
      </dsp:txXfrm>
    </dsp:sp>
    <dsp:sp modelId="{2FC0B849-88C3-4414-AAE1-C27960E11A95}">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9D117C76-D05D-4C64-BBAE-6A262FF96540}">
      <dsp:nvSpPr>
        <dsp:cNvPr id="0" name=""/>
        <dsp:cNvSpPr/>
      </dsp:nvSpPr>
      <dsp:spPr>
        <a:xfrm>
          <a:off x="516331" y="2595880"/>
          <a:ext cx="7930398" cy="741680"/>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a:t>Identifying next steps</a:t>
          </a:r>
        </a:p>
      </dsp:txBody>
      <dsp:txXfrm>
        <a:off x="516331" y="2595880"/>
        <a:ext cx="7930398" cy="741680"/>
      </dsp:txXfrm>
    </dsp:sp>
    <dsp:sp modelId="{E15F64E4-9D00-4920-AECE-E91A45735A39}">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3EE99-2420-4171-8662-095F6180DC97}">
      <dsp:nvSpPr>
        <dsp:cNvPr id="0" name=""/>
        <dsp:cNvSpPr/>
      </dsp:nvSpPr>
      <dsp:spPr>
        <a:xfrm>
          <a:off x="0" y="2791508"/>
          <a:ext cx="8496300" cy="916235"/>
        </a:xfrm>
        <a:prstGeom prst="rect">
          <a:avLst/>
        </a:prstGeom>
        <a:solidFill>
          <a:srgbClr val="DAC5B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AU" sz="2400" b="0" kern="1200" dirty="0"/>
            <a:t>Queensland kindergarten learning guideline (QKLG)</a:t>
          </a:r>
        </a:p>
      </dsp:txBody>
      <dsp:txXfrm>
        <a:off x="0" y="2791508"/>
        <a:ext cx="8496300" cy="916235"/>
      </dsp:txXfrm>
    </dsp:sp>
    <dsp:sp modelId="{BB55B2E6-DA64-4E14-A53C-4642F577A0EA}">
      <dsp:nvSpPr>
        <dsp:cNvPr id="0" name=""/>
        <dsp:cNvSpPr/>
      </dsp:nvSpPr>
      <dsp:spPr>
        <a:xfrm rot="10800000">
          <a:off x="0" y="1396082"/>
          <a:ext cx="8496300" cy="1409170"/>
        </a:xfrm>
        <a:prstGeom prst="upArrowCallout">
          <a:avLst/>
        </a:prstGeom>
        <a:solidFill>
          <a:schemeClr val="accent2">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AU" sz="2400" b="0" kern="1200" dirty="0"/>
            <a:t>Early Years Learning Framework (EYLF)</a:t>
          </a:r>
        </a:p>
      </dsp:txBody>
      <dsp:txXfrm rot="10800000">
        <a:off x="0" y="1396082"/>
        <a:ext cx="8496300" cy="915636"/>
      </dsp:txXfrm>
    </dsp:sp>
    <dsp:sp modelId="{C7AF4BAD-AE39-4D33-A25B-FCD09FD21681}">
      <dsp:nvSpPr>
        <dsp:cNvPr id="0" name=""/>
        <dsp:cNvSpPr/>
      </dsp:nvSpPr>
      <dsp:spPr>
        <a:xfrm rot="10800000">
          <a:off x="0" y="655"/>
          <a:ext cx="8496300" cy="1409170"/>
        </a:xfrm>
        <a:prstGeom prst="upArrowCallout">
          <a:avLst/>
        </a:prstGeom>
        <a:solidFill>
          <a:schemeClr val="accent1">
            <a:lumMod val="20000"/>
            <a:lumOff val="8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AU" sz="2400" b="0" kern="1200" dirty="0"/>
            <a:t>National Quality Framework (NQF)</a:t>
          </a:r>
        </a:p>
      </dsp:txBody>
      <dsp:txXfrm rot="10800000">
        <a:off x="0" y="655"/>
        <a:ext cx="8496300" cy="9156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10B21-2AF0-4823-9A6D-36B6913FD01D}">
      <dsp:nvSpPr>
        <dsp:cNvPr id="0" name=""/>
        <dsp:cNvSpPr/>
      </dsp:nvSpPr>
      <dsp:spPr>
        <a:xfrm>
          <a:off x="4462161" y="27268"/>
          <a:ext cx="1470936" cy="916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a:t>Collect information</a:t>
          </a:r>
        </a:p>
      </dsp:txBody>
      <dsp:txXfrm>
        <a:off x="4462161" y="27268"/>
        <a:ext cx="1470936" cy="916837"/>
      </dsp:txXfrm>
    </dsp:sp>
    <dsp:sp modelId="{A0AD9D74-E227-4D30-A499-19A7B1F7E239}">
      <dsp:nvSpPr>
        <dsp:cNvPr id="0" name=""/>
        <dsp:cNvSpPr/>
      </dsp:nvSpPr>
      <dsp:spPr>
        <a:xfrm>
          <a:off x="2579003" y="326"/>
          <a:ext cx="3441863" cy="3441863"/>
        </a:xfrm>
        <a:prstGeom prst="circularArrow">
          <a:avLst>
            <a:gd name="adj1" fmla="val 5194"/>
            <a:gd name="adj2" fmla="val 335492"/>
            <a:gd name="adj3" fmla="val 21294959"/>
            <a:gd name="adj4" fmla="val 19764734"/>
            <a:gd name="adj5" fmla="val 606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D59C6B9-8E81-4511-95B7-DC330CFC80D1}">
      <dsp:nvSpPr>
        <dsp:cNvPr id="0" name=""/>
        <dsp:cNvSpPr/>
      </dsp:nvSpPr>
      <dsp:spPr>
        <a:xfrm>
          <a:off x="5294017" y="1734786"/>
          <a:ext cx="916837" cy="916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a:t>Analyse</a:t>
          </a:r>
        </a:p>
      </dsp:txBody>
      <dsp:txXfrm>
        <a:off x="5294017" y="1734786"/>
        <a:ext cx="916837" cy="916837"/>
      </dsp:txXfrm>
    </dsp:sp>
    <dsp:sp modelId="{4532CF64-3C44-4690-8765-B8A436D8A3B5}">
      <dsp:nvSpPr>
        <dsp:cNvPr id="0" name=""/>
        <dsp:cNvSpPr/>
      </dsp:nvSpPr>
      <dsp:spPr>
        <a:xfrm>
          <a:off x="2579003" y="326"/>
          <a:ext cx="3441863" cy="3441863"/>
        </a:xfrm>
        <a:prstGeom prst="circularArrow">
          <a:avLst>
            <a:gd name="adj1" fmla="val 5194"/>
            <a:gd name="adj2" fmla="val 335492"/>
            <a:gd name="adj3" fmla="val 4016478"/>
            <a:gd name="adj4" fmla="val 2251799"/>
            <a:gd name="adj5" fmla="val 6060"/>
          </a:avLst>
        </a:prstGeom>
        <a:gradFill rotWithShape="0">
          <a:gsLst>
            <a:gs pos="0">
              <a:schemeClr val="accent2">
                <a:shade val="50000"/>
                <a:hueOff val="241172"/>
                <a:satOff val="-19581"/>
                <a:lumOff val="22632"/>
                <a:alphaOff val="0"/>
                <a:satMod val="103000"/>
                <a:lumMod val="102000"/>
                <a:tint val="94000"/>
              </a:schemeClr>
            </a:gs>
            <a:gs pos="50000">
              <a:schemeClr val="accent2">
                <a:shade val="50000"/>
                <a:hueOff val="241172"/>
                <a:satOff val="-19581"/>
                <a:lumOff val="22632"/>
                <a:alphaOff val="0"/>
                <a:satMod val="110000"/>
                <a:lumMod val="100000"/>
                <a:shade val="100000"/>
              </a:schemeClr>
            </a:gs>
            <a:gs pos="100000">
              <a:schemeClr val="accent2">
                <a:shade val="50000"/>
                <a:hueOff val="241172"/>
                <a:satOff val="-19581"/>
                <a:lumOff val="2263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7113C51-3060-44F3-91F4-B37DA1733FEF}">
      <dsp:nvSpPr>
        <dsp:cNvPr id="0" name=""/>
        <dsp:cNvSpPr/>
      </dsp:nvSpPr>
      <dsp:spPr>
        <a:xfrm>
          <a:off x="3841516" y="2790090"/>
          <a:ext cx="916837" cy="916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b="1" kern="1200"/>
            <a:t>Plan </a:t>
          </a:r>
        </a:p>
      </dsp:txBody>
      <dsp:txXfrm>
        <a:off x="3841516" y="2790090"/>
        <a:ext cx="916837" cy="916837"/>
      </dsp:txXfrm>
    </dsp:sp>
    <dsp:sp modelId="{43249902-0195-4916-A819-68497AEA6AF6}">
      <dsp:nvSpPr>
        <dsp:cNvPr id="0" name=""/>
        <dsp:cNvSpPr/>
      </dsp:nvSpPr>
      <dsp:spPr>
        <a:xfrm>
          <a:off x="2579003" y="326"/>
          <a:ext cx="3441863" cy="3441863"/>
        </a:xfrm>
        <a:prstGeom prst="circularArrow">
          <a:avLst>
            <a:gd name="adj1" fmla="val 5194"/>
            <a:gd name="adj2" fmla="val 335492"/>
            <a:gd name="adj3" fmla="val 8212710"/>
            <a:gd name="adj4" fmla="val 6448031"/>
            <a:gd name="adj5" fmla="val 6060"/>
          </a:avLst>
        </a:prstGeom>
        <a:gradFill rotWithShape="0">
          <a:gsLst>
            <a:gs pos="0">
              <a:schemeClr val="accent2">
                <a:shade val="50000"/>
                <a:hueOff val="482344"/>
                <a:satOff val="-39162"/>
                <a:lumOff val="45263"/>
                <a:alphaOff val="0"/>
                <a:satMod val="103000"/>
                <a:lumMod val="102000"/>
                <a:tint val="94000"/>
              </a:schemeClr>
            </a:gs>
            <a:gs pos="50000">
              <a:schemeClr val="accent2">
                <a:shade val="50000"/>
                <a:hueOff val="482344"/>
                <a:satOff val="-39162"/>
                <a:lumOff val="45263"/>
                <a:alphaOff val="0"/>
                <a:satMod val="110000"/>
                <a:lumMod val="100000"/>
                <a:shade val="100000"/>
              </a:schemeClr>
            </a:gs>
            <a:gs pos="100000">
              <a:schemeClr val="accent2">
                <a:shade val="50000"/>
                <a:hueOff val="482344"/>
                <a:satOff val="-39162"/>
                <a:lumOff val="452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297420E-0A2A-4319-BC6A-0975715D0F1A}">
      <dsp:nvSpPr>
        <dsp:cNvPr id="0" name=""/>
        <dsp:cNvSpPr/>
      </dsp:nvSpPr>
      <dsp:spPr>
        <a:xfrm>
          <a:off x="2285445" y="1734786"/>
          <a:ext cx="1123978" cy="916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a:t>Implement</a:t>
          </a:r>
        </a:p>
      </dsp:txBody>
      <dsp:txXfrm>
        <a:off x="2285445" y="1734786"/>
        <a:ext cx="1123978" cy="916837"/>
      </dsp:txXfrm>
    </dsp:sp>
    <dsp:sp modelId="{0505F8BA-19A1-4AC8-835E-11CA288AB045}">
      <dsp:nvSpPr>
        <dsp:cNvPr id="0" name=""/>
        <dsp:cNvSpPr/>
      </dsp:nvSpPr>
      <dsp:spPr>
        <a:xfrm>
          <a:off x="2579003" y="326"/>
          <a:ext cx="3441863" cy="3441863"/>
        </a:xfrm>
        <a:prstGeom prst="circularArrow">
          <a:avLst>
            <a:gd name="adj1" fmla="val 5194"/>
            <a:gd name="adj2" fmla="val 335492"/>
            <a:gd name="adj3" fmla="val 12299774"/>
            <a:gd name="adj4" fmla="val 10769550"/>
            <a:gd name="adj5" fmla="val 6060"/>
          </a:avLst>
        </a:prstGeom>
        <a:gradFill rotWithShape="0">
          <a:gsLst>
            <a:gs pos="0">
              <a:schemeClr val="accent2">
                <a:shade val="50000"/>
                <a:hueOff val="482344"/>
                <a:satOff val="-39162"/>
                <a:lumOff val="45263"/>
                <a:alphaOff val="0"/>
                <a:satMod val="103000"/>
                <a:lumMod val="102000"/>
                <a:tint val="94000"/>
              </a:schemeClr>
            </a:gs>
            <a:gs pos="50000">
              <a:schemeClr val="accent2">
                <a:shade val="50000"/>
                <a:hueOff val="482344"/>
                <a:satOff val="-39162"/>
                <a:lumOff val="45263"/>
                <a:alphaOff val="0"/>
                <a:satMod val="110000"/>
                <a:lumMod val="100000"/>
                <a:shade val="100000"/>
              </a:schemeClr>
            </a:gs>
            <a:gs pos="100000">
              <a:schemeClr val="accent2">
                <a:shade val="50000"/>
                <a:hueOff val="482344"/>
                <a:satOff val="-39162"/>
                <a:lumOff val="452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CC305A2-23CE-4127-85A3-DF1BD0A17565}">
      <dsp:nvSpPr>
        <dsp:cNvPr id="0" name=""/>
        <dsp:cNvSpPr/>
      </dsp:nvSpPr>
      <dsp:spPr>
        <a:xfrm>
          <a:off x="2943821" y="27268"/>
          <a:ext cx="916837" cy="916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a:t>Reflect and evaluate</a:t>
          </a:r>
        </a:p>
      </dsp:txBody>
      <dsp:txXfrm>
        <a:off x="2943821" y="27268"/>
        <a:ext cx="916837" cy="916837"/>
      </dsp:txXfrm>
    </dsp:sp>
    <dsp:sp modelId="{46130487-7B8F-45D0-9070-23D2E36B6446}">
      <dsp:nvSpPr>
        <dsp:cNvPr id="0" name=""/>
        <dsp:cNvSpPr/>
      </dsp:nvSpPr>
      <dsp:spPr>
        <a:xfrm>
          <a:off x="2579003" y="326"/>
          <a:ext cx="3441863" cy="3441863"/>
        </a:xfrm>
        <a:prstGeom prst="circularArrow">
          <a:avLst>
            <a:gd name="adj1" fmla="val 5194"/>
            <a:gd name="adj2" fmla="val 335492"/>
            <a:gd name="adj3" fmla="val 16230361"/>
            <a:gd name="adj4" fmla="val 15197048"/>
            <a:gd name="adj5" fmla="val 6060"/>
          </a:avLst>
        </a:prstGeom>
        <a:gradFill rotWithShape="0">
          <a:gsLst>
            <a:gs pos="0">
              <a:schemeClr val="accent2">
                <a:shade val="50000"/>
                <a:hueOff val="241172"/>
                <a:satOff val="-19581"/>
                <a:lumOff val="22632"/>
                <a:alphaOff val="0"/>
                <a:satMod val="103000"/>
                <a:lumMod val="102000"/>
                <a:tint val="94000"/>
              </a:schemeClr>
            </a:gs>
            <a:gs pos="50000">
              <a:schemeClr val="accent2">
                <a:shade val="50000"/>
                <a:hueOff val="241172"/>
                <a:satOff val="-19581"/>
                <a:lumOff val="22632"/>
                <a:alphaOff val="0"/>
                <a:satMod val="110000"/>
                <a:lumMod val="100000"/>
                <a:shade val="100000"/>
              </a:schemeClr>
            </a:gs>
            <a:gs pos="100000">
              <a:schemeClr val="accent2">
                <a:shade val="50000"/>
                <a:hueOff val="241172"/>
                <a:satOff val="-19581"/>
                <a:lumOff val="2263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44BE3-3A39-419F-8081-82B8AF6C06E8}">
      <dsp:nvSpPr>
        <dsp:cNvPr id="0" name=""/>
        <dsp:cNvSpPr/>
      </dsp:nvSpPr>
      <dsp:spPr>
        <a:xfrm rot="5400000">
          <a:off x="5202408" y="97915"/>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rPr>
            <a:t>Collaboration</a:t>
          </a:r>
          <a:r>
            <a:rPr lang="en-AU" sz="1000" b="1" kern="1200">
              <a:solidFill>
                <a:schemeClr val="tx1"/>
              </a:solidFill>
            </a:rPr>
            <a:t> </a:t>
          </a:r>
        </a:p>
      </dsp:txBody>
      <dsp:txXfrm rot="-5400000">
        <a:off x="5504533" y="234737"/>
        <a:ext cx="902046" cy="1036834"/>
      </dsp:txXfrm>
    </dsp:sp>
    <dsp:sp modelId="{699C5B4C-1A77-40CD-B672-70E4805ADC0B}">
      <dsp:nvSpPr>
        <dsp:cNvPr id="0" name=""/>
        <dsp:cNvSpPr/>
      </dsp:nvSpPr>
      <dsp:spPr>
        <a:xfrm>
          <a:off x="6650561" y="301265"/>
          <a:ext cx="1681027" cy="903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AU" sz="3600" kern="1200"/>
        </a:p>
      </dsp:txBody>
      <dsp:txXfrm>
        <a:off x="6650561" y="301265"/>
        <a:ext cx="1681027" cy="903777"/>
      </dsp:txXfrm>
    </dsp:sp>
    <dsp:sp modelId="{5637AD3E-E636-4797-AE41-E3F50E309404}">
      <dsp:nvSpPr>
        <dsp:cNvPr id="0" name=""/>
        <dsp:cNvSpPr/>
      </dsp:nvSpPr>
      <dsp:spPr>
        <a:xfrm rot="5400000">
          <a:off x="3074021" y="137645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Context</a:t>
          </a:r>
        </a:p>
      </dsp:txBody>
      <dsp:txXfrm rot="-5400000">
        <a:off x="3376146" y="1513281"/>
        <a:ext cx="902046" cy="1036834"/>
      </dsp:txXfrm>
    </dsp:sp>
    <dsp:sp modelId="{264D64AE-1BCB-4711-B18D-0D8C726DDD3F}">
      <dsp:nvSpPr>
        <dsp:cNvPr id="0" name=""/>
        <dsp:cNvSpPr/>
      </dsp:nvSpPr>
      <dsp:spPr>
        <a:xfrm rot="5400000">
          <a:off x="4492038" y="137645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Learning priorities</a:t>
          </a:r>
        </a:p>
      </dsp:txBody>
      <dsp:txXfrm rot="-5400000">
        <a:off x="4794163" y="1513281"/>
        <a:ext cx="902046" cy="1036834"/>
      </dsp:txXfrm>
    </dsp:sp>
    <dsp:sp modelId="{B28572ED-2CC1-40EC-82A0-537F95052726}">
      <dsp:nvSpPr>
        <dsp:cNvPr id="0" name=""/>
        <dsp:cNvSpPr/>
      </dsp:nvSpPr>
      <dsp:spPr>
        <a:xfrm>
          <a:off x="2908921" y="1579809"/>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09384794-3064-4346-A155-157122D7940C}">
      <dsp:nvSpPr>
        <dsp:cNvPr id="0" name=""/>
        <dsp:cNvSpPr/>
      </dsp:nvSpPr>
      <dsp:spPr>
        <a:xfrm rot="5400000">
          <a:off x="5907355" y="137645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Reflection</a:t>
          </a:r>
        </a:p>
      </dsp:txBody>
      <dsp:txXfrm rot="-5400000">
        <a:off x="6209480" y="1513281"/>
        <a:ext cx="902046" cy="1036834"/>
      </dsp:txXfrm>
    </dsp:sp>
    <dsp:sp modelId="{45196434-7EDC-4010-A7CF-E9E4FFE13228}">
      <dsp:nvSpPr>
        <dsp:cNvPr id="0" name=""/>
        <dsp:cNvSpPr/>
      </dsp:nvSpPr>
      <dsp:spPr>
        <a:xfrm rot="5400000">
          <a:off x="5203011" y="2623161"/>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latin typeface="Arial"/>
              <a:ea typeface="+mn-ea"/>
              <a:cs typeface="+mn-cs"/>
            </a:rPr>
            <a:t>Assessment</a:t>
          </a:r>
        </a:p>
      </dsp:txBody>
      <dsp:txXfrm rot="-5400000">
        <a:off x="5505136" y="2759983"/>
        <a:ext cx="902046" cy="1036834"/>
      </dsp:txXfrm>
    </dsp:sp>
    <dsp:sp modelId="{A9AD3B68-6CE7-4306-97B5-CE943F917AD7}">
      <dsp:nvSpPr>
        <dsp:cNvPr id="0" name=""/>
        <dsp:cNvSpPr/>
      </dsp:nvSpPr>
      <dsp:spPr>
        <a:xfrm>
          <a:off x="7166351" y="2704937"/>
          <a:ext cx="1681027" cy="903777"/>
        </a:xfrm>
        <a:prstGeom prst="rect">
          <a:avLst/>
        </a:prstGeom>
        <a:noFill/>
        <a:ln>
          <a:noFill/>
        </a:ln>
        <a:effectLst/>
      </dsp:spPr>
      <dsp:style>
        <a:lnRef idx="0">
          <a:scrgbClr r="0" g="0" b="0"/>
        </a:lnRef>
        <a:fillRef idx="0">
          <a:scrgbClr r="0" g="0" b="0"/>
        </a:fillRef>
        <a:effectRef idx="0">
          <a:scrgbClr r="0" g="0" b="0"/>
        </a:effectRef>
        <a:fontRef idx="minor"/>
      </dsp:style>
    </dsp:sp>
    <dsp:sp modelId="{6424A622-FF03-4C1A-999A-7DDFAFE0037C}">
      <dsp:nvSpPr>
        <dsp:cNvPr id="0" name=""/>
        <dsp:cNvSpPr/>
      </dsp:nvSpPr>
      <dsp:spPr>
        <a:xfrm rot="5400000">
          <a:off x="7338854" y="1355326"/>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dirty="0">
              <a:solidFill>
                <a:schemeClr val="bg1"/>
              </a:solidFill>
            </a:rPr>
            <a:t>Balance of planned and spontaneous learning</a:t>
          </a:r>
        </a:p>
      </dsp:txBody>
      <dsp:txXfrm rot="-5400000">
        <a:off x="7640979" y="1492148"/>
        <a:ext cx="902046" cy="1036834"/>
      </dsp:txXfrm>
    </dsp:sp>
    <dsp:sp modelId="{3B23825D-9DD7-486F-9EDD-2C591E7DA2DD}">
      <dsp:nvSpPr>
        <dsp:cNvPr id="0" name=""/>
        <dsp:cNvSpPr/>
      </dsp:nvSpPr>
      <dsp:spPr>
        <a:xfrm rot="5400000">
          <a:off x="3808021" y="113158"/>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rPr>
            <a:t>Documentation</a:t>
          </a:r>
        </a:p>
      </dsp:txBody>
      <dsp:txXfrm rot="-5400000">
        <a:off x="4110146" y="249980"/>
        <a:ext cx="902046" cy="1036834"/>
      </dsp:txXfrm>
    </dsp:sp>
    <dsp:sp modelId="{898153D3-0644-4D01-8F5D-10AA28F4E105}">
      <dsp:nvSpPr>
        <dsp:cNvPr id="0" name=""/>
        <dsp:cNvSpPr/>
      </dsp:nvSpPr>
      <dsp:spPr>
        <a:xfrm>
          <a:off x="2908921" y="4136898"/>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CF8C2B3A-1166-4D25-A5CE-7B63343703C1}">
      <dsp:nvSpPr>
        <dsp:cNvPr id="0" name=""/>
        <dsp:cNvSpPr/>
      </dsp:nvSpPr>
      <dsp:spPr>
        <a:xfrm rot="5400000">
          <a:off x="6638877" y="260351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Time</a:t>
          </a:r>
        </a:p>
      </dsp:txBody>
      <dsp:txXfrm rot="-5400000">
        <a:off x="6941002" y="2740341"/>
        <a:ext cx="902046" cy="10368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44BE3-3A39-419F-8081-82B8AF6C06E8}">
      <dsp:nvSpPr>
        <dsp:cNvPr id="0" name=""/>
        <dsp:cNvSpPr/>
      </dsp:nvSpPr>
      <dsp:spPr>
        <a:xfrm rot="5400000">
          <a:off x="5202408" y="97915"/>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rPr>
            <a:t>Collaboration</a:t>
          </a:r>
          <a:r>
            <a:rPr lang="en-AU" sz="1000" b="1" kern="1200">
              <a:solidFill>
                <a:schemeClr val="tx1"/>
              </a:solidFill>
            </a:rPr>
            <a:t> </a:t>
          </a:r>
        </a:p>
      </dsp:txBody>
      <dsp:txXfrm rot="-5400000">
        <a:off x="5504533" y="234737"/>
        <a:ext cx="902046" cy="1036834"/>
      </dsp:txXfrm>
    </dsp:sp>
    <dsp:sp modelId="{699C5B4C-1A77-40CD-B672-70E4805ADC0B}">
      <dsp:nvSpPr>
        <dsp:cNvPr id="0" name=""/>
        <dsp:cNvSpPr/>
      </dsp:nvSpPr>
      <dsp:spPr>
        <a:xfrm>
          <a:off x="6650561" y="301265"/>
          <a:ext cx="1681027" cy="903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AU" sz="3600" kern="1200"/>
        </a:p>
      </dsp:txBody>
      <dsp:txXfrm>
        <a:off x="6650561" y="301265"/>
        <a:ext cx="1681027" cy="903777"/>
      </dsp:txXfrm>
    </dsp:sp>
    <dsp:sp modelId="{5637AD3E-E636-4797-AE41-E3F50E309404}">
      <dsp:nvSpPr>
        <dsp:cNvPr id="0" name=""/>
        <dsp:cNvSpPr/>
      </dsp:nvSpPr>
      <dsp:spPr>
        <a:xfrm rot="5400000">
          <a:off x="3074021" y="137645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Context</a:t>
          </a:r>
        </a:p>
      </dsp:txBody>
      <dsp:txXfrm rot="-5400000">
        <a:off x="3376146" y="1513281"/>
        <a:ext cx="902046" cy="1036834"/>
      </dsp:txXfrm>
    </dsp:sp>
    <dsp:sp modelId="{264D64AE-1BCB-4711-B18D-0D8C726DDD3F}">
      <dsp:nvSpPr>
        <dsp:cNvPr id="0" name=""/>
        <dsp:cNvSpPr/>
      </dsp:nvSpPr>
      <dsp:spPr>
        <a:xfrm rot="5400000">
          <a:off x="4492038" y="137645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Learning priorities</a:t>
          </a:r>
        </a:p>
      </dsp:txBody>
      <dsp:txXfrm rot="-5400000">
        <a:off x="4794163" y="1513281"/>
        <a:ext cx="902046" cy="1036834"/>
      </dsp:txXfrm>
    </dsp:sp>
    <dsp:sp modelId="{B28572ED-2CC1-40EC-82A0-537F95052726}">
      <dsp:nvSpPr>
        <dsp:cNvPr id="0" name=""/>
        <dsp:cNvSpPr/>
      </dsp:nvSpPr>
      <dsp:spPr>
        <a:xfrm>
          <a:off x="2908921" y="1579809"/>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09384794-3064-4346-A155-157122D7940C}">
      <dsp:nvSpPr>
        <dsp:cNvPr id="0" name=""/>
        <dsp:cNvSpPr/>
      </dsp:nvSpPr>
      <dsp:spPr>
        <a:xfrm rot="5400000">
          <a:off x="5907355" y="137645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Reflection</a:t>
          </a:r>
        </a:p>
      </dsp:txBody>
      <dsp:txXfrm rot="-5400000">
        <a:off x="6209480" y="1513281"/>
        <a:ext cx="902046" cy="1036834"/>
      </dsp:txXfrm>
    </dsp:sp>
    <dsp:sp modelId="{45196434-7EDC-4010-A7CF-E9E4FFE13228}">
      <dsp:nvSpPr>
        <dsp:cNvPr id="0" name=""/>
        <dsp:cNvSpPr/>
      </dsp:nvSpPr>
      <dsp:spPr>
        <a:xfrm rot="5400000">
          <a:off x="5176054" y="2655335"/>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Assessment</a:t>
          </a:r>
        </a:p>
      </dsp:txBody>
      <dsp:txXfrm rot="-5400000">
        <a:off x="5478179" y="2792157"/>
        <a:ext cx="902046" cy="1036834"/>
      </dsp:txXfrm>
    </dsp:sp>
    <dsp:sp modelId="{A9AD3B68-6CE7-4306-97B5-CE943F917AD7}">
      <dsp:nvSpPr>
        <dsp:cNvPr id="0" name=""/>
        <dsp:cNvSpPr/>
      </dsp:nvSpPr>
      <dsp:spPr>
        <a:xfrm>
          <a:off x="7166351" y="2704937"/>
          <a:ext cx="1681027" cy="903777"/>
        </a:xfrm>
        <a:prstGeom prst="rect">
          <a:avLst/>
        </a:prstGeom>
        <a:noFill/>
        <a:ln>
          <a:noFill/>
        </a:ln>
        <a:effectLst/>
      </dsp:spPr>
      <dsp:style>
        <a:lnRef idx="0">
          <a:scrgbClr r="0" g="0" b="0"/>
        </a:lnRef>
        <a:fillRef idx="0">
          <a:scrgbClr r="0" g="0" b="0"/>
        </a:fillRef>
        <a:effectRef idx="0">
          <a:scrgbClr r="0" g="0" b="0"/>
        </a:effectRef>
        <a:fontRef idx="minor"/>
      </dsp:style>
    </dsp:sp>
    <dsp:sp modelId="{6424A622-FF03-4C1A-999A-7DDFAFE0037C}">
      <dsp:nvSpPr>
        <dsp:cNvPr id="0" name=""/>
        <dsp:cNvSpPr/>
      </dsp:nvSpPr>
      <dsp:spPr>
        <a:xfrm rot="5400000">
          <a:off x="7309041" y="1369651"/>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dirty="0">
              <a:solidFill>
                <a:srgbClr val="FFFFFF"/>
              </a:solidFill>
              <a:latin typeface="Arial"/>
              <a:ea typeface="+mn-ea"/>
              <a:cs typeface="+mn-cs"/>
            </a:rPr>
            <a:t>Balance of planned and spontaneous learning</a:t>
          </a:r>
        </a:p>
      </dsp:txBody>
      <dsp:txXfrm rot="-5400000">
        <a:off x="7611166" y="1506473"/>
        <a:ext cx="902046" cy="1036834"/>
      </dsp:txXfrm>
    </dsp:sp>
    <dsp:sp modelId="{3B23825D-9DD7-486F-9EDD-2C591E7DA2DD}">
      <dsp:nvSpPr>
        <dsp:cNvPr id="0" name=""/>
        <dsp:cNvSpPr/>
      </dsp:nvSpPr>
      <dsp:spPr>
        <a:xfrm rot="5400000">
          <a:off x="3808021" y="113158"/>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rPr>
            <a:t>Documentation</a:t>
          </a:r>
        </a:p>
      </dsp:txBody>
      <dsp:txXfrm rot="-5400000">
        <a:off x="4110146" y="249980"/>
        <a:ext cx="902046" cy="1036834"/>
      </dsp:txXfrm>
    </dsp:sp>
    <dsp:sp modelId="{898153D3-0644-4D01-8F5D-10AA28F4E105}">
      <dsp:nvSpPr>
        <dsp:cNvPr id="0" name=""/>
        <dsp:cNvSpPr/>
      </dsp:nvSpPr>
      <dsp:spPr>
        <a:xfrm>
          <a:off x="2908921" y="4136898"/>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CF8C2B3A-1166-4D25-A5CE-7B63343703C1}">
      <dsp:nvSpPr>
        <dsp:cNvPr id="0" name=""/>
        <dsp:cNvSpPr/>
      </dsp:nvSpPr>
      <dsp:spPr>
        <a:xfrm rot="5400000">
          <a:off x="6618997" y="2655335"/>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Time</a:t>
          </a:r>
        </a:p>
      </dsp:txBody>
      <dsp:txXfrm rot="-5400000">
        <a:off x="6921122" y="2792157"/>
        <a:ext cx="902046" cy="1036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44BE3-3A39-419F-8081-82B8AF6C06E8}">
      <dsp:nvSpPr>
        <dsp:cNvPr id="0" name=""/>
        <dsp:cNvSpPr/>
      </dsp:nvSpPr>
      <dsp:spPr>
        <a:xfrm rot="5400000">
          <a:off x="5202408" y="97915"/>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rPr>
            <a:t>Collaboration</a:t>
          </a:r>
          <a:r>
            <a:rPr lang="en-AU" sz="1000" b="1" kern="1200">
              <a:solidFill>
                <a:schemeClr val="tx1"/>
              </a:solidFill>
            </a:rPr>
            <a:t> </a:t>
          </a:r>
        </a:p>
      </dsp:txBody>
      <dsp:txXfrm rot="-5400000">
        <a:off x="5504533" y="234737"/>
        <a:ext cx="902046" cy="1036834"/>
      </dsp:txXfrm>
    </dsp:sp>
    <dsp:sp modelId="{699C5B4C-1A77-40CD-B672-70E4805ADC0B}">
      <dsp:nvSpPr>
        <dsp:cNvPr id="0" name=""/>
        <dsp:cNvSpPr/>
      </dsp:nvSpPr>
      <dsp:spPr>
        <a:xfrm>
          <a:off x="6650561" y="301265"/>
          <a:ext cx="1681027" cy="903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AU" sz="3600" kern="1200"/>
        </a:p>
      </dsp:txBody>
      <dsp:txXfrm>
        <a:off x="6650561" y="301265"/>
        <a:ext cx="1681027" cy="903777"/>
      </dsp:txXfrm>
    </dsp:sp>
    <dsp:sp modelId="{5637AD3E-E636-4797-AE41-E3F50E309404}">
      <dsp:nvSpPr>
        <dsp:cNvPr id="0" name=""/>
        <dsp:cNvSpPr/>
      </dsp:nvSpPr>
      <dsp:spPr>
        <a:xfrm rot="5400000">
          <a:off x="3074021" y="1376459"/>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Context</a:t>
          </a:r>
        </a:p>
      </dsp:txBody>
      <dsp:txXfrm rot="-5400000">
        <a:off x="3376146" y="1513281"/>
        <a:ext cx="902046" cy="1036834"/>
      </dsp:txXfrm>
    </dsp:sp>
    <dsp:sp modelId="{264D64AE-1BCB-4711-B18D-0D8C726DDD3F}">
      <dsp:nvSpPr>
        <dsp:cNvPr id="0" name=""/>
        <dsp:cNvSpPr/>
      </dsp:nvSpPr>
      <dsp:spPr>
        <a:xfrm rot="5400000">
          <a:off x="4492038" y="137645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Learning priorities</a:t>
          </a:r>
        </a:p>
      </dsp:txBody>
      <dsp:txXfrm rot="-5400000">
        <a:off x="4794163" y="1513281"/>
        <a:ext cx="902046" cy="1036834"/>
      </dsp:txXfrm>
    </dsp:sp>
    <dsp:sp modelId="{B28572ED-2CC1-40EC-82A0-537F95052726}">
      <dsp:nvSpPr>
        <dsp:cNvPr id="0" name=""/>
        <dsp:cNvSpPr/>
      </dsp:nvSpPr>
      <dsp:spPr>
        <a:xfrm>
          <a:off x="2908921" y="1579809"/>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09384794-3064-4346-A155-157122D7940C}">
      <dsp:nvSpPr>
        <dsp:cNvPr id="0" name=""/>
        <dsp:cNvSpPr/>
      </dsp:nvSpPr>
      <dsp:spPr>
        <a:xfrm rot="5400000">
          <a:off x="5907355" y="137645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Reflection</a:t>
          </a:r>
        </a:p>
      </dsp:txBody>
      <dsp:txXfrm rot="-5400000">
        <a:off x="6209480" y="1513281"/>
        <a:ext cx="902046" cy="1036834"/>
      </dsp:txXfrm>
    </dsp:sp>
    <dsp:sp modelId="{45196434-7EDC-4010-A7CF-E9E4FFE13228}">
      <dsp:nvSpPr>
        <dsp:cNvPr id="0" name=""/>
        <dsp:cNvSpPr/>
      </dsp:nvSpPr>
      <dsp:spPr>
        <a:xfrm rot="5400000">
          <a:off x="5203011" y="2623161"/>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latin typeface="Arial"/>
              <a:ea typeface="+mn-ea"/>
              <a:cs typeface="+mn-cs"/>
            </a:rPr>
            <a:t>Assessment</a:t>
          </a:r>
        </a:p>
      </dsp:txBody>
      <dsp:txXfrm rot="-5400000">
        <a:off x="5505136" y="2759983"/>
        <a:ext cx="902046" cy="1036834"/>
      </dsp:txXfrm>
    </dsp:sp>
    <dsp:sp modelId="{A9AD3B68-6CE7-4306-97B5-CE943F917AD7}">
      <dsp:nvSpPr>
        <dsp:cNvPr id="0" name=""/>
        <dsp:cNvSpPr/>
      </dsp:nvSpPr>
      <dsp:spPr>
        <a:xfrm>
          <a:off x="7166351" y="2704937"/>
          <a:ext cx="1681027" cy="903777"/>
        </a:xfrm>
        <a:prstGeom prst="rect">
          <a:avLst/>
        </a:prstGeom>
        <a:noFill/>
        <a:ln>
          <a:noFill/>
        </a:ln>
        <a:effectLst/>
      </dsp:spPr>
      <dsp:style>
        <a:lnRef idx="0">
          <a:scrgbClr r="0" g="0" b="0"/>
        </a:lnRef>
        <a:fillRef idx="0">
          <a:scrgbClr r="0" g="0" b="0"/>
        </a:fillRef>
        <a:effectRef idx="0">
          <a:scrgbClr r="0" g="0" b="0"/>
        </a:effectRef>
        <a:fontRef idx="minor"/>
      </dsp:style>
    </dsp:sp>
    <dsp:sp modelId="{6424A622-FF03-4C1A-999A-7DDFAFE0037C}">
      <dsp:nvSpPr>
        <dsp:cNvPr id="0" name=""/>
        <dsp:cNvSpPr/>
      </dsp:nvSpPr>
      <dsp:spPr>
        <a:xfrm rot="5400000">
          <a:off x="7338854" y="1339826"/>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Balance of planned and spontaneous learning</a:t>
          </a:r>
        </a:p>
      </dsp:txBody>
      <dsp:txXfrm rot="-5400000">
        <a:off x="7640979" y="1476648"/>
        <a:ext cx="902046" cy="1036834"/>
      </dsp:txXfrm>
    </dsp:sp>
    <dsp:sp modelId="{3B23825D-9DD7-486F-9EDD-2C591E7DA2DD}">
      <dsp:nvSpPr>
        <dsp:cNvPr id="0" name=""/>
        <dsp:cNvSpPr/>
      </dsp:nvSpPr>
      <dsp:spPr>
        <a:xfrm rot="5400000">
          <a:off x="3808021" y="113158"/>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rPr>
            <a:t>Documentation</a:t>
          </a:r>
        </a:p>
      </dsp:txBody>
      <dsp:txXfrm rot="-5400000">
        <a:off x="4110146" y="249980"/>
        <a:ext cx="902046" cy="1036834"/>
      </dsp:txXfrm>
    </dsp:sp>
    <dsp:sp modelId="{898153D3-0644-4D01-8F5D-10AA28F4E105}">
      <dsp:nvSpPr>
        <dsp:cNvPr id="0" name=""/>
        <dsp:cNvSpPr/>
      </dsp:nvSpPr>
      <dsp:spPr>
        <a:xfrm>
          <a:off x="2908921" y="4136898"/>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CF8C2B3A-1166-4D25-A5CE-7B63343703C1}">
      <dsp:nvSpPr>
        <dsp:cNvPr id="0" name=""/>
        <dsp:cNvSpPr/>
      </dsp:nvSpPr>
      <dsp:spPr>
        <a:xfrm rot="5400000">
          <a:off x="6638877" y="260351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Time</a:t>
          </a:r>
        </a:p>
      </dsp:txBody>
      <dsp:txXfrm rot="-5400000">
        <a:off x="6941002" y="2740341"/>
        <a:ext cx="902046" cy="10368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44BE3-3A39-419F-8081-82B8AF6C06E8}">
      <dsp:nvSpPr>
        <dsp:cNvPr id="0" name=""/>
        <dsp:cNvSpPr/>
      </dsp:nvSpPr>
      <dsp:spPr>
        <a:xfrm rot="5400000">
          <a:off x="5202408" y="97915"/>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rPr>
            <a:t>Collaboration</a:t>
          </a:r>
          <a:r>
            <a:rPr lang="en-AU" sz="1000" b="1" kern="1200">
              <a:solidFill>
                <a:schemeClr val="tx1"/>
              </a:solidFill>
            </a:rPr>
            <a:t> </a:t>
          </a:r>
        </a:p>
      </dsp:txBody>
      <dsp:txXfrm rot="-5400000">
        <a:off x="5504533" y="234737"/>
        <a:ext cx="902046" cy="1036834"/>
      </dsp:txXfrm>
    </dsp:sp>
    <dsp:sp modelId="{699C5B4C-1A77-40CD-B672-70E4805ADC0B}">
      <dsp:nvSpPr>
        <dsp:cNvPr id="0" name=""/>
        <dsp:cNvSpPr/>
      </dsp:nvSpPr>
      <dsp:spPr>
        <a:xfrm>
          <a:off x="6650561" y="301265"/>
          <a:ext cx="1681027" cy="903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AU" sz="3600" kern="1200"/>
        </a:p>
      </dsp:txBody>
      <dsp:txXfrm>
        <a:off x="6650561" y="301265"/>
        <a:ext cx="1681027" cy="903777"/>
      </dsp:txXfrm>
    </dsp:sp>
    <dsp:sp modelId="{5637AD3E-E636-4797-AE41-E3F50E309404}">
      <dsp:nvSpPr>
        <dsp:cNvPr id="0" name=""/>
        <dsp:cNvSpPr/>
      </dsp:nvSpPr>
      <dsp:spPr>
        <a:xfrm rot="5400000">
          <a:off x="3074021" y="137645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Context</a:t>
          </a:r>
        </a:p>
      </dsp:txBody>
      <dsp:txXfrm rot="-5400000">
        <a:off x="3376146" y="1513281"/>
        <a:ext cx="902046" cy="1036834"/>
      </dsp:txXfrm>
    </dsp:sp>
    <dsp:sp modelId="{264D64AE-1BCB-4711-B18D-0D8C726DDD3F}">
      <dsp:nvSpPr>
        <dsp:cNvPr id="0" name=""/>
        <dsp:cNvSpPr/>
      </dsp:nvSpPr>
      <dsp:spPr>
        <a:xfrm rot="5400000">
          <a:off x="4492038" y="1376459"/>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Learning</a:t>
          </a:r>
          <a:r>
            <a:rPr lang="en-AU" sz="900" b="1" kern="1200">
              <a:solidFill>
                <a:srgbClr val="FFFFFF"/>
              </a:solidFill>
              <a:latin typeface="Arial"/>
              <a:ea typeface="+mn-ea"/>
              <a:cs typeface="+mn-cs"/>
            </a:rPr>
            <a:t> </a:t>
          </a:r>
          <a:r>
            <a:rPr lang="en-AU" sz="900" b="1" kern="1200">
              <a:solidFill>
                <a:schemeClr val="tx1"/>
              </a:solidFill>
              <a:latin typeface="Arial"/>
              <a:ea typeface="+mn-ea"/>
              <a:cs typeface="+mn-cs"/>
            </a:rPr>
            <a:t>priorities</a:t>
          </a:r>
        </a:p>
      </dsp:txBody>
      <dsp:txXfrm rot="-5400000">
        <a:off x="4794163" y="1513281"/>
        <a:ext cx="902046" cy="1036834"/>
      </dsp:txXfrm>
    </dsp:sp>
    <dsp:sp modelId="{B28572ED-2CC1-40EC-82A0-537F95052726}">
      <dsp:nvSpPr>
        <dsp:cNvPr id="0" name=""/>
        <dsp:cNvSpPr/>
      </dsp:nvSpPr>
      <dsp:spPr>
        <a:xfrm>
          <a:off x="2908921" y="1579809"/>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09384794-3064-4346-A155-157122D7940C}">
      <dsp:nvSpPr>
        <dsp:cNvPr id="0" name=""/>
        <dsp:cNvSpPr/>
      </dsp:nvSpPr>
      <dsp:spPr>
        <a:xfrm rot="5400000">
          <a:off x="5907355" y="1376459"/>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Reflection</a:t>
          </a:r>
        </a:p>
      </dsp:txBody>
      <dsp:txXfrm rot="-5400000">
        <a:off x="6209480" y="1513281"/>
        <a:ext cx="902046" cy="1036834"/>
      </dsp:txXfrm>
    </dsp:sp>
    <dsp:sp modelId="{45196434-7EDC-4010-A7CF-E9E4FFE13228}">
      <dsp:nvSpPr>
        <dsp:cNvPr id="0" name=""/>
        <dsp:cNvSpPr/>
      </dsp:nvSpPr>
      <dsp:spPr>
        <a:xfrm rot="5400000">
          <a:off x="5203011" y="2623161"/>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latin typeface="Arial"/>
              <a:ea typeface="+mn-ea"/>
              <a:cs typeface="+mn-cs"/>
            </a:rPr>
            <a:t>Assessment</a:t>
          </a:r>
        </a:p>
      </dsp:txBody>
      <dsp:txXfrm rot="-5400000">
        <a:off x="5505136" y="2759983"/>
        <a:ext cx="902046" cy="1036834"/>
      </dsp:txXfrm>
    </dsp:sp>
    <dsp:sp modelId="{A9AD3B68-6CE7-4306-97B5-CE943F917AD7}">
      <dsp:nvSpPr>
        <dsp:cNvPr id="0" name=""/>
        <dsp:cNvSpPr/>
      </dsp:nvSpPr>
      <dsp:spPr>
        <a:xfrm>
          <a:off x="7166351" y="2704937"/>
          <a:ext cx="1681027" cy="903777"/>
        </a:xfrm>
        <a:prstGeom prst="rect">
          <a:avLst/>
        </a:prstGeom>
        <a:noFill/>
        <a:ln>
          <a:noFill/>
        </a:ln>
        <a:effectLst/>
      </dsp:spPr>
      <dsp:style>
        <a:lnRef idx="0">
          <a:scrgbClr r="0" g="0" b="0"/>
        </a:lnRef>
        <a:fillRef idx="0">
          <a:scrgbClr r="0" g="0" b="0"/>
        </a:fillRef>
        <a:effectRef idx="0">
          <a:scrgbClr r="0" g="0" b="0"/>
        </a:effectRef>
        <a:fontRef idx="minor"/>
      </dsp:style>
    </dsp:sp>
    <dsp:sp modelId="{6424A622-FF03-4C1A-999A-7DDFAFE0037C}">
      <dsp:nvSpPr>
        <dsp:cNvPr id="0" name=""/>
        <dsp:cNvSpPr/>
      </dsp:nvSpPr>
      <dsp:spPr>
        <a:xfrm rot="5400000">
          <a:off x="7338854" y="1339826"/>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rPr>
            <a:t>Balance of planned and spontaneous learning</a:t>
          </a:r>
        </a:p>
      </dsp:txBody>
      <dsp:txXfrm rot="-5400000">
        <a:off x="7640979" y="1476648"/>
        <a:ext cx="902046" cy="1036834"/>
      </dsp:txXfrm>
    </dsp:sp>
    <dsp:sp modelId="{3B23825D-9DD7-486F-9EDD-2C591E7DA2DD}">
      <dsp:nvSpPr>
        <dsp:cNvPr id="0" name=""/>
        <dsp:cNvSpPr/>
      </dsp:nvSpPr>
      <dsp:spPr>
        <a:xfrm rot="5400000">
          <a:off x="3808021" y="113158"/>
          <a:ext cx="1506296" cy="1310478"/>
        </a:xfrm>
        <a:prstGeom prst="hexagon">
          <a:avLst>
            <a:gd name="adj" fmla="val 25000"/>
            <a:gd name="vf" fmla="val 115470"/>
          </a:avLst>
        </a:prstGeom>
        <a:solidFill>
          <a:srgbClr val="886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rPr>
            <a:t>Documentation</a:t>
          </a:r>
        </a:p>
      </dsp:txBody>
      <dsp:txXfrm rot="-5400000">
        <a:off x="4110146" y="249980"/>
        <a:ext cx="902046" cy="1036834"/>
      </dsp:txXfrm>
    </dsp:sp>
    <dsp:sp modelId="{898153D3-0644-4D01-8F5D-10AA28F4E105}">
      <dsp:nvSpPr>
        <dsp:cNvPr id="0" name=""/>
        <dsp:cNvSpPr/>
      </dsp:nvSpPr>
      <dsp:spPr>
        <a:xfrm>
          <a:off x="2908921" y="4136898"/>
          <a:ext cx="1626800" cy="903777"/>
        </a:xfrm>
        <a:prstGeom prst="rect">
          <a:avLst/>
        </a:prstGeom>
        <a:noFill/>
        <a:ln>
          <a:noFill/>
        </a:ln>
        <a:effectLst/>
      </dsp:spPr>
      <dsp:style>
        <a:lnRef idx="0">
          <a:scrgbClr r="0" g="0" b="0"/>
        </a:lnRef>
        <a:fillRef idx="0">
          <a:scrgbClr r="0" g="0" b="0"/>
        </a:fillRef>
        <a:effectRef idx="0">
          <a:scrgbClr r="0" g="0" b="0"/>
        </a:effectRef>
        <a:fontRef idx="minor"/>
      </dsp:style>
    </dsp:sp>
    <dsp:sp modelId="{CF8C2B3A-1166-4D25-A5CE-7B63343703C1}">
      <dsp:nvSpPr>
        <dsp:cNvPr id="0" name=""/>
        <dsp:cNvSpPr/>
      </dsp:nvSpPr>
      <dsp:spPr>
        <a:xfrm rot="5400000">
          <a:off x="6638877" y="2603519"/>
          <a:ext cx="1506296" cy="1310478"/>
        </a:xfrm>
        <a:prstGeom prst="hexagon">
          <a:avLst>
            <a:gd name="adj" fmla="val 25000"/>
            <a:gd name="vf" fmla="val 115470"/>
          </a:avLst>
        </a:prstGeom>
        <a:solidFill>
          <a:srgbClr val="DAC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Time</a:t>
          </a:r>
        </a:p>
      </dsp:txBody>
      <dsp:txXfrm rot="-5400000">
        <a:off x="6941002" y="2740341"/>
        <a:ext cx="902046" cy="10368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B8B9F-C17D-4AAB-BA08-8D654D78E048}">
      <dsp:nvSpPr>
        <dsp:cNvPr id="0" name=""/>
        <dsp:cNvSpPr/>
      </dsp:nvSpPr>
      <dsp:spPr>
        <a:xfrm rot="5400000">
          <a:off x="1572485" y="994645"/>
          <a:ext cx="771158" cy="877937"/>
        </a:xfrm>
        <a:prstGeom prst="bentUpArrow">
          <a:avLst>
            <a:gd name="adj1" fmla="val 32840"/>
            <a:gd name="adj2" fmla="val 25000"/>
            <a:gd name="adj3" fmla="val 3578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6A1664-D5E2-4741-9552-111C53A83E95}">
      <dsp:nvSpPr>
        <dsp:cNvPr id="0" name=""/>
        <dsp:cNvSpPr/>
      </dsp:nvSpPr>
      <dsp:spPr>
        <a:xfrm>
          <a:off x="1368174" y="139799"/>
          <a:ext cx="1298177" cy="908682"/>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dirty="0"/>
            <a:t>Long term</a:t>
          </a:r>
        </a:p>
      </dsp:txBody>
      <dsp:txXfrm>
        <a:off x="1412540" y="184165"/>
        <a:ext cx="1209445" cy="819950"/>
      </dsp:txXfrm>
    </dsp:sp>
    <dsp:sp modelId="{37682F60-6985-49D2-8342-3BFB484F9F40}">
      <dsp:nvSpPr>
        <dsp:cNvPr id="0" name=""/>
        <dsp:cNvSpPr/>
      </dsp:nvSpPr>
      <dsp:spPr>
        <a:xfrm>
          <a:off x="2994404" y="0"/>
          <a:ext cx="2408919" cy="116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t>Range and balance of contextualised learning priorities over time</a:t>
          </a:r>
        </a:p>
      </dsp:txBody>
      <dsp:txXfrm>
        <a:off x="2994404" y="0"/>
        <a:ext cx="2408919" cy="1167754"/>
      </dsp:txXfrm>
    </dsp:sp>
    <dsp:sp modelId="{4AD55C97-2BC8-497D-BEBC-AC333ACE3F38}">
      <dsp:nvSpPr>
        <dsp:cNvPr id="0" name=""/>
        <dsp:cNvSpPr/>
      </dsp:nvSpPr>
      <dsp:spPr>
        <a:xfrm rot="5400000">
          <a:off x="3000351" y="2248270"/>
          <a:ext cx="771158" cy="877937"/>
        </a:xfrm>
        <a:prstGeom prst="bentUpArrow">
          <a:avLst>
            <a:gd name="adj1" fmla="val 32840"/>
            <a:gd name="adj2" fmla="val 25000"/>
            <a:gd name="adj3" fmla="val 3578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18AE0C-12F6-47F8-BEF4-440C40506E0C}">
      <dsp:nvSpPr>
        <dsp:cNvPr id="0" name=""/>
        <dsp:cNvSpPr/>
      </dsp:nvSpPr>
      <dsp:spPr>
        <a:xfrm>
          <a:off x="2796041" y="1393425"/>
          <a:ext cx="1298177" cy="908682"/>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dirty="0"/>
            <a:t>Medium term</a:t>
          </a:r>
        </a:p>
      </dsp:txBody>
      <dsp:txXfrm>
        <a:off x="2840407" y="1437791"/>
        <a:ext cx="1209445" cy="819950"/>
      </dsp:txXfrm>
    </dsp:sp>
    <dsp:sp modelId="{67B44AE3-542C-44DC-A458-6E85F4593765}">
      <dsp:nvSpPr>
        <dsp:cNvPr id="0" name=""/>
        <dsp:cNvSpPr/>
      </dsp:nvSpPr>
      <dsp:spPr>
        <a:xfrm>
          <a:off x="4120783" y="1160292"/>
          <a:ext cx="3081914" cy="1373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t>Teacher-initiated teaching, learning and assessment plans working towards identified priorities</a:t>
          </a:r>
        </a:p>
      </dsp:txBody>
      <dsp:txXfrm>
        <a:off x="4120783" y="1160292"/>
        <a:ext cx="3081914" cy="1373514"/>
      </dsp:txXfrm>
    </dsp:sp>
    <dsp:sp modelId="{6EEB5C40-F735-4F99-B9CE-82691CB9A4D7}">
      <dsp:nvSpPr>
        <dsp:cNvPr id="0" name=""/>
        <dsp:cNvSpPr/>
      </dsp:nvSpPr>
      <dsp:spPr>
        <a:xfrm>
          <a:off x="4223908" y="2602503"/>
          <a:ext cx="1298177" cy="908682"/>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dirty="0"/>
            <a:t>Short</a:t>
          </a:r>
        </a:p>
        <a:p>
          <a:pPr marL="0" lvl="0" indent="0" algn="ctr" defTabSz="933450">
            <a:lnSpc>
              <a:spcPct val="90000"/>
            </a:lnSpc>
            <a:spcBef>
              <a:spcPct val="0"/>
            </a:spcBef>
            <a:spcAft>
              <a:spcPct val="35000"/>
            </a:spcAft>
            <a:buNone/>
          </a:pPr>
          <a:r>
            <a:rPr lang="en-AU" sz="2100" kern="1200" dirty="0"/>
            <a:t>term</a:t>
          </a:r>
        </a:p>
      </dsp:txBody>
      <dsp:txXfrm>
        <a:off x="4268274" y="2646869"/>
        <a:ext cx="1209445" cy="819950"/>
      </dsp:txXfrm>
    </dsp:sp>
    <dsp:sp modelId="{F2885C90-C67E-40C4-8C5E-F25A6E61A564}">
      <dsp:nvSpPr>
        <dsp:cNvPr id="0" name=""/>
        <dsp:cNvSpPr/>
      </dsp:nvSpPr>
      <dsp:spPr>
        <a:xfrm>
          <a:off x="5533892" y="2423979"/>
          <a:ext cx="2267907" cy="1284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solidFill>
                <a:srgbClr val="000000">
                  <a:hueOff val="0"/>
                  <a:satOff val="0"/>
                  <a:lumOff val="0"/>
                  <a:alphaOff val="0"/>
                </a:srgbClr>
              </a:solidFill>
              <a:latin typeface="Arial"/>
              <a:ea typeface="+mn-ea"/>
              <a:cs typeface="+mn-cs"/>
            </a:rPr>
            <a:t>Child-initiated and spontaneous learning facilitated alongside planned learning</a:t>
          </a:r>
        </a:p>
      </dsp:txBody>
      <dsp:txXfrm>
        <a:off x="5533892" y="2423979"/>
        <a:ext cx="2267907" cy="12844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6" cy="496967"/>
          </a:xfrm>
          <a:prstGeom prst="rect">
            <a:avLst/>
          </a:prstGeom>
        </p:spPr>
        <p:txBody>
          <a:bodyPr vert="horz" lIns="93104" tIns="46552" rIns="93104" bIns="46552" rtlCol="0"/>
          <a:lstStyle>
            <a:lvl1pPr algn="l">
              <a:defRPr sz="1200"/>
            </a:lvl1pPr>
          </a:lstStyle>
          <a:p>
            <a:endParaRPr lang="en-AU"/>
          </a:p>
        </p:txBody>
      </p:sp>
      <p:sp>
        <p:nvSpPr>
          <p:cNvPr id="3" name="Date Placeholder 2"/>
          <p:cNvSpPr>
            <a:spLocks noGrp="1"/>
          </p:cNvSpPr>
          <p:nvPr>
            <p:ph type="dt" sz="quarter" idx="1"/>
          </p:nvPr>
        </p:nvSpPr>
        <p:spPr>
          <a:xfrm>
            <a:off x="3855838" y="1"/>
            <a:ext cx="2949786" cy="496967"/>
          </a:xfrm>
          <a:prstGeom prst="rect">
            <a:avLst/>
          </a:prstGeom>
        </p:spPr>
        <p:txBody>
          <a:bodyPr vert="horz" lIns="93104" tIns="46552" rIns="93104" bIns="46552" rtlCol="0"/>
          <a:lstStyle>
            <a:lvl1pPr algn="r">
              <a:defRPr sz="1200"/>
            </a:lvl1pPr>
          </a:lstStyle>
          <a:p>
            <a:fld id="{73D76A07-3D3D-4A68-AAD0-85CA8B587E22}" type="datetimeFigureOut">
              <a:rPr lang="en-AU" smtClean="0"/>
              <a:t>22/01/2025</a:t>
            </a:fld>
            <a:endParaRPr lang="en-AU"/>
          </a:p>
        </p:txBody>
      </p:sp>
      <p:sp>
        <p:nvSpPr>
          <p:cNvPr id="4" name="Footer Placeholder 3"/>
          <p:cNvSpPr>
            <a:spLocks noGrp="1"/>
          </p:cNvSpPr>
          <p:nvPr>
            <p:ph type="ftr" sz="quarter" idx="2"/>
          </p:nvPr>
        </p:nvSpPr>
        <p:spPr>
          <a:xfrm>
            <a:off x="0" y="9440647"/>
            <a:ext cx="2949786" cy="496967"/>
          </a:xfrm>
          <a:prstGeom prst="rect">
            <a:avLst/>
          </a:prstGeom>
        </p:spPr>
        <p:txBody>
          <a:bodyPr vert="horz" lIns="93104" tIns="46552" rIns="93104" bIns="46552"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7"/>
            <a:ext cx="2949786" cy="496967"/>
          </a:xfrm>
          <a:prstGeom prst="rect">
            <a:avLst/>
          </a:prstGeom>
        </p:spPr>
        <p:txBody>
          <a:bodyPr vert="horz" lIns="93104" tIns="46552" rIns="93104" bIns="46552"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6" cy="496967"/>
          </a:xfrm>
          <a:prstGeom prst="rect">
            <a:avLst/>
          </a:prstGeom>
        </p:spPr>
        <p:txBody>
          <a:bodyPr vert="horz" lIns="93104" tIns="46552" rIns="93104" bIns="46552"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1"/>
            <a:ext cx="2949786" cy="496967"/>
          </a:xfrm>
          <a:prstGeom prst="rect">
            <a:avLst/>
          </a:prstGeom>
        </p:spPr>
        <p:txBody>
          <a:bodyPr vert="horz" lIns="93104" tIns="46552" rIns="93104" bIns="46552" rtlCol="0"/>
          <a:lstStyle>
            <a:lvl1pPr algn="r">
              <a:defRPr sz="1200">
                <a:latin typeface="Arial" charset="0"/>
              </a:defRPr>
            </a:lvl1pPr>
          </a:lstStyle>
          <a:p>
            <a:pPr>
              <a:defRPr/>
            </a:pPr>
            <a:fld id="{5D80A888-D75A-4166-AD9D-7C4F06AF2060}" type="datetimeFigureOut">
              <a:rPr lang="en-AU"/>
              <a:pPr>
                <a:defRPr/>
              </a:pPr>
              <a:t>22/01/2025</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3104" tIns="46552" rIns="93104" bIns="46552" rtlCol="0" anchor="ctr"/>
          <a:lstStyle/>
          <a:p>
            <a:pPr lvl="0"/>
            <a:endParaRPr lang="en-AU" noProof="0"/>
          </a:p>
        </p:txBody>
      </p:sp>
      <p:sp>
        <p:nvSpPr>
          <p:cNvPr id="6" name="Footer Placeholder 5"/>
          <p:cNvSpPr>
            <a:spLocks noGrp="1"/>
          </p:cNvSpPr>
          <p:nvPr>
            <p:ph type="ftr" sz="quarter" idx="4"/>
          </p:nvPr>
        </p:nvSpPr>
        <p:spPr>
          <a:xfrm>
            <a:off x="0" y="9440647"/>
            <a:ext cx="2949786" cy="496967"/>
          </a:xfrm>
          <a:prstGeom prst="rect">
            <a:avLst/>
          </a:prstGeom>
        </p:spPr>
        <p:txBody>
          <a:bodyPr vert="horz" lIns="93104" tIns="46552" rIns="93104" bIns="46552"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7"/>
            <a:ext cx="2949786" cy="496967"/>
          </a:xfrm>
          <a:prstGeom prst="rect">
            <a:avLst/>
          </a:prstGeom>
        </p:spPr>
        <p:txBody>
          <a:bodyPr vert="horz" lIns="93104" tIns="46552" rIns="93104" bIns="46552" rtlCol="0" anchor="b"/>
          <a:lstStyle>
            <a:lvl1pPr algn="r">
              <a:defRPr sz="1200">
                <a:latin typeface="Arial" charset="0"/>
              </a:defRPr>
            </a:lvl1pPr>
          </a:lstStyle>
          <a:p>
            <a:pPr>
              <a:defRPr/>
            </a:pPr>
            <a:fld id="{7DC8D554-20BD-45E3-8F8F-C854CD9EEC52}" type="slidenum">
              <a:rPr lang="en-AU"/>
              <a:pPr>
                <a:defRPr/>
              </a:pPr>
              <a:t>‹#›</a:t>
            </a:fld>
            <a:endParaRPr lang="en-AU"/>
          </a:p>
        </p:txBody>
      </p:sp>
      <p:sp>
        <p:nvSpPr>
          <p:cNvPr id="10" name="Notes Placeholder 9">
            <a:extLst>
              <a:ext uri="{FF2B5EF4-FFF2-40B4-BE49-F238E27FC236}">
                <a16:creationId xmlns:a16="http://schemas.microsoft.com/office/drawing/2014/main" id="{8EABE018-305B-0BCC-5B85-666C0C3782FA}"/>
              </a:ext>
            </a:extLst>
          </p:cNvPr>
          <p:cNvSpPr>
            <a:spLocks noGrp="1"/>
          </p:cNvSpPr>
          <p:nvPr>
            <p:ph type="body" sz="quarter" idx="3"/>
          </p:nvPr>
        </p:nvSpPr>
        <p:spPr>
          <a:xfrm>
            <a:off x="680720" y="4783307"/>
            <a:ext cx="5445760" cy="3913614"/>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0" indent="-18000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360000" indent="-180000" algn="l" rtl="0" eaLnBrk="0" fontAlgn="base" hangingPunct="0">
      <a:spcBef>
        <a:spcPct val="30000"/>
      </a:spcBef>
      <a:spcAft>
        <a:spcPct val="0"/>
      </a:spcAft>
      <a:buFont typeface="Courier New" panose="02070309020205020404" pitchFamily="49" charset="0"/>
      <a:buChar char="-"/>
      <a:defRPr sz="1200" kern="1200">
        <a:solidFill>
          <a:schemeClr val="tx1"/>
        </a:solidFill>
        <a:latin typeface="Arial" panose="020B0604020202020204" pitchFamily="34" charset="0"/>
        <a:ea typeface="+mn-ea"/>
        <a:cs typeface="Arial" panose="020B0604020202020204" pitchFamily="34" charset="0"/>
      </a:defRPr>
    </a:lvl3pPr>
    <a:lvl4pPr marL="540000" indent="-180000"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720000" indent="-180000"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1"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mailto:qklg@qcaa.qld.edu.au"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212232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r>
              <a:rPr lang="en-AU" sz="1200" b="0" dirty="0"/>
              <a:t>To review the considerations for planning:</a:t>
            </a:r>
            <a:endParaRPr lang="en-AU" dirty="0"/>
          </a:p>
          <a:p>
            <a:pPr marL="171450" indent="-171450">
              <a:buFont typeface="Arial" panose="020B0604020202020204" pitchFamily="34" charset="0"/>
              <a:buChar char="•"/>
            </a:pPr>
            <a:r>
              <a:rPr lang="en-AU" sz="1200" b="0" dirty="0"/>
              <a:t>read </a:t>
            </a:r>
            <a:r>
              <a:rPr lang="en-AU" sz="1200" b="1" dirty="0"/>
              <a:t>Engaging in responsive planning and decision-making </a:t>
            </a:r>
            <a:r>
              <a:rPr lang="en-AU" sz="1200" b="0" dirty="0"/>
              <a:t>— QKLG (</a:t>
            </a:r>
            <a:r>
              <a:rPr lang="en-US" dirty="0">
                <a:solidFill>
                  <a:srgbClr val="111111"/>
                </a:solidFill>
                <a:latin typeface="+mn-lt"/>
              </a:rPr>
              <a:t>p. 13</a:t>
            </a:r>
            <a:r>
              <a:rPr lang="en-AU" sz="1200" b="0" dirty="0"/>
              <a:t>) </a:t>
            </a:r>
          </a:p>
          <a:p>
            <a:pPr marL="171450" indent="-171450">
              <a:buFont typeface="Arial" panose="020B0604020202020204" pitchFamily="34" charset="0"/>
              <a:buChar char="•"/>
            </a:pPr>
            <a:r>
              <a:rPr lang="en-AU" sz="1200" b="0" dirty="0"/>
              <a:t>complete </a:t>
            </a:r>
            <a:r>
              <a:rPr lang="en-AU" sz="1200" b="1" dirty="0"/>
              <a:t>Activity 1: </a:t>
            </a:r>
            <a:r>
              <a:rPr lang="en-US" sz="1200" b="1" dirty="0"/>
              <a:t>Considerations for planning </a:t>
            </a:r>
            <a:r>
              <a:rPr lang="en-AU" sz="1200" b="0" dirty="0"/>
              <a:t>— Module 3 workbook (p. 2).</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475745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From the practice Engaging in responsive planning and decision-making, key </a:t>
            </a:r>
            <a:r>
              <a:rPr lang="en-AU" b="0" dirty="0"/>
              <a:t>considerations for planning that </a:t>
            </a:r>
            <a:r>
              <a:rPr lang="en-AU" dirty="0"/>
              <a:t>you may have identified include:</a:t>
            </a:r>
          </a:p>
          <a:p>
            <a:pPr marL="174570" indent="-174570" defTabSz="931042">
              <a:buFont typeface="Arial" panose="020B0604020202020204" pitchFamily="34" charset="0"/>
              <a:buChar char="•"/>
              <a:defRPr/>
            </a:pPr>
            <a:r>
              <a:rPr lang="en-AU" b="0" dirty="0"/>
              <a:t>the ongoing and interconnected process of planning and </a:t>
            </a:r>
            <a:r>
              <a:rPr lang="en-AU" b="1" dirty="0"/>
              <a:t>assessment</a:t>
            </a:r>
          </a:p>
          <a:p>
            <a:pPr marL="174570" indent="-174570" defTabSz="931042">
              <a:buFont typeface="Arial" panose="020B0604020202020204" pitchFamily="34" charset="0"/>
              <a:buChar char="•"/>
              <a:defRPr/>
            </a:pPr>
            <a:r>
              <a:rPr lang="en-AU" b="1" dirty="0"/>
              <a:t>collaborating</a:t>
            </a:r>
            <a:r>
              <a:rPr lang="en-AU" dirty="0"/>
              <a:t> with partners throughout planning</a:t>
            </a:r>
          </a:p>
          <a:p>
            <a:pPr marL="174570" indent="-174570" defTabSz="931042">
              <a:buFont typeface="Arial" panose="020B0604020202020204" pitchFamily="34" charset="0"/>
              <a:buChar char="•"/>
              <a:defRPr/>
            </a:pPr>
            <a:r>
              <a:rPr lang="en-AU" dirty="0"/>
              <a:t>learning </a:t>
            </a:r>
            <a:r>
              <a:rPr lang="en-AU" b="0" dirty="0"/>
              <a:t>over </a:t>
            </a:r>
            <a:r>
              <a:rPr lang="en-AU" b="1" dirty="0"/>
              <a:t>time</a:t>
            </a:r>
            <a:r>
              <a:rPr lang="en-AU" b="0" dirty="0"/>
              <a:t> through long-, medium- and short-term decision-making</a:t>
            </a:r>
          </a:p>
          <a:p>
            <a:pPr marL="174570" marR="0" lvl="0" indent="-174570" algn="l" defTabSz="931042"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balancing </a:t>
            </a:r>
            <a:r>
              <a:rPr lang="en-AU" b="1" dirty="0"/>
              <a:t>teacher-initiated</a:t>
            </a:r>
            <a:r>
              <a:rPr lang="en-AU" b="0" dirty="0"/>
              <a:t> </a:t>
            </a:r>
            <a:r>
              <a:rPr lang="en-AU" b="1" dirty="0"/>
              <a:t>planning </a:t>
            </a:r>
            <a:r>
              <a:rPr lang="en-AU" b="0" dirty="0"/>
              <a:t>with responsiveness to </a:t>
            </a:r>
            <a:r>
              <a:rPr lang="en-AU" b="1" dirty="0"/>
              <a:t>child-initiated, spontaneous learning </a:t>
            </a:r>
            <a:r>
              <a:rPr lang="en-AU" b="0" dirty="0"/>
              <a:t>that builds on children’s </a:t>
            </a:r>
            <a:r>
              <a:rPr lang="en-AU" dirty="0"/>
              <a:t>knowledge, perspectives, capabilities and interests inform planning.</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232083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Key considerations for planning continued include:</a:t>
            </a:r>
          </a:p>
          <a:p>
            <a:pPr marL="174570" marR="0" lvl="0" indent="-174570" algn="l" defTabSz="931042"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focusing on </a:t>
            </a:r>
            <a:r>
              <a:rPr lang="en-AU" b="1" dirty="0"/>
              <a:t>learning priorities </a:t>
            </a:r>
            <a:r>
              <a:rPr lang="en-AU" b="0" dirty="0"/>
              <a:t>in relation to the </a:t>
            </a:r>
            <a:r>
              <a:rPr lang="en-AU" b="1" dirty="0"/>
              <a:t>context </a:t>
            </a:r>
            <a:r>
              <a:rPr lang="en-AU" b="0" dirty="0"/>
              <a:t>of the service and group</a:t>
            </a:r>
          </a:p>
          <a:p>
            <a:pPr marL="174570" marR="0" lvl="0" indent="-174570" algn="l" defTabSz="931042"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dirty="0"/>
              <a:t>collaborating</a:t>
            </a:r>
            <a:r>
              <a:rPr lang="en-AU" dirty="0"/>
              <a:t> with children and supporting their active participation in planning</a:t>
            </a:r>
          </a:p>
          <a:p>
            <a:pPr marL="174570" indent="-174570">
              <a:buFont typeface="Arial" panose="020B0604020202020204" pitchFamily="34" charset="0"/>
              <a:buChar char="•"/>
            </a:pPr>
            <a:r>
              <a:rPr lang="en-AU" b="1" dirty="0"/>
              <a:t>assessing</a:t>
            </a:r>
            <a:r>
              <a:rPr lang="en-AU" dirty="0"/>
              <a:t> and </a:t>
            </a:r>
            <a:r>
              <a:rPr lang="en-AU" b="1" dirty="0"/>
              <a:t>documenting</a:t>
            </a:r>
            <a:r>
              <a:rPr lang="en-AU" dirty="0"/>
              <a:t> children’s learning to support collaborative decision-making and critical </a:t>
            </a:r>
            <a:r>
              <a:rPr lang="en-AU" b="1" dirty="0"/>
              <a:t>reflection</a:t>
            </a:r>
            <a:r>
              <a:rPr lang="en-AU" b="0" dirty="0"/>
              <a:t> to inform ongoing planning and share children’s learning progress.</a:t>
            </a:r>
          </a:p>
          <a:p>
            <a:pPr marL="174570" indent="-174570">
              <a:buFont typeface="Arial" panose="020B0604020202020204" pitchFamily="34" charset="0"/>
              <a:buChar char="•"/>
            </a:pPr>
            <a:endParaRPr lang="en-AU" dirty="0"/>
          </a:p>
          <a:p>
            <a:pPr marL="0" indent="0">
              <a:buFont typeface="Arial" panose="020B0604020202020204" pitchFamily="34" charset="0"/>
              <a:buNone/>
            </a:pPr>
            <a:endParaRPr lang="en-AU"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670708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key considerations for planning from the QKLG advice (Slides 11 and 12) are represented in the visual summary above. These considerations will guide your thinking throughout the module.</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3952252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These considerations guide what professional decisions are made in relation to the educational plan. The National Quality Framework (NQF) advice can support informed decision-making about how teachers and educators approach documenting the educational plan. This advice will be discussed in the following two slides.</a:t>
            </a: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376676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National Quality Framework (NQF) and National Quality Standard (NQS) indicate there is no prescribed way to document your educational plan.</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3642596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paraphrase the ACECQA: In collaboration, services consider their approach to documenting the educational plan in a way that will support teachers and educators to effectively deliver and document the program and enhance outcomes for children.</a:t>
            </a:r>
          </a:p>
          <a:p>
            <a:endParaRPr lang="en-AU" dirty="0"/>
          </a:p>
          <a:p>
            <a:r>
              <a:rPr lang="en-AU" dirty="0"/>
              <a:t>As you continue to examine the considerations for planning outlined in the QKLG 2024, reflect on how you document these considerations and how effective your current practice is in maintaining documentation and enhancing outcomes for children.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230973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Planning is informed by, and responsive to the context.</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3175272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42424"/>
                </a:solidFill>
                <a:effectLst/>
                <a:latin typeface="+mn-lt"/>
              </a:rPr>
              <a:t>In the QKLG, EYLF v2.0, and NQF, context refers to service and local contextual understandings that guide decision-making about learning environments, ensuring they are relevant and meaningful to both the group and individuals.</a:t>
            </a:r>
            <a:endParaRPr lang="en-AU" b="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1069359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r>
              <a:rPr lang="en-AU" sz="1200" b="0" dirty="0"/>
              <a:t>Reflect on the contextual factors of your service.</a:t>
            </a:r>
            <a:endParaRPr lang="en-AU" dirty="0"/>
          </a:p>
          <a:p>
            <a:pPr marL="0" indent="0">
              <a:buFont typeface="Arial" panose="020B0604020202020204" pitchFamily="34" charset="0"/>
              <a:buNone/>
            </a:pPr>
            <a:endParaRPr lang="en-AU" sz="1200" b="0" dirty="0"/>
          </a:p>
          <a:p>
            <a:pPr marL="0" indent="0">
              <a:buFont typeface="Arial" panose="020B0604020202020204" pitchFamily="34" charset="0"/>
              <a:buNone/>
            </a:pPr>
            <a:r>
              <a:rPr lang="en-AU" sz="1200" b="0" dirty="0"/>
              <a:t>Complete </a:t>
            </a:r>
            <a:r>
              <a:rPr lang="en-AU" sz="1200" b="1" dirty="0"/>
              <a:t>Activity 2: </a:t>
            </a:r>
            <a:r>
              <a:rPr lang="en-US" sz="1200" b="1" dirty="0"/>
              <a:t>Consider context </a:t>
            </a:r>
            <a:r>
              <a:rPr lang="en-AU" sz="1200" b="0" dirty="0"/>
              <a:t>— Module 3 workbook (p. 2).</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72198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2525409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Planning makes visible your identified </a:t>
            </a:r>
            <a:r>
              <a:rPr lang="en-AU" b="1"/>
              <a:t>learning priorities </a:t>
            </a:r>
            <a:r>
              <a:rPr lang="en-AU"/>
              <a:t>over </a:t>
            </a:r>
            <a:r>
              <a:rPr lang="en-AU" b="1"/>
              <a:t>time. </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168586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Learning priorities are informed by the context to ensure they are meaningful for the group and for individuals. Decisions about learning priorities are based on assessment evidence and identify plans and priorities for learning over long-, medium- and short-term periods of time.</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QKLG learning priorities (referred to as goals in the EYLF V2.0 and NQF):</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t>draw from the </a:t>
            </a:r>
            <a:r>
              <a:rPr lang="en-AU" sz="1200" b="1" dirty="0"/>
              <a:t>learning and development </a:t>
            </a:r>
            <a:r>
              <a:rPr lang="en-AU" sz="1200" dirty="0"/>
              <a:t>area </a:t>
            </a:r>
            <a:r>
              <a:rPr lang="en-AU" sz="1200" b="1" dirty="0"/>
              <a:t>significant learnings</a:t>
            </a:r>
          </a:p>
          <a:p>
            <a:pPr marL="171450" indent="-171450">
              <a:buFont typeface="Arial" panose="020B0604020202020204" pitchFamily="34" charset="0"/>
              <a:buChar char="•"/>
            </a:pPr>
            <a:r>
              <a:rPr lang="en-AU" dirty="0">
                <a:latin typeface="+mn-lt"/>
              </a:rPr>
              <a:t>respond to the context and group</a:t>
            </a:r>
          </a:p>
          <a:p>
            <a:pPr marL="171450" indent="-171450">
              <a:buFont typeface="Arial" panose="020B0604020202020204" pitchFamily="34" charset="0"/>
              <a:buChar char="•"/>
            </a:pPr>
            <a:r>
              <a:rPr lang="en-AU" dirty="0">
                <a:latin typeface="+mn-lt"/>
              </a:rPr>
              <a:t>build on children’s knowledge, perspectives, capabilities and interests</a:t>
            </a:r>
          </a:p>
          <a:p>
            <a:pPr marL="171450" indent="-171450">
              <a:buFont typeface="Arial" panose="020B0604020202020204" pitchFamily="34" charset="0"/>
              <a:buChar char="•"/>
            </a:pPr>
            <a:r>
              <a:rPr lang="en-AU" dirty="0">
                <a:latin typeface="+mn-lt"/>
              </a:rPr>
              <a:t>identify learning across long-, medium- and short-term periods of time. </a:t>
            </a:r>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1994153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Planning decisions are made over long, medium and short terms as described on the slide.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1703658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a:t>Planning includes a balance of learning opportunities that are:</a:t>
            </a:r>
          </a:p>
          <a:p>
            <a:pPr marL="171450" indent="-171450">
              <a:buFont typeface="Arial" panose="020B0604020202020204" pitchFamily="34" charset="0"/>
              <a:buChar char="•"/>
            </a:pPr>
            <a:r>
              <a:rPr lang="en-AU"/>
              <a:t>planned, initiated and guided by the teacher or educator</a:t>
            </a:r>
          </a:p>
          <a:p>
            <a:pPr marL="171450" indent="-171450">
              <a:buFont typeface="Arial" panose="020B0604020202020204" pitchFamily="34" charset="0"/>
              <a:buChar char="•"/>
            </a:pPr>
            <a:r>
              <a:rPr lang="en-AU"/>
              <a:t>responsive to child-initiated, spontaneous learning moments.</a:t>
            </a:r>
          </a:p>
          <a:p>
            <a:endParaRPr lang="en-AU"/>
          </a:p>
          <a:p>
            <a:r>
              <a:rPr lang="en-AU"/>
              <a:t>Planning for learning also considers planning for </a:t>
            </a:r>
            <a:r>
              <a:rPr lang="en-AU" b="1"/>
              <a:t>assessment </a:t>
            </a:r>
            <a:r>
              <a:rPr lang="en-AU" b="0"/>
              <a:t>including</a:t>
            </a:r>
            <a:r>
              <a:rPr lang="en-AU" b="1"/>
              <a:t> </a:t>
            </a:r>
            <a:r>
              <a:rPr lang="en-AU" b="0"/>
              <a:t>what</a:t>
            </a:r>
            <a:r>
              <a:rPr lang="en-AU" b="1"/>
              <a:t>, </a:t>
            </a:r>
            <a:r>
              <a:rPr lang="en-AU"/>
              <a:t>how and when evidence may be gathered in relation to the learning priorities to inform ongoing decision-making.</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1012744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QKLG, EYLF and NQF identify that quality planning includes a balance of planned and spontaneous intentional learning opportunities which support children to progress towards the learning priorities.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1608283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Review and reflect to consider the balance of planned and spontaneous learning in your current practice.</a:t>
            </a:r>
          </a:p>
          <a:p>
            <a:endParaRPr lang="en-AU" i="0"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3623439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AU" dirty="0"/>
              <a:t>Critical reflection is an integral part of effective planning to support collaborative decision-making about teaching and learning, and to identify ways to develop or extend what is in the plan.</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26</a:t>
            </a:fld>
            <a:endParaRPr lang="en-AU"/>
          </a:p>
        </p:txBody>
      </p:sp>
    </p:spTree>
    <p:extLst>
      <p:ext uri="{BB962C8B-B14F-4D97-AF65-F5344CB8AC3E}">
        <p14:creationId xmlns:p14="http://schemas.microsoft.com/office/powerpoint/2010/main" val="195383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Critical reflection, including evaluation, is an ongoing process that informs decisions about children’s learning and teacher professional practice.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3903265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r>
              <a:rPr lang="en-AU" sz="1200" b="0" dirty="0"/>
              <a:t>Consider you current critical reflection process:</a:t>
            </a:r>
            <a:endParaRPr lang="en-AU" dirty="0"/>
          </a:p>
          <a:p>
            <a:pPr marL="0" indent="0">
              <a:buFont typeface="Arial" panose="020B0604020202020204" pitchFamily="34" charset="0"/>
              <a:buNone/>
            </a:pPr>
            <a:endParaRPr lang="en-AU" sz="1200" b="0" dirty="0"/>
          </a:p>
          <a:p>
            <a:pPr marL="0" indent="0">
              <a:buFont typeface="Arial" panose="020B0604020202020204" pitchFamily="34" charset="0"/>
              <a:buNone/>
            </a:pPr>
            <a:r>
              <a:rPr lang="en-AU" sz="1200" b="0" dirty="0"/>
              <a:t>Complete </a:t>
            </a:r>
            <a:r>
              <a:rPr lang="en-AU" sz="1200" b="1" dirty="0"/>
              <a:t>Activity 3: </a:t>
            </a:r>
            <a:r>
              <a:rPr lang="en-US" sz="1200" b="1" dirty="0"/>
              <a:t>Consider critical reflection </a:t>
            </a:r>
            <a:r>
              <a:rPr lang="en-AU" sz="1200" b="0" dirty="0"/>
              <a:t>— Module 3 workbook (p. 3).</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28</a:t>
            </a:fld>
            <a:endParaRPr lang="en-AU"/>
          </a:p>
        </p:txBody>
      </p:sp>
    </p:spTree>
    <p:extLst>
      <p:ext uri="{BB962C8B-B14F-4D97-AF65-F5344CB8AC3E}">
        <p14:creationId xmlns:p14="http://schemas.microsoft.com/office/powerpoint/2010/main" val="1928876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this section, you will use the considerations for planning to reflect on how you document these considerations across long-, medium- and short-term planning documents.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29</a:t>
            </a:fld>
            <a:endParaRPr lang="en-AU"/>
          </a:p>
        </p:txBody>
      </p:sp>
    </p:spTree>
    <p:extLst>
      <p:ext uri="{BB962C8B-B14F-4D97-AF65-F5344CB8AC3E}">
        <p14:creationId xmlns:p14="http://schemas.microsoft.com/office/powerpoint/2010/main" val="421973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3"/>
          </a:xfrm>
          <a:prstGeom prst="rect">
            <a:avLst/>
          </a:prstGeom>
        </p:spPr>
        <p:txBody>
          <a:bodyPr/>
          <a:lstStyle/>
          <a:p>
            <a:r>
              <a:rPr lang="en-AU" dirty="0"/>
              <a:t>Welcome to familiarisation and planning with the </a:t>
            </a:r>
            <a:r>
              <a:rPr lang="en-AU" i="1" dirty="0"/>
              <a:t>Queensland kindergarten learning guideline </a:t>
            </a:r>
            <a:r>
              <a:rPr lang="en-AU" i="0" dirty="0"/>
              <a:t>(QKLG) </a:t>
            </a:r>
            <a:r>
              <a:rPr lang="en-AU" i="1" dirty="0"/>
              <a:t>2024, Module 3: Identifying considerations for planning.</a:t>
            </a:r>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1805021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dirty="0">
                <a:solidFill>
                  <a:srgbClr val="111111"/>
                </a:solidFill>
                <a:effectLst/>
                <a:latin typeface="+mn-lt"/>
              </a:rPr>
              <a:t>As you reflect on example template 1 and 2 (provided in this module) and your own documentation of considerations for planning, you will see connections to the visual summary of considerations.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dirty="0">
              <a:solidFill>
                <a:srgbClr val="11111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dirty="0">
                <a:solidFill>
                  <a:srgbClr val="111111"/>
                </a:solidFill>
                <a:effectLst/>
                <a:latin typeface="+mn-lt"/>
              </a:rPr>
              <a:t>You will need:</a:t>
            </a:r>
          </a:p>
          <a:p>
            <a:pPr marL="285750" indent="-285750" algn="l">
              <a:lnSpc>
                <a:spcPct val="110000"/>
              </a:lnSpc>
              <a:spcBef>
                <a:spcPts val="1800"/>
              </a:spcBef>
              <a:spcAft>
                <a:spcPts val="600"/>
              </a:spcAft>
              <a:buFont typeface="Arial" panose="020B0604020202020204" pitchFamily="34" charset="0"/>
              <a:buChar char="•"/>
            </a:pPr>
            <a:r>
              <a:rPr lang="en-AU" sz="1200" b="1" dirty="0">
                <a:effectLst/>
                <a:latin typeface="+mn-lt"/>
                <a:ea typeface="SimHei" panose="02010609060101010101" pitchFamily="49" charset="-122"/>
                <a:cs typeface="Times New Roman" panose="02020603050405020304" pitchFamily="18" charset="0"/>
              </a:rPr>
              <a:t>Considerations for planning: Long-term planning decisions </a:t>
            </a:r>
            <a:r>
              <a:rPr lang="en-AU" sz="1200" dirty="0">
                <a:effectLst/>
                <a:latin typeface="+mn-lt"/>
                <a:ea typeface="Arial" panose="020B0604020202020204" pitchFamily="34" charset="0"/>
                <a:cs typeface="Times New Roman" panose="02020603050405020304" pitchFamily="18" charset="0"/>
              </a:rPr>
              <a:t>— Module 3 self-paced learning — Example 1 template</a:t>
            </a:r>
            <a:endParaRPr lang="en-US" sz="1200" b="0" i="0" dirty="0">
              <a:solidFill>
                <a:srgbClr val="111111"/>
              </a:solidFill>
              <a:effectLst/>
              <a:latin typeface="+mn-lt"/>
              <a:cs typeface="Times New Roman" panose="02020603050405020304" pitchFamily="18" charset="0"/>
            </a:endParaRPr>
          </a:p>
          <a:p>
            <a:pPr marL="285750" indent="-285750" algn="l">
              <a:lnSpc>
                <a:spcPct val="110000"/>
              </a:lnSpc>
              <a:spcBef>
                <a:spcPts val="1800"/>
              </a:spcBef>
              <a:spcAft>
                <a:spcPts val="600"/>
              </a:spcAft>
              <a:buFont typeface="Arial" panose="020B0604020202020204" pitchFamily="34" charset="0"/>
              <a:buChar char="•"/>
            </a:pPr>
            <a:r>
              <a:rPr lang="en-AU" sz="1200" b="1" dirty="0">
                <a:effectLst/>
                <a:latin typeface="+mn-lt"/>
                <a:ea typeface="SimHei" panose="02010609060101010101" pitchFamily="49" charset="-122"/>
                <a:cs typeface="Times New Roman" panose="02020603050405020304" pitchFamily="18" charset="0"/>
              </a:rPr>
              <a:t>Considerations for planning: Medium- and short-term planning decisions </a:t>
            </a:r>
            <a:r>
              <a:rPr lang="en-AU" sz="1200" dirty="0">
                <a:effectLst/>
                <a:latin typeface="+mn-lt"/>
                <a:ea typeface="Arial" panose="020B0604020202020204" pitchFamily="34" charset="0"/>
                <a:cs typeface="Times New Roman" panose="02020603050405020304" pitchFamily="18" charset="0"/>
              </a:rPr>
              <a:t>— Module 3 self-paced learning — Example 2 template.</a:t>
            </a:r>
            <a:endParaRPr lang="en-US" sz="1200" b="0" i="0" dirty="0">
              <a:solidFill>
                <a:srgbClr val="111111"/>
              </a:solidFill>
              <a:effectLst/>
              <a:latin typeface="+mn-lt"/>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30</a:t>
            </a:fld>
            <a:endParaRPr lang="en-AU"/>
          </a:p>
        </p:txBody>
      </p:sp>
    </p:spTree>
    <p:extLst>
      <p:ext uri="{BB962C8B-B14F-4D97-AF65-F5344CB8AC3E}">
        <p14:creationId xmlns:p14="http://schemas.microsoft.com/office/powerpoint/2010/main" val="522387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111111"/>
                </a:solidFill>
                <a:effectLst/>
                <a:latin typeface="+mn-lt"/>
              </a:rPr>
              <a:t>In this part of the module, you will explore where you can see the QKLG considerations for planning represented in </a:t>
            </a:r>
            <a:r>
              <a:rPr lang="en-US" sz="1200" b="1" dirty="0">
                <a:effectLst/>
                <a:latin typeface="Aptos" panose="020B0004020202020204" pitchFamily="34" charset="0"/>
                <a:ea typeface="Times New Roman" panose="02020603050405020304" pitchFamily="18" charset="0"/>
                <a:cs typeface="Calibri" panose="020F0502020204030204" pitchFamily="34" charset="0"/>
              </a:rPr>
              <a:t>Module 3: Example plans to review considerations for planning 1 and 2</a:t>
            </a:r>
            <a:r>
              <a:rPr lang="en-US" sz="1200" b="0" i="0" dirty="0">
                <a:solidFill>
                  <a:srgbClr val="111111"/>
                </a:solidFill>
                <a:effectLst/>
                <a:latin typeface="+mn-lt"/>
                <a:ea typeface="Times New Roman" panose="02020603050405020304" pitchFamily="18" charset="0"/>
                <a:cs typeface="Calibri" panose="020F0502020204030204" pitchFamily="34" charset="0"/>
              </a:rPr>
              <a:t>. </a:t>
            </a:r>
            <a:r>
              <a:rPr lang="en-AU" dirty="0">
                <a:latin typeface="+mn-lt"/>
              </a:rPr>
              <a:t>These two templates are one </a:t>
            </a:r>
            <a:r>
              <a:rPr lang="en-AU" b="1" dirty="0">
                <a:latin typeface="+mn-lt"/>
              </a:rPr>
              <a:t>example</a:t>
            </a:r>
            <a:r>
              <a:rPr lang="en-AU" dirty="0">
                <a:latin typeface="+mn-lt"/>
              </a:rPr>
              <a:t> of how the QKLG considerations for planning could be represented in planning documentation. They will be used to exemplify where the considerations can be seen in long-, medium- and short-term planning when making decisions for the </a:t>
            </a:r>
            <a:r>
              <a:rPr lang="en-AU" b="1" dirty="0">
                <a:latin typeface="+mn-lt"/>
              </a:rPr>
              <a:t>whole kindergarten group</a:t>
            </a:r>
            <a:r>
              <a:rPr lang="en-AU" dirty="0">
                <a:latin typeface="+mn-lt"/>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mn-lt"/>
              </a:rPr>
              <a:t>These templates are only available for use with Module 3 for the purpose of exploring planning considerations.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mn-lt"/>
            </a:endParaRPr>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31</a:t>
            </a:fld>
            <a:endParaRPr lang="en-AU"/>
          </a:p>
        </p:txBody>
      </p:sp>
    </p:spTree>
    <p:extLst>
      <p:ext uri="{BB962C8B-B14F-4D97-AF65-F5344CB8AC3E}">
        <p14:creationId xmlns:p14="http://schemas.microsoft.com/office/powerpoint/2010/main" val="2509437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Long-term planning documents professional decisions about the intended </a:t>
            </a:r>
            <a:r>
              <a:rPr lang="en-AU" b="1" i="0" dirty="0"/>
              <a:t>range and balance of learning</a:t>
            </a:r>
            <a:r>
              <a:rPr lang="en-AU" i="0" dirty="0"/>
              <a:t>, informed by the </a:t>
            </a:r>
            <a:r>
              <a:rPr lang="en-AU" b="1" i="0" dirty="0"/>
              <a:t>context</a:t>
            </a:r>
            <a:r>
              <a:rPr lang="en-AU" i="0" dirty="0"/>
              <a:t>, over an extended period of </a:t>
            </a:r>
            <a:r>
              <a:rPr lang="en-AU" b="1" i="0" dirty="0"/>
              <a:t>time</a:t>
            </a:r>
            <a:r>
              <a:rPr lang="en-AU" i="0" dirty="0"/>
              <a:t>. Determining the time frame for long-term planning is context based and may include yearly, half-yearly or quarterly time frames. </a:t>
            </a:r>
          </a:p>
          <a:p>
            <a:endParaRPr lang="en-AU" i="0" dirty="0"/>
          </a:p>
          <a:p>
            <a:r>
              <a:rPr lang="en-AU" i="0" dirty="0"/>
              <a:t>Long-term consideration of the range and balance of learning is a way to ensure coverage of learning across the QKLG has occurred.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32</a:t>
            </a:fld>
            <a:endParaRPr lang="en-AU"/>
          </a:p>
        </p:txBody>
      </p:sp>
    </p:spTree>
    <p:extLst>
      <p:ext uri="{BB962C8B-B14F-4D97-AF65-F5344CB8AC3E}">
        <p14:creationId xmlns:p14="http://schemas.microsoft.com/office/powerpoint/2010/main" val="4132121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i="0" dirty="0"/>
              <a:t>Making decisions and planning for learning that is relevant to the service context and group of children is embedded in the QKLG principles, practices and learning and development areas. </a:t>
            </a:r>
            <a:r>
              <a:rPr lang="en-US" dirty="0"/>
              <a:t>Identifying factors which influence teaching and learning in your context is an important first step in planning for child-</a:t>
            </a:r>
            <a:r>
              <a:rPr lang="en-US" dirty="0" err="1"/>
              <a:t>centred</a:t>
            </a:r>
            <a:r>
              <a:rPr lang="en-US" dirty="0"/>
              <a:t>, meaningful 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Examples of contextual factors that may be considered by teachers and educators is on the slide. You may like to think about other contextual factors you would consider for your service and group. These were considered in Activity 2.</a:t>
            </a:r>
          </a:p>
        </p:txBody>
      </p:sp>
      <p:sp>
        <p:nvSpPr>
          <p:cNvPr id="4" name="Slide Number Placeholder 3"/>
          <p:cNvSpPr>
            <a:spLocks noGrp="1"/>
          </p:cNvSpPr>
          <p:nvPr>
            <p:ph type="sldNum" sz="quarter" idx="5"/>
          </p:nvPr>
        </p:nvSpPr>
        <p:spPr/>
        <p:txBody>
          <a:bodyPr/>
          <a:lstStyle/>
          <a:p>
            <a:pPr>
              <a:defRPr/>
            </a:pPr>
            <a:fld id="{7DC8D554-20BD-45E3-8F8F-C854CD9EEC52}" type="slidenum">
              <a:rPr lang="en-AU"/>
              <a:pPr>
                <a:defRPr/>
              </a:pPr>
              <a:t>33</a:t>
            </a:fld>
            <a:endParaRPr lang="en-AU"/>
          </a:p>
        </p:txBody>
      </p:sp>
    </p:spTree>
    <p:extLst>
      <p:ext uri="{BB962C8B-B14F-4D97-AF65-F5344CB8AC3E}">
        <p14:creationId xmlns:p14="http://schemas.microsoft.com/office/powerpoint/2010/main" val="2519604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Consideration of context can inform decisions about purposeful, intended learning that responds to the context and group of children over a long-term period. </a:t>
            </a:r>
          </a:p>
          <a:p>
            <a:r>
              <a:rPr lang="en-US" dirty="0"/>
              <a:t>Long-term planning may be considered in distinct blocks of time that enables learning to be prioritised and explored in depth while demonstrating how learning can be built on and extended over time. </a:t>
            </a:r>
          </a:p>
          <a:p>
            <a:r>
              <a:rPr lang="en-US" dirty="0"/>
              <a:t>In the on-screen example, a long-term focus of one year divided into four quarters is exemplified. Each block of time would be a description of the intended purpose of learning for that period.</a:t>
            </a:r>
          </a:p>
          <a:p>
            <a:endParaRPr lang="en-US"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a:pPr>
                <a:defRPr/>
              </a:pPr>
              <a:t>34</a:t>
            </a:fld>
            <a:endParaRPr lang="en-AU"/>
          </a:p>
        </p:txBody>
      </p:sp>
    </p:spTree>
    <p:extLst>
      <p:ext uri="{BB962C8B-B14F-4D97-AF65-F5344CB8AC3E}">
        <p14:creationId xmlns:p14="http://schemas.microsoft.com/office/powerpoint/2010/main" val="144699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r>
              <a:rPr lang="en-AU" sz="1200" b="0" dirty="0"/>
              <a:t>Consider your own purpose and intent.</a:t>
            </a:r>
            <a:endParaRPr lang="en-AU" dirty="0"/>
          </a:p>
          <a:p>
            <a:pPr marL="171450" indent="-171450">
              <a:buFont typeface="Arial" panose="020B0604020202020204" pitchFamily="34" charset="0"/>
              <a:buChar char="•"/>
            </a:pPr>
            <a:endParaRPr lang="en-AU" sz="1200" b="0" dirty="0"/>
          </a:p>
          <a:p>
            <a:pPr marL="0" indent="0">
              <a:buFont typeface="Arial" panose="020B0604020202020204" pitchFamily="34" charset="0"/>
              <a:buNone/>
            </a:pPr>
            <a:r>
              <a:rPr lang="en-AU" sz="1200" b="0" dirty="0"/>
              <a:t>Complete </a:t>
            </a:r>
            <a:r>
              <a:rPr lang="en-AU" sz="1200" b="1" dirty="0"/>
              <a:t>Activity 4: </a:t>
            </a:r>
            <a:r>
              <a:rPr lang="en-US" sz="1200" b="1" dirty="0"/>
              <a:t>Purpose and intent </a:t>
            </a:r>
            <a:r>
              <a:rPr lang="en-AU" sz="1200" b="0" dirty="0"/>
              <a:t>— Module 3 workbook (p. 4).</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35</a:t>
            </a:fld>
            <a:endParaRPr lang="en-AU"/>
          </a:p>
        </p:txBody>
      </p:sp>
    </p:spTree>
    <p:extLst>
      <p:ext uri="{BB962C8B-B14F-4D97-AF65-F5344CB8AC3E}">
        <p14:creationId xmlns:p14="http://schemas.microsoft.com/office/powerpoint/2010/main" val="291419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Significant learning priorities that will promote purposeful, intended learning can then be determined for each block of time. These are learning priorities for the </a:t>
            </a:r>
            <a:r>
              <a:rPr lang="en-US" b="1" dirty="0"/>
              <a:t>whole group</a:t>
            </a:r>
            <a:r>
              <a:rPr lang="en-US"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example, if the intended purpose of the first block of time is getting to know and settling in a new group of kindergarten children as described in Activity 4,  </a:t>
            </a:r>
            <a:r>
              <a:rPr lang="en-US" dirty="0" err="1"/>
              <a:t>prioritising</a:t>
            </a:r>
            <a:r>
              <a:rPr lang="en-US" dirty="0"/>
              <a:t> identity and connectedness significant learnings to promote relationship building, connecting with others, managing routines and building confidence in a new environment would be appropriate.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a:pPr>
                <a:defRPr/>
              </a:pPr>
              <a:t>36</a:t>
            </a:fld>
            <a:endParaRPr lang="en-AU"/>
          </a:p>
        </p:txBody>
      </p:sp>
    </p:spTree>
    <p:extLst>
      <p:ext uri="{BB962C8B-B14F-4D97-AF65-F5344CB8AC3E}">
        <p14:creationId xmlns:p14="http://schemas.microsoft.com/office/powerpoint/2010/main" val="2530741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0">
              <a:lnSpc>
                <a:spcPct val="110000"/>
              </a:lnSpc>
              <a:spcAft>
                <a:spcPts val="600"/>
              </a:spcAft>
              <a:buNone/>
            </a:pPr>
            <a:r>
              <a:rPr lang="en-AU" sz="1200" dirty="0"/>
              <a:t>Use the QKLG to </a:t>
            </a:r>
            <a:r>
              <a:rPr lang="en-AU" sz="1200" b="1" dirty="0"/>
              <a:t>identify</a:t>
            </a:r>
            <a:r>
              <a:rPr lang="en-AU" sz="1200" dirty="0"/>
              <a:t> significant learnings you would prioritise to promote the described purpose and intent for learning from Activity 4.</a:t>
            </a:r>
          </a:p>
          <a:p>
            <a:pPr marL="0" indent="0">
              <a:buFont typeface="Arial" panose="020B0604020202020204" pitchFamily="34" charset="0"/>
              <a:buNone/>
            </a:pPr>
            <a:endParaRPr lang="en-AU" sz="1200" b="0" dirty="0"/>
          </a:p>
          <a:p>
            <a:pPr marL="0" indent="0">
              <a:buFont typeface="Arial" panose="020B0604020202020204" pitchFamily="34" charset="0"/>
              <a:buNone/>
            </a:pPr>
            <a:r>
              <a:rPr lang="en-AU" sz="1200" b="0" dirty="0"/>
              <a:t>Complete </a:t>
            </a:r>
            <a:r>
              <a:rPr lang="en-AU" sz="1200" b="1" dirty="0"/>
              <a:t>Activity 5: </a:t>
            </a:r>
            <a:r>
              <a:rPr lang="en-US" sz="1200" b="1" dirty="0"/>
              <a:t>Learning priorities </a:t>
            </a:r>
            <a:r>
              <a:rPr lang="en-AU" sz="1200" b="0" dirty="0"/>
              <a:t>— Module 3 workbook (p. 4).</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37</a:t>
            </a:fld>
            <a:endParaRPr lang="en-AU"/>
          </a:p>
        </p:txBody>
      </p:sp>
    </p:spTree>
    <p:extLst>
      <p:ext uri="{BB962C8B-B14F-4D97-AF65-F5344CB8AC3E}">
        <p14:creationId xmlns:p14="http://schemas.microsoft.com/office/powerpoint/2010/main" val="3808151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Make any notes of reflection on the </a:t>
            </a:r>
            <a:r>
              <a:rPr lang="en-AU" b="1" dirty="0"/>
              <a:t>Additional notes </a:t>
            </a:r>
            <a:r>
              <a:rPr lang="en-AU" b="0" dirty="0"/>
              <a:t>page at the end of your workbook.</a:t>
            </a: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38</a:t>
            </a:fld>
            <a:endParaRPr lang="en-AU"/>
          </a:p>
        </p:txBody>
      </p:sp>
    </p:spTree>
    <p:extLst>
      <p:ext uri="{BB962C8B-B14F-4D97-AF65-F5344CB8AC3E}">
        <p14:creationId xmlns:p14="http://schemas.microsoft.com/office/powerpoint/2010/main" val="1763509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Reflecting on program and practice at the end of each block of time, individually or collaboratively, supports teachers and educators to review decisions about the group learning priorities for the next block of time and revise these if needed, based on reflections of former blocks of time.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a:pPr>
                <a:defRPr/>
              </a:pPr>
              <a:t>39</a:t>
            </a:fld>
            <a:endParaRPr lang="en-AU"/>
          </a:p>
        </p:txBody>
      </p:sp>
    </p:spTree>
    <p:extLst>
      <p:ext uri="{BB962C8B-B14F-4D97-AF65-F5344CB8AC3E}">
        <p14:creationId xmlns:p14="http://schemas.microsoft.com/office/powerpoint/2010/main" val="147041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0720" y="4721186"/>
            <a:ext cx="5445760" cy="4472703"/>
          </a:xfrm>
          <a:prstGeom prst="rect">
            <a:avLst/>
          </a:prstGeom>
        </p:spPr>
        <p:txBody>
          <a:bodyPr/>
          <a:lstStyle/>
          <a:p>
            <a:r>
              <a:rPr lang="en-AU" b="1"/>
              <a:t>Acknowledgment of Country</a:t>
            </a:r>
          </a:p>
          <a:p>
            <a:endParaRPr lang="en-AU"/>
          </a:p>
          <a:p>
            <a:r>
              <a:rPr lang="en-US"/>
              <a:t>Please read.</a:t>
            </a:r>
          </a:p>
          <a:p>
            <a:endParaRPr lang="en-AU" b="0"/>
          </a:p>
        </p:txBody>
      </p:sp>
      <p:sp>
        <p:nvSpPr>
          <p:cNvPr id="4" name="Slide Number Placeholder 3"/>
          <p:cNvSpPr>
            <a:spLocks noGrp="1"/>
          </p:cNvSpPr>
          <p:nvPr>
            <p:ph type="sldNum" sz="quarter" idx="5"/>
          </p:nvPr>
        </p:nvSpPr>
        <p:spPr/>
        <p:txBody>
          <a:bodyPr/>
          <a:lstStyle/>
          <a:p>
            <a:fld id="{7DC8D554-20BD-45E3-8F8F-C854CD9EEC52}" type="slidenum">
              <a:rPr lang="en-AU" smtClean="0"/>
              <a:pPr/>
              <a:t>4</a:t>
            </a:fld>
            <a:endParaRPr lang="en-AU"/>
          </a:p>
        </p:txBody>
      </p:sp>
      <p:sp>
        <p:nvSpPr>
          <p:cNvPr id="7" name="Slide Image Placeholder 6">
            <a:extLst>
              <a:ext uri="{FF2B5EF4-FFF2-40B4-BE49-F238E27FC236}">
                <a16:creationId xmlns:a16="http://schemas.microsoft.com/office/drawing/2014/main" id="{BB6177B9-6843-EE17-CF13-0A699DD9B8FB}"/>
              </a:ext>
            </a:extLst>
          </p:cNvPr>
          <p:cNvSpPr>
            <a:spLocks noGrp="1" noRot="1" noChangeAspect="1"/>
          </p:cNvSpPr>
          <p:nvPr>
            <p:ph type="sldImg"/>
          </p:nvPr>
        </p:nvSpPr>
        <p:spPr/>
      </p:sp>
    </p:spTree>
    <p:extLst>
      <p:ext uri="{BB962C8B-B14F-4D97-AF65-F5344CB8AC3E}">
        <p14:creationId xmlns:p14="http://schemas.microsoft.com/office/powerpoint/2010/main" val="339339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reflecting on long-term planning, you considered:</a:t>
            </a:r>
          </a:p>
          <a:p>
            <a:pPr marL="171450" indent="-171450">
              <a:buFont typeface="Arial" panose="020B0604020202020204" pitchFamily="34" charset="0"/>
              <a:buChar char="•"/>
            </a:pPr>
            <a:r>
              <a:rPr lang="en-AU" b="0" dirty="0"/>
              <a:t>ways to </a:t>
            </a:r>
            <a:r>
              <a:rPr lang="en-AU" b="1" dirty="0"/>
              <a:t>document </a:t>
            </a:r>
            <a:r>
              <a:rPr lang="en-AU" b="0" dirty="0"/>
              <a:t>long-term planning decisions</a:t>
            </a:r>
          </a:p>
          <a:p>
            <a:pPr marL="171450" indent="-171450">
              <a:buFont typeface="Arial" panose="020B0604020202020204" pitchFamily="34" charset="0"/>
              <a:buChar char="•"/>
            </a:pPr>
            <a:r>
              <a:rPr lang="en-AU" b="1" dirty="0"/>
              <a:t>long-term (time)</a:t>
            </a:r>
            <a:r>
              <a:rPr lang="en-AU" dirty="0"/>
              <a:t> decisions about purpose and range and balance of learning</a:t>
            </a:r>
          </a:p>
          <a:p>
            <a:pPr marL="171450" indent="-171450">
              <a:buFont typeface="Arial" panose="020B0604020202020204" pitchFamily="34" charset="0"/>
              <a:buChar char="•"/>
            </a:pPr>
            <a:r>
              <a:rPr lang="en-AU" b="1" dirty="0"/>
              <a:t>planned learning </a:t>
            </a:r>
            <a:r>
              <a:rPr lang="en-AU" b="0" dirty="0"/>
              <a:t>and</a:t>
            </a:r>
            <a:r>
              <a:rPr lang="en-AU" b="1" dirty="0"/>
              <a:t> significant learning priorities </a:t>
            </a:r>
            <a:r>
              <a:rPr lang="en-AU" b="0" dirty="0"/>
              <a:t>informed by the </a:t>
            </a:r>
            <a:r>
              <a:rPr lang="en-AU" b="1" dirty="0"/>
              <a:t>context</a:t>
            </a:r>
            <a:r>
              <a:rPr lang="en-AU" b="0" dirty="0"/>
              <a:t> </a:t>
            </a:r>
          </a:p>
          <a:p>
            <a:pPr marL="171450" indent="-171450">
              <a:buFont typeface="Arial" panose="020B0604020202020204" pitchFamily="34" charset="0"/>
              <a:buChar char="•"/>
            </a:pPr>
            <a:r>
              <a:rPr lang="en-AU" b="1" dirty="0"/>
              <a:t>critical reflection (collaboratively</a:t>
            </a:r>
            <a:r>
              <a:rPr lang="en-AU" b="0" dirty="0"/>
              <a:t> and individually)</a:t>
            </a:r>
            <a:r>
              <a:rPr lang="en-AU" b="1" dirty="0"/>
              <a:t> </a:t>
            </a:r>
            <a:r>
              <a:rPr lang="en-AU" b="0" dirty="0"/>
              <a:t>informing </a:t>
            </a:r>
            <a:r>
              <a:rPr lang="en-AU" b="1" dirty="0"/>
              <a:t>future (time)</a:t>
            </a:r>
            <a:r>
              <a:rPr lang="en-AU" b="0" dirty="0"/>
              <a:t> learning decisions for a whole group of children. </a:t>
            </a:r>
          </a:p>
          <a:p>
            <a:pPr marL="171450" indent="-171450">
              <a:buFont typeface="Arial" panose="020B0604020202020204" pitchFamily="34" charset="0"/>
              <a:buChar char="•"/>
            </a:pPr>
            <a:endParaRPr lang="en-AU" b="0" dirty="0"/>
          </a:p>
          <a:p>
            <a:pPr marL="174570" indent="-17457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40</a:t>
            </a:fld>
            <a:endParaRPr lang="en-AU"/>
          </a:p>
        </p:txBody>
      </p:sp>
    </p:spTree>
    <p:extLst>
      <p:ext uri="{BB962C8B-B14F-4D97-AF65-F5344CB8AC3E}">
        <p14:creationId xmlns:p14="http://schemas.microsoft.com/office/powerpoint/2010/main" val="2861571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Make any notes of reflection on the </a:t>
            </a:r>
            <a:r>
              <a:rPr lang="en-AU" b="1" dirty="0"/>
              <a:t>Additional notes </a:t>
            </a:r>
            <a:r>
              <a:rPr lang="en-AU" b="0" dirty="0"/>
              <a:t>on the final page of your workbook.</a:t>
            </a: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41</a:t>
            </a:fld>
            <a:endParaRPr lang="en-AU"/>
          </a:p>
        </p:txBody>
      </p:sp>
    </p:spTree>
    <p:extLst>
      <p:ext uri="{BB962C8B-B14F-4D97-AF65-F5344CB8AC3E}">
        <p14:creationId xmlns:p14="http://schemas.microsoft.com/office/powerpoint/2010/main" val="1820725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Medium-term planning draws on long-term planning decisions to evidence the </a:t>
            </a:r>
            <a:r>
              <a:rPr lang="en-AU" b="1" i="0" dirty="0"/>
              <a:t>teacher-initiated and guided </a:t>
            </a:r>
            <a:r>
              <a:rPr lang="en-AU" i="0" dirty="0"/>
              <a:t>learning experiences, and assessment, supporting children to progress towards the learning priorities for the group and individuals. </a:t>
            </a:r>
          </a:p>
          <a:p>
            <a:endParaRPr lang="en-AU" i="0" dirty="0"/>
          </a:p>
          <a:p>
            <a:endParaRPr lang="en-AU" i="0"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42</a:t>
            </a:fld>
            <a:endParaRPr lang="en-AU"/>
          </a:p>
        </p:txBody>
      </p:sp>
    </p:spTree>
    <p:extLst>
      <p:ext uri="{BB962C8B-B14F-4D97-AF65-F5344CB8AC3E}">
        <p14:creationId xmlns:p14="http://schemas.microsoft.com/office/powerpoint/2010/main" val="1794049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Medium-term planning connects to the context and intended learning in the long-term plan, in the </a:t>
            </a:r>
            <a:r>
              <a:rPr lang="en-AU" b="1" dirty="0"/>
              <a:t>Planned learning </a:t>
            </a:r>
            <a:r>
              <a:rPr lang="en-AU" dirty="0"/>
              <a:t>field of the example (above). A decision is then made about the medium-term </a:t>
            </a:r>
            <a:r>
              <a:rPr lang="en-AU" b="1" dirty="0"/>
              <a:t>timeframe </a:t>
            </a:r>
            <a:r>
              <a:rPr lang="en-AU" dirty="0"/>
              <a:t>this plan will cover. For example, if the long-term plan demonstrated quarterly blocks of intended learning, the medium-term planning would consider how many weeks of a quarter the plan would cover.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intent and purpose of learning identified in the long-term plan can be contextualised further in the medium-term plan by including </a:t>
            </a:r>
            <a:r>
              <a:rPr lang="en-AU" b="1" dirty="0"/>
              <a:t>collaborative input. </a:t>
            </a:r>
            <a:r>
              <a:rPr lang="en-AU" dirty="0"/>
              <a:t>Considerations for this input are displayed on the slide. You can consider other collaborative input you would include in your context.</a:t>
            </a:r>
          </a:p>
          <a:p>
            <a:endParaRPr lang="en-AU" dirty="0"/>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a:pPr>
                <a:defRPr/>
              </a:pPr>
              <a:t>43</a:t>
            </a:fld>
            <a:endParaRPr lang="en-AU"/>
          </a:p>
        </p:txBody>
      </p:sp>
    </p:spTree>
    <p:extLst>
      <p:ext uri="{BB962C8B-B14F-4D97-AF65-F5344CB8AC3E}">
        <p14:creationId xmlns:p14="http://schemas.microsoft.com/office/powerpoint/2010/main" val="3114676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0">
              <a:lnSpc>
                <a:spcPct val="110000"/>
              </a:lnSpc>
              <a:spcAft>
                <a:spcPts val="600"/>
              </a:spcAft>
              <a:buNone/>
            </a:pPr>
            <a:r>
              <a:rPr lang="en-AU" sz="1200" b="1" dirty="0">
                <a:solidFill>
                  <a:schemeClr val="tx1"/>
                </a:solidFill>
              </a:rPr>
              <a:t>Consider </a:t>
            </a:r>
            <a:r>
              <a:rPr lang="en-AU" sz="1200" dirty="0">
                <a:solidFill>
                  <a:schemeClr val="tx1"/>
                </a:solidFill>
              </a:rPr>
              <a:t>how input from collaborative partnerships is encouraged and valued in your planning.</a:t>
            </a:r>
          </a:p>
          <a:p>
            <a:pPr marL="0" indent="0">
              <a:buFont typeface="Arial" panose="020B0604020202020204" pitchFamily="34" charset="0"/>
              <a:buNone/>
            </a:pPr>
            <a:endParaRPr lang="en-AU" sz="1200" b="0" dirty="0"/>
          </a:p>
          <a:p>
            <a:pPr marL="0" indent="0">
              <a:buFont typeface="Arial" panose="020B0604020202020204" pitchFamily="34" charset="0"/>
              <a:buNone/>
            </a:pPr>
            <a:r>
              <a:rPr lang="en-AU" sz="1200" b="0" dirty="0"/>
              <a:t>Complete </a:t>
            </a:r>
            <a:r>
              <a:rPr lang="en-AU" sz="1200" b="1" dirty="0"/>
              <a:t>Activity 6: </a:t>
            </a:r>
            <a:r>
              <a:rPr lang="en-US" sz="1200" b="1" dirty="0"/>
              <a:t>Collaborative input </a:t>
            </a:r>
            <a:r>
              <a:rPr lang="en-AU" sz="1200" b="0" dirty="0"/>
              <a:t>— Module 3 workbook (p. 5).</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44</a:t>
            </a:fld>
            <a:endParaRPr lang="en-AU"/>
          </a:p>
        </p:txBody>
      </p:sp>
    </p:spTree>
    <p:extLst>
      <p:ext uri="{BB962C8B-B14F-4D97-AF65-F5344CB8AC3E}">
        <p14:creationId xmlns:p14="http://schemas.microsoft.com/office/powerpoint/2010/main" val="3179940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Decisions are then made about the whole group significant learning priorities from the long-term plan that will be focused on in the medium term. You may draw on the whole group priorities to identify individual child priorities that would support their learning towards that significant learning priority.</a:t>
            </a:r>
          </a:p>
          <a:p>
            <a:r>
              <a:rPr lang="en-AU" dirty="0"/>
              <a:t>Consideration of timeframe and opportunity to deeply engage in and consolidate learning in different learning situations informs professional decision-making about the number of significant learning priorities to focus on. </a:t>
            </a:r>
          </a:p>
          <a:p>
            <a:r>
              <a:rPr lang="en-AU" dirty="0"/>
              <a:t>Learning is connected across the learning and development areas and these connections are visible in the selection of learning priorities. For example, if the intent of learning is to build relationships with others to develop a sense of belonging in kindergarten, priorities in identity and connectedness would be selected here. </a:t>
            </a:r>
          </a:p>
          <a:p>
            <a:endParaRPr lang="en-US"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a:pPr>
                <a:defRPr/>
              </a:pPr>
              <a:t>45</a:t>
            </a:fld>
            <a:endParaRPr lang="en-AU"/>
          </a:p>
        </p:txBody>
      </p:sp>
    </p:spTree>
    <p:extLst>
      <p:ext uri="{BB962C8B-B14F-4D97-AF65-F5344CB8AC3E}">
        <p14:creationId xmlns:p14="http://schemas.microsoft.com/office/powerpoint/2010/main" val="25256634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Learning experiences, environments and the role of adults to promote and support the learning priorities are documented in greater detail in the medium-term plan. This makes teaching and learning visible to others and promotes collaboration and teamwork when implementing plans. </a:t>
            </a:r>
          </a:p>
          <a:p>
            <a:endParaRPr lang="en-AU" dirty="0"/>
          </a:p>
          <a:p>
            <a:endParaRPr lang="en-AU" dirty="0"/>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a:pPr>
                <a:defRPr/>
              </a:pPr>
              <a:t>46</a:t>
            </a:fld>
            <a:endParaRPr lang="en-AU"/>
          </a:p>
        </p:txBody>
      </p:sp>
    </p:spTree>
    <p:extLst>
      <p:ext uri="{BB962C8B-B14F-4D97-AF65-F5344CB8AC3E}">
        <p14:creationId xmlns:p14="http://schemas.microsoft.com/office/powerpoint/2010/main" val="9427692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Considerations for assessing children’s learning is included to: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build shared understanding and promote collaboration when collecting evidence of learning</a:t>
            </a:r>
          </a:p>
          <a:p>
            <a:pPr marL="171450" indent="-171450">
              <a:buFont typeface="Arial" panose="020B0604020202020204" pitchFamily="34" charset="0"/>
              <a:buChar char="•"/>
            </a:pPr>
            <a:r>
              <a:rPr lang="en-AU" dirty="0"/>
              <a:t>strategically plan for the evidence of learning to collect, and how that evidence could be collected to support efficient ways of working.</a:t>
            </a:r>
          </a:p>
          <a:p>
            <a:pPr marL="0" indent="0">
              <a:buFont typeface="Arial" panose="020B0604020202020204" pitchFamily="34" charset="0"/>
              <a:buNone/>
            </a:pPr>
            <a:r>
              <a:rPr lang="en-AU" dirty="0"/>
              <a:t> </a:t>
            </a:r>
          </a:p>
          <a:p>
            <a:pPr marL="0" indent="0">
              <a:buFont typeface="Arial" panose="020B0604020202020204" pitchFamily="34" charset="0"/>
              <a:buNone/>
            </a:pPr>
            <a:r>
              <a:rPr lang="en-AU" dirty="0"/>
              <a:t>Identifying assessment decisions in the plan assists all people working with the class to know the focus for learning for the group and their role in documenting this evidence of learning.</a:t>
            </a:r>
            <a:endParaRPr lang="en-US"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a:pPr>
                <a:defRPr/>
              </a:pPr>
              <a:t>47</a:t>
            </a:fld>
            <a:endParaRPr lang="en-AU"/>
          </a:p>
        </p:txBody>
      </p:sp>
    </p:spTree>
    <p:extLst>
      <p:ext uri="{BB962C8B-B14F-4D97-AF65-F5344CB8AC3E}">
        <p14:creationId xmlns:p14="http://schemas.microsoft.com/office/powerpoint/2010/main" val="113566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0">
              <a:lnSpc>
                <a:spcPct val="110000"/>
              </a:lnSpc>
              <a:spcAft>
                <a:spcPts val="600"/>
              </a:spcAft>
              <a:buNone/>
            </a:pPr>
            <a:r>
              <a:rPr lang="en-AU" sz="1200" b="1" dirty="0">
                <a:solidFill>
                  <a:schemeClr val="tx1"/>
                </a:solidFill>
              </a:rPr>
              <a:t>Reflect </a:t>
            </a:r>
            <a:r>
              <a:rPr lang="en-AU" sz="1200" b="0" dirty="0">
                <a:solidFill>
                  <a:schemeClr val="tx1"/>
                </a:solidFill>
              </a:rPr>
              <a:t>on your own assessment practices.</a:t>
            </a:r>
            <a:endParaRPr lang="en-AU" sz="1200" dirty="0">
              <a:solidFill>
                <a:schemeClr val="tx1"/>
              </a:solidFill>
            </a:endParaRPr>
          </a:p>
          <a:p>
            <a:pPr marL="0" indent="0">
              <a:buFont typeface="Arial" panose="020B0604020202020204" pitchFamily="34" charset="0"/>
              <a:buNone/>
            </a:pPr>
            <a:endParaRPr lang="en-AU" sz="1200" b="0" dirty="0"/>
          </a:p>
          <a:p>
            <a:pPr marL="0" indent="0">
              <a:buFont typeface="Arial" panose="020B0604020202020204" pitchFamily="34" charset="0"/>
              <a:buNone/>
            </a:pPr>
            <a:r>
              <a:rPr lang="en-AU" sz="1200" b="0" dirty="0"/>
              <a:t>Complete </a:t>
            </a:r>
            <a:r>
              <a:rPr lang="en-AU" sz="1200" b="1" dirty="0"/>
              <a:t>Activity 7: </a:t>
            </a:r>
            <a:r>
              <a:rPr lang="en-US" sz="1200" b="1" dirty="0"/>
              <a:t>Assessment </a:t>
            </a:r>
            <a:r>
              <a:rPr lang="en-AU" sz="1200" b="0" dirty="0"/>
              <a:t>— Module 3 workbook (p. 5).</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48</a:t>
            </a:fld>
            <a:endParaRPr lang="en-AU"/>
          </a:p>
        </p:txBody>
      </p:sp>
    </p:spTree>
    <p:extLst>
      <p:ext uri="{BB962C8B-B14F-4D97-AF65-F5344CB8AC3E}">
        <p14:creationId xmlns:p14="http://schemas.microsoft.com/office/powerpoint/2010/main" val="30631535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Short-term planning demonstrates how teachers and educators recognise, value and respond to what children are interested in and want to learn.</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49</a:t>
            </a:fld>
            <a:endParaRPr lang="en-AU"/>
          </a:p>
        </p:txBody>
      </p:sp>
    </p:spTree>
    <p:extLst>
      <p:ext uri="{BB962C8B-B14F-4D97-AF65-F5344CB8AC3E}">
        <p14:creationId xmlns:p14="http://schemas.microsoft.com/office/powerpoint/2010/main" val="1351546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is Module 3 of 3 of the QKLG 2024 self-paced learning package. </a:t>
            </a:r>
          </a:p>
          <a:p>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r>
              <a:rPr lang="en-AU"/>
              <a:t>This module focuses on examining considerations for planning using the QKLG. It is the self-paced version of the familiarisation and planning workshop of the same title.</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3972496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Spontaneous and child-initiated learning occurs alongside planned learning. As ideas and interests arise in the short term (e.g. </a:t>
            </a:r>
            <a:r>
              <a:rPr lang="en-AU" sz="1200" dirty="0">
                <a:effectLst/>
                <a:latin typeface="Arial" panose="020B0604020202020204" pitchFamily="34" charset="0"/>
                <a:ea typeface="Arial" panose="020B0604020202020204" pitchFamily="34" charset="0"/>
                <a:cs typeface="Times New Roman" panose="02020603050405020304" pitchFamily="18" charset="0"/>
              </a:rPr>
              <a:t>daily/weekly/fortnightly),</a:t>
            </a:r>
            <a:r>
              <a:rPr lang="en-AU" sz="1200" dirty="0"/>
              <a:t> teachers make professional judgments about the learning to follow. These are guided by the learning priorities to ensure children have opportunities to develop the knowledge, skills and dispositions in the learning and development areas of the QKLG.</a:t>
            </a:r>
          </a:p>
        </p:txBody>
      </p:sp>
      <p:sp>
        <p:nvSpPr>
          <p:cNvPr id="4" name="Slide Number Placeholder 3"/>
          <p:cNvSpPr>
            <a:spLocks noGrp="1"/>
          </p:cNvSpPr>
          <p:nvPr>
            <p:ph type="sldNum" sz="quarter" idx="5"/>
          </p:nvPr>
        </p:nvSpPr>
        <p:spPr/>
        <p:txBody>
          <a:bodyPr/>
          <a:lstStyle/>
          <a:p>
            <a:pPr>
              <a:defRPr/>
            </a:pPr>
            <a:fld id="{7DC8D554-20BD-45E3-8F8F-C854CD9EEC52}" type="slidenum">
              <a:rPr lang="en-AU"/>
              <a:pPr>
                <a:defRPr/>
              </a:pPr>
              <a:t>50</a:t>
            </a:fld>
            <a:endParaRPr lang="en-AU"/>
          </a:p>
        </p:txBody>
      </p:sp>
    </p:spTree>
    <p:extLst>
      <p:ext uri="{BB962C8B-B14F-4D97-AF65-F5344CB8AC3E}">
        <p14:creationId xmlns:p14="http://schemas.microsoft.com/office/powerpoint/2010/main" val="1636126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Critical reflection and evaluation inform ongoing decisions between each medium-term block of time. This allows teachers to identify next steps for the learning children are ready  for and adjust practice accordingly.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a:pPr>
                <a:defRPr/>
              </a:pPr>
              <a:t>51</a:t>
            </a:fld>
            <a:endParaRPr lang="en-AU"/>
          </a:p>
        </p:txBody>
      </p:sp>
    </p:spTree>
    <p:extLst>
      <p:ext uri="{BB962C8B-B14F-4D97-AF65-F5344CB8AC3E}">
        <p14:creationId xmlns:p14="http://schemas.microsoft.com/office/powerpoint/2010/main" val="7702592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042" rtl="0" eaLnBrk="0" fontAlgn="base" latinLnBrk="0" hangingPunct="0">
              <a:lnSpc>
                <a:spcPct val="100000"/>
              </a:lnSpc>
              <a:spcBef>
                <a:spcPct val="30000"/>
              </a:spcBef>
              <a:spcAft>
                <a:spcPct val="0"/>
              </a:spcAft>
              <a:buClrTx/>
              <a:buSzTx/>
              <a:buFontTx/>
              <a:buNone/>
              <a:tabLst/>
              <a:defRPr/>
            </a:pPr>
            <a:r>
              <a:rPr lang="en-AU" dirty="0"/>
              <a:t>When reflecting on medium- and short-term planning, you considered:</a:t>
            </a:r>
          </a:p>
          <a:p>
            <a:pPr marL="171450" indent="-171450" defTabSz="931042">
              <a:buFont typeface="Arial" panose="020B0604020202020204" pitchFamily="34" charset="0"/>
              <a:buChar char="•"/>
              <a:defRPr/>
            </a:pPr>
            <a:r>
              <a:rPr lang="en-AU" dirty="0"/>
              <a:t>ways to </a:t>
            </a:r>
            <a:r>
              <a:rPr lang="en-AU" b="1" dirty="0"/>
              <a:t>document</a:t>
            </a:r>
            <a:r>
              <a:rPr lang="en-AU" dirty="0"/>
              <a:t> medium- and short-term planning decisions</a:t>
            </a:r>
          </a:p>
          <a:p>
            <a:pPr marL="171450" indent="-171450" defTabSz="931042">
              <a:buFont typeface="Arial" panose="020B0604020202020204" pitchFamily="34" charset="0"/>
              <a:buChar char="•"/>
              <a:defRPr/>
            </a:pPr>
            <a:r>
              <a:rPr lang="en-AU" dirty="0"/>
              <a:t>evidencing the balance of </a:t>
            </a:r>
            <a:r>
              <a:rPr lang="en-AU" b="1" dirty="0"/>
              <a:t>planned and spontaneous </a:t>
            </a:r>
            <a:r>
              <a:rPr lang="en-AU" dirty="0"/>
              <a:t>learning over the </a:t>
            </a:r>
            <a:r>
              <a:rPr lang="en-AU" b="1" dirty="0"/>
              <a:t>medium- and short-term (time)</a:t>
            </a:r>
            <a:r>
              <a:rPr lang="en-AU" dirty="0"/>
              <a:t>  </a:t>
            </a:r>
          </a:p>
          <a:p>
            <a:pPr marL="171450" indent="-171450" defTabSz="931042">
              <a:buFont typeface="Arial" panose="020B0604020202020204" pitchFamily="34" charset="0"/>
              <a:buChar char="•"/>
              <a:defRPr/>
            </a:pPr>
            <a:r>
              <a:rPr lang="en-AU" b="0" dirty="0"/>
              <a:t>targeted</a:t>
            </a:r>
            <a:r>
              <a:rPr lang="en-AU" b="1" dirty="0"/>
              <a:t> learning priorities </a:t>
            </a:r>
            <a:r>
              <a:rPr lang="en-AU" b="0" dirty="0"/>
              <a:t>drawn from the long-term plan responding to the </a:t>
            </a:r>
            <a:r>
              <a:rPr lang="en-AU" b="1" dirty="0"/>
              <a:t>context</a:t>
            </a:r>
            <a:endParaRPr lang="en-AU" b="0" dirty="0"/>
          </a:p>
          <a:p>
            <a:pPr marL="171450" indent="-171450" defTabSz="931042">
              <a:buFont typeface="Arial" panose="020B0604020202020204" pitchFamily="34" charset="0"/>
              <a:buChar char="•"/>
              <a:defRPr/>
            </a:pPr>
            <a:r>
              <a:rPr lang="en-AU" b="1" dirty="0"/>
              <a:t>assessment</a:t>
            </a:r>
            <a:r>
              <a:rPr lang="en-AU" b="0" dirty="0"/>
              <a:t> and how this can strategically support collaboration and teamwork </a:t>
            </a:r>
          </a:p>
          <a:p>
            <a:pPr marL="171450" indent="-171450" defTabSz="931042">
              <a:buFont typeface="Arial" panose="020B0604020202020204" pitchFamily="34" charset="0"/>
              <a:buChar char="•"/>
              <a:defRPr/>
            </a:pPr>
            <a:r>
              <a:rPr lang="en-AU" b="1" dirty="0"/>
              <a:t>critical reflection </a:t>
            </a:r>
            <a:r>
              <a:rPr lang="en-AU" b="0" dirty="0"/>
              <a:t>to inform </a:t>
            </a:r>
            <a:r>
              <a:rPr lang="en-AU" b="1" dirty="0"/>
              <a:t>future (time)</a:t>
            </a:r>
            <a:r>
              <a:rPr lang="en-AU" b="0" dirty="0"/>
              <a:t> learning decisions.</a:t>
            </a:r>
            <a:r>
              <a:rPr lang="en-AU" b="1" dirty="0"/>
              <a:t>  </a:t>
            </a:r>
            <a:endParaRPr lang="en-AU" b="0"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52</a:t>
            </a:fld>
            <a:endParaRPr lang="en-AU"/>
          </a:p>
        </p:txBody>
      </p:sp>
    </p:spTree>
    <p:extLst>
      <p:ext uri="{BB962C8B-B14F-4D97-AF65-F5344CB8AC3E}">
        <p14:creationId xmlns:p14="http://schemas.microsoft.com/office/powerpoint/2010/main" val="3874499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0">
              <a:lnSpc>
                <a:spcPct val="110000"/>
              </a:lnSpc>
              <a:spcAft>
                <a:spcPts val="600"/>
              </a:spcAft>
              <a:buNone/>
            </a:pPr>
            <a:r>
              <a:rPr lang="en-AU" sz="1200" b="1" dirty="0">
                <a:solidFill>
                  <a:schemeClr val="tx1"/>
                </a:solidFill>
              </a:rPr>
              <a:t>Reflect </a:t>
            </a:r>
            <a:r>
              <a:rPr lang="en-AU" sz="1200" b="0" dirty="0">
                <a:solidFill>
                  <a:schemeClr val="tx1"/>
                </a:solidFill>
              </a:rPr>
              <a:t>on your own timeframes in planning.</a:t>
            </a:r>
            <a:endParaRPr lang="en-AU" sz="1200" dirty="0">
              <a:solidFill>
                <a:schemeClr val="tx1"/>
              </a:solidFill>
            </a:endParaRPr>
          </a:p>
          <a:p>
            <a:pPr marL="0" indent="0">
              <a:buFont typeface="Arial" panose="020B0604020202020204" pitchFamily="34" charset="0"/>
              <a:buNone/>
            </a:pPr>
            <a:endParaRPr lang="en-AU" sz="1200" b="0" dirty="0"/>
          </a:p>
          <a:p>
            <a:pPr marL="0" indent="0">
              <a:buFont typeface="Arial" panose="020B0604020202020204" pitchFamily="34" charset="0"/>
              <a:buNone/>
            </a:pPr>
            <a:r>
              <a:rPr lang="en-AU" sz="1200" b="0" dirty="0"/>
              <a:t>Complete </a:t>
            </a:r>
            <a:r>
              <a:rPr lang="en-AU" sz="1200" b="1" dirty="0"/>
              <a:t>Activity 8: </a:t>
            </a:r>
            <a:r>
              <a:rPr lang="en-US" sz="1200" b="1" dirty="0"/>
              <a:t>Reflecting on timeframes in planning </a:t>
            </a:r>
            <a:r>
              <a:rPr lang="en-AU" sz="1200" b="0" dirty="0"/>
              <a:t>— Module 3 workbook (p. 6).</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53</a:t>
            </a:fld>
            <a:endParaRPr lang="en-AU"/>
          </a:p>
        </p:txBody>
      </p:sp>
    </p:spTree>
    <p:extLst>
      <p:ext uri="{BB962C8B-B14F-4D97-AF65-F5344CB8AC3E}">
        <p14:creationId xmlns:p14="http://schemas.microsoft.com/office/powerpoint/2010/main" val="782193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of the module is dedicated to reflecting on your learning. Take the time to think about everything you have learned.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 the following slide, you will consider next steps to action in the future.</a:t>
            </a:r>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54</a:t>
            </a:fld>
            <a:endParaRPr lang="en-AU"/>
          </a:p>
        </p:txBody>
      </p:sp>
    </p:spTree>
    <p:extLst>
      <p:ext uri="{BB962C8B-B14F-4D97-AF65-F5344CB8AC3E}">
        <p14:creationId xmlns:p14="http://schemas.microsoft.com/office/powerpoint/2010/main" val="40723424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solidFill>
                  <a:schemeClr val="tx1"/>
                </a:solidFill>
              </a:rPr>
              <a:t>Reflect </a:t>
            </a:r>
            <a:r>
              <a:rPr lang="en-AU" sz="1200" b="0" dirty="0">
                <a:solidFill>
                  <a:schemeClr val="tx1"/>
                </a:solidFill>
              </a:rPr>
              <a:t>on </a:t>
            </a:r>
            <a:r>
              <a:rPr lang="en-AU" dirty="0"/>
              <a:t>what you want to do next with your new understandings.</a:t>
            </a:r>
          </a:p>
          <a:p>
            <a:pPr marL="0" indent="0">
              <a:buFont typeface="Arial" panose="020B0604020202020204" pitchFamily="34" charset="0"/>
              <a:buNone/>
            </a:pPr>
            <a:endParaRPr lang="en-AU" sz="1200" b="0" dirty="0"/>
          </a:p>
          <a:p>
            <a:pPr marL="0" indent="0">
              <a:buFont typeface="Arial" panose="020B0604020202020204" pitchFamily="34" charset="0"/>
              <a:buNone/>
            </a:pPr>
            <a:r>
              <a:rPr lang="en-AU" sz="1200" b="0" dirty="0"/>
              <a:t>Complete </a:t>
            </a:r>
            <a:r>
              <a:rPr lang="en-AU" sz="1200" b="1" dirty="0"/>
              <a:t>Activity 9: </a:t>
            </a:r>
            <a:r>
              <a:rPr lang="en-US" sz="1200" b="1" dirty="0"/>
              <a:t>Reflect and evaluate </a:t>
            </a:r>
            <a:r>
              <a:rPr lang="en-AU" sz="1200" b="0" dirty="0"/>
              <a:t>— Module 3 workbook (p. 7).</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55</a:t>
            </a:fld>
            <a:endParaRPr lang="en-AU"/>
          </a:p>
        </p:txBody>
      </p:sp>
    </p:spTree>
    <p:extLst>
      <p:ext uri="{BB962C8B-B14F-4D97-AF65-F5344CB8AC3E}">
        <p14:creationId xmlns:p14="http://schemas.microsoft.com/office/powerpoint/2010/main" val="34696623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Congratulations on completing Module 3, the final module in the self-paced learning package.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56</a:t>
            </a:fld>
            <a:endParaRPr lang="en-AU"/>
          </a:p>
        </p:txBody>
      </p:sp>
    </p:spTree>
    <p:extLst>
      <p:ext uri="{BB962C8B-B14F-4D97-AF65-F5344CB8AC3E}">
        <p14:creationId xmlns:p14="http://schemas.microsoft.com/office/powerpoint/2010/main" val="38605364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Contact us: </a:t>
            </a:r>
            <a:r>
              <a:rPr lang="en-AU">
                <a:hlinkClick r:id="rId3"/>
              </a:rPr>
              <a:t>qklg@qcaa.qld.edu.au</a:t>
            </a:r>
            <a:endParaRPr lang="en-AU"/>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57</a:t>
            </a:fld>
            <a:endParaRPr lang="en-AU"/>
          </a:p>
        </p:txBody>
      </p:sp>
    </p:spTree>
    <p:extLst>
      <p:ext uri="{BB962C8B-B14F-4D97-AF65-F5344CB8AC3E}">
        <p14:creationId xmlns:p14="http://schemas.microsoft.com/office/powerpoint/2010/main" val="16815089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58</a:t>
            </a:fld>
            <a:endParaRPr lang="en-AU"/>
          </a:p>
        </p:txBody>
      </p:sp>
    </p:spTree>
    <p:extLst>
      <p:ext uri="{BB962C8B-B14F-4D97-AF65-F5344CB8AC3E}">
        <p14:creationId xmlns:p14="http://schemas.microsoft.com/office/powerpoint/2010/main" val="33628398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70" indent="-17457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59</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0" dirty="0">
                <a:solidFill>
                  <a:srgbClr val="000000"/>
                </a:solidFill>
              </a:rPr>
              <a:t>At the end of this module, you should have considered a planning framework that aligns with the QKLG 2024 to support high-quality kindergarten programs. You </a:t>
            </a:r>
            <a:r>
              <a:rPr lang="en-US" sz="1200" kern="0" dirty="0">
                <a:solidFill>
                  <a:srgbClr val="000000"/>
                </a:solidFill>
                <a:latin typeface="Arial" panose="020B0604020202020204" pitchFamily="34" charset="0"/>
                <a:cs typeface="Arial" panose="020B0604020202020204" pitchFamily="34" charset="0"/>
              </a:rPr>
              <a:t>will have:</a:t>
            </a:r>
          </a:p>
          <a:p>
            <a:pPr marL="171450" indent="-171450">
              <a:buFont typeface="Arial" panose="020B0604020202020204" pitchFamily="34" charset="0"/>
              <a:buChar char="•"/>
            </a:pPr>
            <a:r>
              <a:rPr lang="en-US" sz="1200" kern="0" dirty="0">
                <a:solidFill>
                  <a:srgbClr val="000000"/>
                </a:solidFill>
                <a:latin typeface="Arial" panose="020B0604020202020204" pitchFamily="34" charset="0"/>
                <a:cs typeface="Arial" panose="020B0604020202020204" pitchFamily="34" charset="0"/>
              </a:rPr>
              <a:t>identified considerations that inform planning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0" dirty="0">
                <a:latin typeface="Arial" panose="020B0604020202020204" pitchFamily="34" charset="0"/>
                <a:cs typeface="Arial" panose="020B0604020202020204" pitchFamily="34" charset="0"/>
              </a:rPr>
              <a:t>reflected on how considerations for planning are evident in your current planning practice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0" dirty="0">
                <a:latin typeface="Arial" panose="020B0604020202020204" pitchFamily="34" charset="0"/>
                <a:cs typeface="Arial" panose="020B0604020202020204" pitchFamily="34" charset="0"/>
              </a:rPr>
              <a:t>identified actions to support continuous improvement in planning practices. </a:t>
            </a:r>
            <a:endParaRPr lang="en-US" b="0" i="0" dirty="0">
              <a:solidFill>
                <a:srgbClr val="21212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kern="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0" i="0" dirty="0">
              <a:solidFill>
                <a:srgbClr val="21212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dirty="0"/>
          </a:p>
        </p:txBody>
      </p:sp>
    </p:spTree>
    <p:extLst>
      <p:ext uri="{BB962C8B-B14F-4D97-AF65-F5344CB8AC3E}">
        <p14:creationId xmlns:p14="http://schemas.microsoft.com/office/powerpoint/2010/main" val="30631349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60</a:t>
            </a:fld>
            <a:endParaRPr lang="en-AU"/>
          </a:p>
        </p:txBody>
      </p:sp>
    </p:spTree>
    <p:extLst>
      <p:ext uri="{BB962C8B-B14F-4D97-AF65-F5344CB8AC3E}">
        <p14:creationId xmlns:p14="http://schemas.microsoft.com/office/powerpoint/2010/main" val="14968247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61</a:t>
            </a:fld>
            <a:endParaRPr lang="en-AU"/>
          </a:p>
        </p:txBody>
      </p:sp>
    </p:spTree>
    <p:extLst>
      <p:ext uri="{BB962C8B-B14F-4D97-AF65-F5344CB8AC3E}">
        <p14:creationId xmlns:p14="http://schemas.microsoft.com/office/powerpoint/2010/main" val="29773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topics covered in this QKLG 2024 familiarisation and planning module are:</a:t>
            </a:r>
          </a:p>
          <a:p>
            <a:pPr marL="171450" indent="-171450">
              <a:buFont typeface="Arial" panose="020B0604020202020204" pitchFamily="34" charset="0"/>
              <a:buChar char="•"/>
            </a:pPr>
            <a:r>
              <a:rPr lang="en-AU" dirty="0"/>
              <a:t>Considerations for planning</a:t>
            </a:r>
          </a:p>
          <a:p>
            <a:pPr marL="171450" indent="-171450">
              <a:buFont typeface="Arial" panose="020B0604020202020204" pitchFamily="34" charset="0"/>
              <a:buChar char="•"/>
            </a:pPr>
            <a:r>
              <a:rPr lang="en-AU" dirty="0"/>
              <a:t>Reflecting on practice</a:t>
            </a:r>
          </a:p>
          <a:p>
            <a:pPr marL="171450" indent="-171450">
              <a:buFont typeface="Arial" panose="020B0604020202020204" pitchFamily="34" charset="0"/>
              <a:buChar char="•"/>
            </a:pPr>
            <a:r>
              <a:rPr lang="en-AU" dirty="0"/>
              <a:t>Identifying next steps.</a:t>
            </a:r>
          </a:p>
          <a:p>
            <a:endParaRPr lang="en-AU" dirty="0"/>
          </a:p>
          <a:p>
            <a:r>
              <a:rPr lang="en-AU" dirty="0"/>
              <a:t>You will see this diagram at the start of each new topic in the module.</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Let’s begin by exploring the considerations for planning with the QKLG.</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189762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n-lt"/>
              </a:rPr>
              <a:t>The National Quality Framework (NQF) provides a national approach to regulation, assessment and quality improvement for early childhood education and care</a:t>
            </a:r>
            <a:r>
              <a:rPr lang="en-US" sz="1200" b="0" i="0" dirty="0">
                <a:solidFill>
                  <a:srgbClr val="000000"/>
                </a:solidFill>
                <a:effectLst/>
                <a:latin typeface="+mn-lt"/>
              </a:rPr>
              <a:t>. The NQF includes the national law and regulations, National Quality Standard (NQS) and assessment and quality rating processes against nationally approved frameworks. NQS refers to the Early Years Learning Framework (EYLF) to which the QKLG is aligned. </a:t>
            </a:r>
            <a:r>
              <a:rPr lang="en-US" dirty="0">
                <a:latin typeface="+mn-lt"/>
              </a:rPr>
              <a:t>In M</a:t>
            </a:r>
            <a:r>
              <a:rPr lang="en-US" sz="1200" dirty="0">
                <a:latin typeface="+mn-lt"/>
              </a:rPr>
              <a:t>odule 1, the alignment of the EYLF V2.0 and QKLG 2024 was described. </a:t>
            </a:r>
          </a:p>
          <a:p>
            <a:endParaRPr lang="en-AU" dirty="0"/>
          </a:p>
          <a:p>
            <a:r>
              <a:rPr lang="en-AU" dirty="0"/>
              <a:t>As you examine considerations for planning, you will be exploring the guiding advice from these three documents to highlight their alignment with and support for quality practice.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61648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AU" dirty="0"/>
              <a:t>The Guide to the NQF and the EYLF V2.0 provide planning cycles that describe planning processes informing educational plans.</a:t>
            </a:r>
          </a:p>
          <a:p>
            <a:pPr defTabSz="931042">
              <a:defRPr/>
            </a:pPr>
            <a:r>
              <a:rPr lang="en-AU" dirty="0"/>
              <a:t>The focus in this module will be on the </a:t>
            </a:r>
            <a:r>
              <a:rPr lang="en-AU" b="1" dirty="0"/>
              <a:t>plan</a:t>
            </a:r>
            <a:r>
              <a:rPr lang="en-AU" dirty="0"/>
              <a:t> process of the cycle. QKLG 2024 guidance will be used to frame considerations informing your plans and encourage you to critically reflect on your own planning practice using the QKLG. </a:t>
            </a:r>
          </a:p>
        </p:txBody>
      </p:sp>
      <p:sp>
        <p:nvSpPr>
          <p:cNvPr id="4" name="Slide Number Placeholder 3"/>
          <p:cNvSpPr>
            <a:spLocks noGrp="1"/>
          </p:cNvSpPr>
          <p:nvPr>
            <p:ph type="sldNum" sz="quarter" idx="5"/>
          </p:nvPr>
        </p:nvSpPr>
        <p:spPr/>
        <p:txBody>
          <a:bodyPr/>
          <a:lstStyle/>
          <a:p>
            <a:pPr defTabSz="931042">
              <a:defRPr/>
            </a:pPr>
            <a:fld id="{7DC8D554-20BD-45E3-8F8F-C854CD9EEC52}" type="slidenum">
              <a:rPr lang="en-AU">
                <a:solidFill>
                  <a:srgbClr val="000000"/>
                </a:solidFill>
              </a:rPr>
              <a:pPr defTabSz="931042">
                <a:defRPr/>
              </a:pPr>
              <a:t>9</a:t>
            </a:fld>
            <a:endParaRPr lang="en-AU">
              <a:solidFill>
                <a:srgbClr val="000000"/>
              </a:solidFill>
            </a:endParaRPr>
          </a:p>
        </p:txBody>
      </p:sp>
    </p:spTree>
    <p:extLst>
      <p:ext uri="{BB962C8B-B14F-4D97-AF65-F5344CB8AC3E}">
        <p14:creationId xmlns:p14="http://schemas.microsoft.com/office/powerpoint/2010/main" val="3243957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3.xml"/><Relationship Id="rId5" Type="http://schemas.openxmlformats.org/officeDocument/2006/relationships/image" Target="../media/image20.png"/><Relationship Id="rId4" Type="http://schemas.openxmlformats.org/officeDocument/2006/relationships/hyperlink" Target="https://www.qcaa.qld.edu.au/copyright"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21.jpeg"/><Relationship Id="rId7" Type="http://schemas.openxmlformats.org/officeDocument/2006/relationships/image" Target="../media/image23.jpeg"/><Relationship Id="rId12" Type="http://schemas.openxmlformats.org/officeDocument/2006/relationships/image" Target="../media/image26.png"/><Relationship Id="rId2" Type="http://schemas.openxmlformats.org/officeDocument/2006/relationships/hyperlink" Target="https://www.instagram.com/myqce/" TargetMode="External"/><Relationship Id="rId1" Type="http://schemas.openxmlformats.org/officeDocument/2006/relationships/slideMaster" Target="../slideMasters/slideMaster3.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22.jpeg"/><Relationship Id="rId10" Type="http://schemas.openxmlformats.org/officeDocument/2006/relationships/image" Target="../media/image25.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KLG cover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87B399-559D-EB2D-946F-4A4AA86522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9512" y="0"/>
            <a:ext cx="8964488" cy="3219822"/>
          </a:xfrm>
          <a:prstGeom prst="rect">
            <a:avLst/>
          </a:prstGeom>
          <a:noFill/>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D0E32583-7891-51A6-F9E1-2D8743D0F39B}"/>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1">
            <a:extLst>
              <a:ext uri="{FF2B5EF4-FFF2-40B4-BE49-F238E27FC236}">
                <a16:creationId xmlns:a16="http://schemas.microsoft.com/office/drawing/2014/main" id="{6183A2D8-13DF-BE27-96B0-1A4A473FCAB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8" name="Freeform: Shape 7">
            <a:extLst>
              <a:ext uri="{FF2B5EF4-FFF2-40B4-BE49-F238E27FC236}">
                <a16:creationId xmlns:a16="http://schemas.microsoft.com/office/drawing/2014/main" id="{41348058-1A0F-D69E-026A-850334AC6F5B}"/>
              </a:ext>
            </a:extLst>
          </p:cNvPr>
          <p:cNvSpPr/>
          <p:nvPr userDrawn="1"/>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0049EED6-0D4A-AAB2-0755-D9FAF3C0DC6C}"/>
              </a:ext>
            </a:extLst>
          </p:cNvPr>
          <p:cNvSpPr/>
          <p:nvPr userDrawn="1"/>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267197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61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772137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519094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6043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3835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11917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39280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80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46982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061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Identity section break">
    <p:bg>
      <p:bgPr>
        <a:solidFill>
          <a:srgbClr val="42668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lstStyle>
            <a:lvl1pPr>
              <a:defRPr>
                <a:solidFill>
                  <a:schemeClr val="bg1"/>
                </a:solidFill>
              </a:defRPr>
            </a:lvl1pPr>
          </a:lstStyle>
          <a:p>
            <a:r>
              <a:rPr lang="en-US"/>
              <a:t>Identity</a:t>
            </a:r>
            <a:endParaRPr lang="en-AU"/>
          </a:p>
        </p:txBody>
      </p:sp>
      <p:sp>
        <p:nvSpPr>
          <p:cNvPr id="3" name="Rectangle 2">
            <a:extLst>
              <a:ext uri="{FF2B5EF4-FFF2-40B4-BE49-F238E27FC236}">
                <a16:creationId xmlns:a16="http://schemas.microsoft.com/office/drawing/2014/main" id="{FF2E8FC2-F7E9-51CE-2B5B-EE4AFE0A3945}"/>
              </a:ext>
            </a:extLst>
          </p:cNvPr>
          <p:cNvSpPr/>
          <p:nvPr userDrawn="1"/>
        </p:nvSpPr>
        <p:spPr>
          <a:xfrm>
            <a:off x="0" y="4299942"/>
            <a:ext cx="9144000" cy="843558"/>
          </a:xfrm>
          <a:prstGeom prst="rect">
            <a:avLst/>
          </a:prstGeom>
          <a:solidFill>
            <a:srgbClr val="426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useBgFill="1">
        <p:nvSpPr>
          <p:cNvPr id="8" name="Rectangle 7">
            <a:extLst>
              <a:ext uri="{FF2B5EF4-FFF2-40B4-BE49-F238E27FC236}">
                <a16:creationId xmlns:a16="http://schemas.microsoft.com/office/drawing/2014/main" id="{763A7E24-EE8B-5E9A-F417-6A61152F7C63}"/>
              </a:ext>
            </a:extLst>
          </p:cNvPr>
          <p:cNvSpPr/>
          <p:nvPr userDrawn="1"/>
        </p:nvSpPr>
        <p:spPr>
          <a:xfrm>
            <a:off x="8244408" y="82093"/>
            <a:ext cx="899592" cy="2231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6">
            <a:extLst>
              <a:ext uri="{FF2B5EF4-FFF2-40B4-BE49-F238E27FC236}">
                <a16:creationId xmlns:a16="http://schemas.microsoft.com/office/drawing/2014/main" id="{47B61BBA-8561-EE0D-5EF2-6C47F37327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11960" y="193676"/>
            <a:ext cx="6505575" cy="5095875"/>
          </a:xfrm>
          <a:prstGeom prst="rect">
            <a:avLst/>
          </a:prstGeom>
        </p:spPr>
      </p:pic>
    </p:spTree>
    <p:extLst>
      <p:ext uri="{BB962C8B-B14F-4D97-AF65-F5344CB8AC3E}">
        <p14:creationId xmlns:p14="http://schemas.microsoft.com/office/powerpoint/2010/main" val="404011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Connectedness section break">
    <p:bg>
      <p:bgPr>
        <a:solidFill>
          <a:srgbClr val="E37E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lstStyle>
            <a:lvl1pPr>
              <a:defRPr>
                <a:solidFill>
                  <a:schemeClr val="bg1"/>
                </a:solidFill>
              </a:defRPr>
            </a:lvl1pPr>
          </a:lstStyle>
          <a:p>
            <a:r>
              <a:rPr lang="en-US"/>
              <a:t>Connectedness</a:t>
            </a:r>
            <a:endParaRPr lang="en-AU"/>
          </a:p>
        </p:txBody>
      </p:sp>
      <p:sp useBgFill="1">
        <p:nvSpPr>
          <p:cNvPr id="3" name="Rectangle 2">
            <a:extLst>
              <a:ext uri="{FF2B5EF4-FFF2-40B4-BE49-F238E27FC236}">
                <a16:creationId xmlns:a16="http://schemas.microsoft.com/office/drawing/2014/main" id="{FF2E8FC2-F7E9-51CE-2B5B-EE4AFE0A3945}"/>
              </a:ext>
            </a:extLst>
          </p:cNvPr>
          <p:cNvSpPr/>
          <p:nvPr userDrawn="1"/>
        </p:nvSpPr>
        <p:spPr>
          <a:xfrm>
            <a:off x="0" y="4299942"/>
            <a:ext cx="9144000" cy="8435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4">
            <a:extLst>
              <a:ext uri="{FF2B5EF4-FFF2-40B4-BE49-F238E27FC236}">
                <a16:creationId xmlns:a16="http://schemas.microsoft.com/office/drawing/2014/main" id="{46884366-E79C-0C77-AE58-41ECDED759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1920" y="-55405"/>
            <a:ext cx="5472608" cy="5436683"/>
          </a:xfrm>
          <a:prstGeom prst="rect">
            <a:avLst/>
          </a:prstGeom>
        </p:spPr>
      </p:pic>
      <p:sp useBgFill="1">
        <p:nvSpPr>
          <p:cNvPr id="6" name="Rectangle 5">
            <a:extLst>
              <a:ext uri="{FF2B5EF4-FFF2-40B4-BE49-F238E27FC236}">
                <a16:creationId xmlns:a16="http://schemas.microsoft.com/office/drawing/2014/main" id="{1FC3B90B-D9BE-96FA-D0E4-864F3977E1FD}"/>
              </a:ext>
            </a:extLst>
          </p:cNvPr>
          <p:cNvSpPr/>
          <p:nvPr userDrawn="1"/>
        </p:nvSpPr>
        <p:spPr>
          <a:xfrm>
            <a:off x="8244408" y="82093"/>
            <a:ext cx="899592" cy="2231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Graphic 18">
            <a:extLst>
              <a:ext uri="{FF2B5EF4-FFF2-40B4-BE49-F238E27FC236}">
                <a16:creationId xmlns:a16="http://schemas.microsoft.com/office/drawing/2014/main" id="{2C95C6E7-2EF9-21A6-A614-81DFC6C9D4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71540" y="-35442"/>
            <a:ext cx="5174788" cy="5261035"/>
          </a:xfrm>
          <a:prstGeom prst="rect">
            <a:avLst/>
          </a:prstGeom>
        </p:spPr>
      </p:pic>
    </p:spTree>
    <p:extLst>
      <p:ext uri="{BB962C8B-B14F-4D97-AF65-F5344CB8AC3E}">
        <p14:creationId xmlns:p14="http://schemas.microsoft.com/office/powerpoint/2010/main" val="127723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Wellbeing section break">
    <p:bg>
      <p:bgPr>
        <a:solidFill>
          <a:srgbClr val="87A4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lstStyle>
            <a:lvl1pPr>
              <a:defRPr>
                <a:solidFill>
                  <a:schemeClr val="bg1"/>
                </a:solidFill>
              </a:defRPr>
            </a:lvl1pPr>
          </a:lstStyle>
          <a:p>
            <a:r>
              <a:rPr lang="en-US"/>
              <a:t>Wellbeing</a:t>
            </a:r>
            <a:endParaRPr lang="en-AU"/>
          </a:p>
        </p:txBody>
      </p:sp>
      <p:sp>
        <p:nvSpPr>
          <p:cNvPr id="3" name="Rectangle 2">
            <a:extLst>
              <a:ext uri="{FF2B5EF4-FFF2-40B4-BE49-F238E27FC236}">
                <a16:creationId xmlns:a16="http://schemas.microsoft.com/office/drawing/2014/main" id="{FF2E8FC2-F7E9-51CE-2B5B-EE4AFE0A3945}"/>
              </a:ext>
            </a:extLst>
          </p:cNvPr>
          <p:cNvSpPr/>
          <p:nvPr userDrawn="1"/>
        </p:nvSpPr>
        <p:spPr>
          <a:xfrm>
            <a:off x="0" y="4299942"/>
            <a:ext cx="9144000" cy="843558"/>
          </a:xfrm>
          <a:prstGeom prst="rect">
            <a:avLst/>
          </a:prstGeom>
          <a:solidFill>
            <a:srgbClr val="87A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useBgFill="1">
        <p:nvSpPr>
          <p:cNvPr id="7" name="Rectangle 6">
            <a:extLst>
              <a:ext uri="{FF2B5EF4-FFF2-40B4-BE49-F238E27FC236}">
                <a16:creationId xmlns:a16="http://schemas.microsoft.com/office/drawing/2014/main" id="{B714514D-ED10-8D7F-079D-F686C65952C6}"/>
              </a:ext>
            </a:extLst>
          </p:cNvPr>
          <p:cNvSpPr/>
          <p:nvPr userDrawn="1"/>
        </p:nvSpPr>
        <p:spPr>
          <a:xfrm>
            <a:off x="8244408" y="82093"/>
            <a:ext cx="899592" cy="2231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a:extLst>
              <a:ext uri="{FF2B5EF4-FFF2-40B4-BE49-F238E27FC236}">
                <a16:creationId xmlns:a16="http://schemas.microsoft.com/office/drawing/2014/main" id="{5FAFFBF6-560F-BC53-DA75-6E2A8D23DF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976" y="183475"/>
            <a:ext cx="6480423" cy="5143517"/>
          </a:xfrm>
          <a:prstGeom prst="rect">
            <a:avLst/>
          </a:prstGeom>
        </p:spPr>
      </p:pic>
    </p:spTree>
    <p:extLst>
      <p:ext uri="{BB962C8B-B14F-4D97-AF65-F5344CB8AC3E}">
        <p14:creationId xmlns:p14="http://schemas.microsoft.com/office/powerpoint/2010/main" val="148967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ctive learning section break">
    <p:bg>
      <p:bgPr>
        <a:solidFill>
          <a:srgbClr val="A6446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lstStyle>
            <a:lvl1pPr>
              <a:defRPr>
                <a:solidFill>
                  <a:schemeClr val="bg1"/>
                </a:solidFill>
              </a:defRPr>
            </a:lvl1pPr>
          </a:lstStyle>
          <a:p>
            <a:r>
              <a:rPr lang="en-US"/>
              <a:t>Active learning</a:t>
            </a:r>
            <a:endParaRPr lang="en-AU"/>
          </a:p>
        </p:txBody>
      </p:sp>
      <p:sp useBgFill="1">
        <p:nvSpPr>
          <p:cNvPr id="3" name="Rectangle 2">
            <a:extLst>
              <a:ext uri="{FF2B5EF4-FFF2-40B4-BE49-F238E27FC236}">
                <a16:creationId xmlns:a16="http://schemas.microsoft.com/office/drawing/2014/main" id="{FF2E8FC2-F7E9-51CE-2B5B-EE4AFE0A3945}"/>
              </a:ext>
            </a:extLst>
          </p:cNvPr>
          <p:cNvSpPr/>
          <p:nvPr userDrawn="1"/>
        </p:nvSpPr>
        <p:spPr>
          <a:xfrm>
            <a:off x="0" y="4299942"/>
            <a:ext cx="9144000" cy="8435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useBgFill="1">
        <p:nvSpPr>
          <p:cNvPr id="7" name="Rectangle 6">
            <a:extLst>
              <a:ext uri="{FF2B5EF4-FFF2-40B4-BE49-F238E27FC236}">
                <a16:creationId xmlns:a16="http://schemas.microsoft.com/office/drawing/2014/main" id="{B714514D-ED10-8D7F-079D-F686C65952C6}"/>
              </a:ext>
            </a:extLst>
          </p:cNvPr>
          <p:cNvSpPr/>
          <p:nvPr userDrawn="1"/>
        </p:nvSpPr>
        <p:spPr>
          <a:xfrm>
            <a:off x="8244408" y="82093"/>
            <a:ext cx="899592" cy="2231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a:extLst>
              <a:ext uri="{FF2B5EF4-FFF2-40B4-BE49-F238E27FC236}">
                <a16:creationId xmlns:a16="http://schemas.microsoft.com/office/drawing/2014/main" id="{B8A18AD1-EBCA-1010-3873-FD962AC50C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53611" y="105402"/>
            <a:ext cx="3240593" cy="5143500"/>
          </a:xfrm>
          <a:prstGeom prst="rect">
            <a:avLst/>
          </a:prstGeom>
        </p:spPr>
      </p:pic>
    </p:spTree>
    <p:extLst>
      <p:ext uri="{BB962C8B-B14F-4D97-AF65-F5344CB8AC3E}">
        <p14:creationId xmlns:p14="http://schemas.microsoft.com/office/powerpoint/2010/main" val="236316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ommunicating section break">
    <p:bg>
      <p:bgPr>
        <a:solidFill>
          <a:srgbClr val="7C659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lstStyle>
            <a:lvl1pPr>
              <a:defRPr>
                <a:solidFill>
                  <a:schemeClr val="bg1"/>
                </a:solidFill>
              </a:defRPr>
            </a:lvl1pPr>
          </a:lstStyle>
          <a:p>
            <a:r>
              <a:rPr lang="en-US"/>
              <a:t>Communicating</a:t>
            </a:r>
            <a:endParaRPr lang="en-AU"/>
          </a:p>
        </p:txBody>
      </p:sp>
      <p:sp useBgFill="1">
        <p:nvSpPr>
          <p:cNvPr id="3" name="Rectangle 2">
            <a:extLst>
              <a:ext uri="{FF2B5EF4-FFF2-40B4-BE49-F238E27FC236}">
                <a16:creationId xmlns:a16="http://schemas.microsoft.com/office/drawing/2014/main" id="{FF2E8FC2-F7E9-51CE-2B5B-EE4AFE0A3945}"/>
              </a:ext>
            </a:extLst>
          </p:cNvPr>
          <p:cNvSpPr/>
          <p:nvPr userDrawn="1"/>
        </p:nvSpPr>
        <p:spPr>
          <a:xfrm>
            <a:off x="0" y="4299942"/>
            <a:ext cx="9144000" cy="8435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useBgFill="1">
        <p:nvSpPr>
          <p:cNvPr id="7" name="Rectangle 6">
            <a:extLst>
              <a:ext uri="{FF2B5EF4-FFF2-40B4-BE49-F238E27FC236}">
                <a16:creationId xmlns:a16="http://schemas.microsoft.com/office/drawing/2014/main" id="{B714514D-ED10-8D7F-079D-F686C65952C6}"/>
              </a:ext>
            </a:extLst>
          </p:cNvPr>
          <p:cNvSpPr/>
          <p:nvPr userDrawn="1"/>
        </p:nvSpPr>
        <p:spPr>
          <a:xfrm>
            <a:off x="8244408" y="82093"/>
            <a:ext cx="899592" cy="2231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a:extLst>
              <a:ext uri="{FF2B5EF4-FFF2-40B4-BE49-F238E27FC236}">
                <a16:creationId xmlns:a16="http://schemas.microsoft.com/office/drawing/2014/main" id="{0946AC81-405D-23D1-297E-A034F762F9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9872" y="193676"/>
            <a:ext cx="6075032" cy="5098504"/>
          </a:xfrm>
          <a:prstGeom prst="rect">
            <a:avLst/>
          </a:prstGeom>
        </p:spPr>
      </p:pic>
    </p:spTree>
    <p:extLst>
      <p:ext uri="{BB962C8B-B14F-4D97-AF65-F5344CB8AC3E}">
        <p14:creationId xmlns:p14="http://schemas.microsoft.com/office/powerpoint/2010/main" val="65710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a:t>
            </a:r>
            <a:r>
              <a:rPr lang="en-US" sz="1700" err="1">
                <a:solidFill>
                  <a:schemeClr val="tx1"/>
                </a:solidFill>
              </a:rPr>
              <a:t>recognise</a:t>
            </a:r>
            <a:r>
              <a:rPr lang="en-US" sz="1700">
                <a:solidFill>
                  <a:schemeClr val="tx1"/>
                </a:solidFill>
              </a:rPr>
              <a:t>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109465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738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qcaa.qld.edu.au/copyright"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image" Target="../media/image5.svg"/><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5.sv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4.png"/><Relationship Id="rId2" Type="http://schemas.openxmlformats.org/officeDocument/2006/relationships/slideLayout" Target="../slideLayouts/slideLayout9.xml"/><Relationship Id="rId16"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12" name="Picture 11">
            <a:hlinkClick r:id="rId6"/>
            <a:extLst>
              <a:ext uri="{FF2B5EF4-FFF2-40B4-BE49-F238E27FC236}">
                <a16:creationId xmlns:a16="http://schemas.microsoft.com/office/drawing/2014/main" id="{849DF473-659C-4AA4-9D6B-28AB7FE3BA0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70000" y="4449600"/>
            <a:ext cx="468631" cy="224029"/>
          </a:xfrm>
          <a:prstGeom prst="rect">
            <a:avLst/>
          </a:prstGeom>
        </p:spPr>
      </p:pic>
      <p:sp>
        <p:nvSpPr>
          <p:cNvPr id="4" name="Rectangle 3">
            <a:extLst>
              <a:ext uri="{FF2B5EF4-FFF2-40B4-BE49-F238E27FC236}">
                <a16:creationId xmlns:a16="http://schemas.microsoft.com/office/drawing/2014/main" id="{EC4405F4-E1A1-EDA0-F268-3DE4D9AF7733}"/>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4">
            <a:extLst>
              <a:ext uri="{FF2B5EF4-FFF2-40B4-BE49-F238E27FC236}">
                <a16:creationId xmlns:a16="http://schemas.microsoft.com/office/drawing/2014/main" id="{8FB487E4-11E4-941A-C95F-9D2B6957E04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09928" y="291871"/>
            <a:ext cx="1439339" cy="246628"/>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091" r:id="rId1"/>
    <p:sldLayoutId id="2147484189" r:id="rId2"/>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7" name="Graphic 6">
            <a:extLst>
              <a:ext uri="{FF2B5EF4-FFF2-40B4-BE49-F238E27FC236}">
                <a16:creationId xmlns:a16="http://schemas.microsoft.com/office/drawing/2014/main" id="{2A83CF68-7877-5B7C-8DB5-ECDC6526F5A6}"/>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244408" y="92187"/>
            <a:ext cx="839422" cy="143833"/>
          </a:xfrm>
          <a:prstGeom prst="rect">
            <a:avLst/>
          </a:prstGeom>
        </p:spPr>
      </p:pic>
    </p:spTree>
    <p:extLst>
      <p:ext uri="{BB962C8B-B14F-4D97-AF65-F5344CB8AC3E}">
        <p14:creationId xmlns:p14="http://schemas.microsoft.com/office/powerpoint/2010/main" val="2698476277"/>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6">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7" name="Graphic 6">
            <a:extLst>
              <a:ext uri="{FF2B5EF4-FFF2-40B4-BE49-F238E27FC236}">
                <a16:creationId xmlns:a16="http://schemas.microsoft.com/office/drawing/2014/main" id="{2A83CF68-7877-5B7C-8DB5-ECDC6526F5A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8244408" y="92187"/>
            <a:ext cx="839422" cy="143833"/>
          </a:xfrm>
          <a:prstGeom prst="rect">
            <a:avLst/>
          </a:prstGeom>
        </p:spPr>
      </p:pic>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143" r:id="rId1"/>
    <p:sldLayoutId id="2147484072" r:id="rId2"/>
    <p:sldLayoutId id="2147484082" r:id="rId3"/>
    <p:sldLayoutId id="2147484083" r:id="rId4"/>
    <p:sldLayoutId id="2147484084" r:id="rId5"/>
    <p:sldLayoutId id="2147484074" r:id="rId6"/>
    <p:sldLayoutId id="2147484075" r:id="rId7"/>
    <p:sldLayoutId id="2147484076" r:id="rId8"/>
    <p:sldLayoutId id="2147484078" r:id="rId9"/>
    <p:sldLayoutId id="2147484079" r:id="rId10"/>
    <p:sldLayoutId id="2147484077" r:id="rId11"/>
    <p:sldLayoutId id="2147484140" r:id="rId12"/>
    <p:sldLayoutId id="2147484168" r:id="rId13"/>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acecqa.gov.au/resources/supporting-materials/infosheet"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acecqa.gov.au/resources/supporting-materials/infosheet"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0.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8.sv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4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38.sv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38.sv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38.sv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38.sv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2.xml"/><Relationship Id="rId1" Type="http://schemas.openxmlformats.org/officeDocument/2006/relationships/slideLayout" Target="../slideLayouts/slideLayout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60.svg"/></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6.xml"/><Relationship Id="rId1" Type="http://schemas.openxmlformats.org/officeDocument/2006/relationships/slideLayout" Target="../slideLayouts/slideLayout9.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7.xml.rels><?xml version="1.0" encoding="UTF-8" standalone="yes"?>
<Relationships xmlns="http://schemas.openxmlformats.org/package/2006/relationships"><Relationship Id="rId3" Type="http://schemas.openxmlformats.org/officeDocument/2006/relationships/hyperlink" Target="mailto:qklg@qcaa.qld.edu.au" TargetMode="External"/><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www.acecqa.gov.au/acecqa-approved-learning-frameworks-version-2.0-communications-toolkit" TargetMode="External"/><Relationship Id="rId2" Type="http://schemas.openxmlformats.org/officeDocument/2006/relationships/notesSlide" Target="../notesSlides/notesSlide58.xml"/><Relationship Id="rId1" Type="http://schemas.openxmlformats.org/officeDocument/2006/relationships/slideLayout" Target="../slideLayouts/slideLayout11.xml"/><Relationship Id="rId6" Type="http://schemas.openxmlformats.org/officeDocument/2006/relationships/hyperlink" Target="https://www.acecqa.gov.au/resources/supporting-materials/infosheet" TargetMode="External"/><Relationship Id="rId5" Type="http://schemas.openxmlformats.org/officeDocument/2006/relationships/hyperlink" Target="https://www.acecqa.gov.au/nqf/about/guide" TargetMode="External"/><Relationship Id="rId4" Type="http://schemas.openxmlformats.org/officeDocument/2006/relationships/hyperlink" Target="https://www.acecqa.gov.au/sites/default/files/2020-01/Guide-to-the-NQF.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cherneesutton.com.au/" TargetMode="External"/><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0.xml"/><Relationship Id="rId1" Type="http://schemas.openxmlformats.org/officeDocument/2006/relationships/slideLayout" Target="../slideLayouts/slideLayout19.xml"/><Relationship Id="rId4" Type="http://schemas.openxmlformats.org/officeDocument/2006/relationships/hyperlink" Target="http://www.qcaa.qld.edu.au/copyright"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47D7C80D-1FE5-D7E9-B5D9-A02DE5559F5F}"/>
              </a:ext>
            </a:extLst>
          </p:cNvPr>
          <p:cNvSpPr txBox="1">
            <a:spLocks noChangeArrowheads="1"/>
          </p:cNvSpPr>
          <p:nvPr>
            <p:custDataLst>
              <p:tags r:id="rId1"/>
            </p:custDataLst>
          </p:nvPr>
        </p:nvSpPr>
        <p:spPr>
          <a:xfrm>
            <a:off x="3563888" y="267494"/>
            <a:ext cx="5256584" cy="4371863"/>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270000" marR="0" indent="-270000" algn="l" defTabSz="685800" rtl="0" eaLnBrk="0" fontAlgn="base" latinLnBrk="0" hangingPunct="0">
              <a:lnSpc>
                <a:spcPct val="100000"/>
              </a:lnSpc>
              <a:spcBef>
                <a:spcPts val="450"/>
              </a:spcBef>
              <a:spcAft>
                <a:spcPct val="0"/>
              </a:spcAft>
              <a:buClrTx/>
              <a:buSzTx/>
              <a:buFontTx/>
              <a:buChar char="•"/>
              <a:tabLst/>
              <a:defRPr sz="2800" kern="1200">
                <a:solidFill>
                  <a:schemeClr val="tx2"/>
                </a:solidFill>
                <a:latin typeface="+mn-lt"/>
                <a:ea typeface="+mn-ea"/>
                <a:cs typeface="+mn-cs"/>
              </a:defRPr>
            </a:lvl2pPr>
            <a:lvl3pPr marL="567000" indent="-2970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783000" indent="-216000" algn="l" defTabSz="914400" rtl="0" eaLnBrk="1" latinLnBrk="0" hangingPunct="1">
              <a:spcBef>
                <a:spcPts val="450"/>
              </a:spcBef>
              <a:buSzPct val="75000"/>
              <a:buFont typeface="Wingdings" pitchFamily="2" charset="2"/>
              <a:buChar char="§"/>
              <a:defRPr sz="2000" kern="1200">
                <a:solidFill>
                  <a:schemeClr val="tx2"/>
                </a:solidFill>
                <a:latin typeface="+mn-lt"/>
                <a:ea typeface="+mn-ea"/>
                <a:cs typeface="+mn-cs"/>
              </a:defRPr>
            </a:lvl4pPr>
            <a:lvl5pPr marL="1026000" indent="-243000" algn="l" defTabSz="914400" rtl="0" eaLnBrk="1" latinLnBrk="0" hangingPunct="1">
              <a:spcBef>
                <a:spcPts val="450"/>
              </a:spcBef>
              <a:buFont typeface="Arial" pitchFamily="34" charset="0"/>
              <a:buChar char="»"/>
              <a:defRPr sz="21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AU" sz="1600" b="0" dirty="0"/>
              <a:t>This presentation is part of a self-paced learning package for kindergarten services. The package contains guidance and additional resources.</a:t>
            </a:r>
          </a:p>
          <a:p>
            <a:endParaRPr lang="en-US" sz="1800" b="0" dirty="0">
              <a:solidFill>
                <a:schemeClr val="tx1"/>
              </a:solidFill>
              <a:latin typeface="+mn-lt"/>
              <a:cs typeface="Arial" panose="020B0604020202020204" pitchFamily="34" charset="0"/>
            </a:endParaRPr>
          </a:p>
          <a:p>
            <a:pPr marL="342900" indent="-342900">
              <a:buFont typeface="+mj-lt"/>
              <a:buAutoNum type="arabicPeriod"/>
            </a:pPr>
            <a:r>
              <a:rPr lang="en-US" sz="1600" b="0" dirty="0">
                <a:solidFill>
                  <a:schemeClr val="tx1"/>
                </a:solidFill>
                <a:latin typeface="+mn-lt"/>
                <a:cs typeface="Arial" panose="020B0604020202020204" pitchFamily="34" charset="0"/>
              </a:rPr>
              <a:t>Read — S</a:t>
            </a:r>
            <a:r>
              <a:rPr lang="en-US" sz="1600" b="0" dirty="0">
                <a:latin typeface="+mn-lt"/>
              </a:rPr>
              <a:t>elf-paced learning package: Guidance</a:t>
            </a:r>
            <a:r>
              <a:rPr lang="en-US" sz="1600" b="0" dirty="0">
                <a:solidFill>
                  <a:schemeClr val="tx1"/>
                </a:solidFill>
                <a:latin typeface="+mn-lt"/>
                <a:cs typeface="Arial" panose="020B0604020202020204" pitchFamily="34" charset="0"/>
              </a:rPr>
              <a:t>.</a:t>
            </a:r>
            <a:br>
              <a:rPr lang="en-US" sz="1600" b="0" dirty="0">
                <a:solidFill>
                  <a:schemeClr val="tx1"/>
                </a:solidFill>
                <a:latin typeface="+mn-lt"/>
              </a:rPr>
            </a:br>
            <a:r>
              <a:rPr lang="en-US" sz="1600" b="0" dirty="0">
                <a:solidFill>
                  <a:schemeClr val="tx1"/>
                </a:solidFill>
                <a:latin typeface="+mn-lt"/>
              </a:rPr>
              <a:t>This will provide the </a:t>
            </a:r>
            <a:r>
              <a:rPr lang="en-US" sz="1600" b="0" dirty="0">
                <a:solidFill>
                  <a:schemeClr val="tx1"/>
                </a:solidFill>
                <a:latin typeface="+mn-lt"/>
                <a:cs typeface="Arial" panose="020B0604020202020204" pitchFamily="34" charset="0"/>
              </a:rPr>
              <a:t>context and purpose of the module.</a:t>
            </a:r>
          </a:p>
          <a:p>
            <a:pPr marL="342900" indent="-342900">
              <a:buFont typeface="+mj-lt"/>
              <a:buAutoNum type="arabicPeriod"/>
            </a:pPr>
            <a:r>
              <a:rPr lang="en-US" sz="1600" b="0" dirty="0">
                <a:solidFill>
                  <a:schemeClr val="tx1"/>
                </a:solidFill>
                <a:latin typeface="+mn-lt"/>
              </a:rPr>
              <a:t>Prepare your materials.</a:t>
            </a:r>
            <a:br>
              <a:rPr lang="en-US" sz="1600" b="0" dirty="0">
                <a:solidFill>
                  <a:schemeClr val="tx1"/>
                </a:solidFill>
                <a:latin typeface="+mn-lt"/>
              </a:rPr>
            </a:br>
            <a:r>
              <a:rPr lang="en-US" sz="1600" b="0" dirty="0">
                <a:solidFill>
                  <a:schemeClr val="tx1"/>
                </a:solidFill>
                <a:latin typeface="+mn-lt"/>
              </a:rPr>
              <a:t>Ensure you have a copy (printed or digital) of the</a:t>
            </a:r>
            <a:r>
              <a:rPr lang="en-US" sz="1600" b="0" i="1" dirty="0">
                <a:solidFill>
                  <a:schemeClr val="tx1"/>
                </a:solidFill>
                <a:latin typeface="+mn-lt"/>
              </a:rPr>
              <a:t>: </a:t>
            </a:r>
          </a:p>
          <a:p>
            <a:pPr marL="612775" lvl="1" indent="-258763"/>
            <a:r>
              <a:rPr lang="en-US" sz="1600" dirty="0">
                <a:solidFill>
                  <a:schemeClr val="tx1"/>
                </a:solidFill>
                <a:latin typeface="+mn-lt"/>
              </a:rPr>
              <a:t>QKLG 2024 </a:t>
            </a:r>
          </a:p>
          <a:p>
            <a:pPr marL="612775" lvl="1" indent="-258763"/>
            <a:r>
              <a:rPr lang="en-US" sz="1600" dirty="0">
                <a:solidFill>
                  <a:schemeClr val="tx1"/>
                </a:solidFill>
                <a:latin typeface="+mn-lt"/>
              </a:rPr>
              <a:t>Module 3: </a:t>
            </a:r>
            <a:r>
              <a:rPr lang="en-US" sz="1600" dirty="0">
                <a:solidFill>
                  <a:schemeClr val="tx1"/>
                </a:solidFill>
              </a:rPr>
              <a:t>Work</a:t>
            </a:r>
            <a:r>
              <a:rPr lang="en-US" sz="1600" dirty="0">
                <a:solidFill>
                  <a:schemeClr val="tx1"/>
                </a:solidFill>
                <a:latin typeface="+mn-lt"/>
              </a:rPr>
              <a:t>book</a:t>
            </a:r>
          </a:p>
          <a:p>
            <a:pPr marL="612775" lvl="1" indent="-258763"/>
            <a:r>
              <a:rPr lang="en-US" sz="1600" dirty="0">
                <a:solidFill>
                  <a:schemeClr val="tx1"/>
                </a:solidFill>
                <a:latin typeface="+mn-lt"/>
              </a:rPr>
              <a:t>Considerations for planning — examples 1 and 2</a:t>
            </a:r>
            <a:endParaRPr lang="en-US" sz="1600" dirty="0">
              <a:solidFill>
                <a:schemeClr val="tx1"/>
              </a:solidFill>
              <a:latin typeface="+mn-lt"/>
              <a:cs typeface="Arial" panose="020B0604020202020204" pitchFamily="34" charset="0"/>
            </a:endParaRPr>
          </a:p>
          <a:p>
            <a:pPr marL="342900" indent="-342900">
              <a:buFont typeface="+mj-lt"/>
              <a:buAutoNum type="arabicPeriod"/>
            </a:pPr>
            <a:r>
              <a:rPr lang="en-US" sz="1600" b="0" dirty="0">
                <a:solidFill>
                  <a:schemeClr val="tx1"/>
                </a:solidFill>
                <a:latin typeface="+mn-lt"/>
                <a:cs typeface="Arial" panose="020B0604020202020204" pitchFamily="34" charset="0"/>
              </a:rPr>
              <a:t>Check </a:t>
            </a:r>
            <a:r>
              <a:rPr lang="en-US" sz="1600" b="0" dirty="0">
                <a:solidFill>
                  <a:schemeClr val="tx1"/>
                </a:solidFill>
                <a:latin typeface="+mn-lt"/>
              </a:rPr>
              <a:t>the </a:t>
            </a:r>
            <a:r>
              <a:rPr lang="en-US" sz="1600" b="0" dirty="0">
                <a:solidFill>
                  <a:schemeClr val="tx1"/>
                </a:solidFill>
                <a:latin typeface="+mn-lt"/>
                <a:cs typeface="Arial" panose="020B0604020202020204" pitchFamily="34" charset="0"/>
              </a:rPr>
              <a:t>notes section.</a:t>
            </a:r>
            <a:br>
              <a:rPr lang="en-US" sz="1600" b="0" dirty="0">
                <a:solidFill>
                  <a:schemeClr val="tx1"/>
                </a:solidFill>
                <a:latin typeface="+mn-lt"/>
                <a:cs typeface="Arial" panose="020B0604020202020204" pitchFamily="34" charset="0"/>
              </a:rPr>
            </a:br>
            <a:r>
              <a:rPr lang="en-US" sz="1600" b="0" dirty="0">
                <a:solidFill>
                  <a:schemeClr val="tx1"/>
                </a:solidFill>
                <a:latin typeface="+mn-lt"/>
              </a:rPr>
              <a:t>E</a:t>
            </a:r>
            <a:r>
              <a:rPr lang="en-US" sz="1600" b="0" dirty="0">
                <a:solidFill>
                  <a:schemeClr val="tx1"/>
                </a:solidFill>
                <a:latin typeface="+mn-lt"/>
                <a:cs typeface="Arial" panose="020B0604020202020204" pitchFamily="34" charset="0"/>
              </a:rPr>
              <a:t>ach slide may include additional information </a:t>
            </a:r>
            <a:br>
              <a:rPr lang="en-US" sz="1600" b="0" dirty="0">
                <a:solidFill>
                  <a:schemeClr val="tx1"/>
                </a:solidFill>
                <a:latin typeface="+mn-lt"/>
                <a:cs typeface="Arial" panose="020B0604020202020204" pitchFamily="34" charset="0"/>
              </a:rPr>
            </a:br>
            <a:r>
              <a:rPr lang="en-US" sz="1600" b="0" dirty="0">
                <a:solidFill>
                  <a:schemeClr val="tx1"/>
                </a:solidFill>
                <a:latin typeface="+mn-lt"/>
                <a:cs typeface="Arial" panose="020B0604020202020204" pitchFamily="34" charset="0"/>
              </a:rPr>
              <a:t>in the notes section (use Normal view).</a:t>
            </a:r>
          </a:p>
          <a:p>
            <a:pPr fontAlgn="auto">
              <a:spcAft>
                <a:spcPts val="0"/>
              </a:spcAft>
            </a:pPr>
            <a:endParaRPr lang="en-AU" dirty="0"/>
          </a:p>
        </p:txBody>
      </p:sp>
      <p:sp>
        <p:nvSpPr>
          <p:cNvPr id="2" name="Oval 1">
            <a:extLst>
              <a:ext uri="{FF2B5EF4-FFF2-40B4-BE49-F238E27FC236}">
                <a16:creationId xmlns:a16="http://schemas.microsoft.com/office/drawing/2014/main" id="{5F8530A3-3014-FC50-EAB2-93A610EA9948}"/>
              </a:ext>
            </a:extLst>
          </p:cNvPr>
          <p:cNvSpPr/>
          <p:nvPr/>
        </p:nvSpPr>
        <p:spPr>
          <a:xfrm>
            <a:off x="323528" y="1169670"/>
            <a:ext cx="2804400" cy="2804160"/>
          </a:xfrm>
          <a:prstGeom prst="ellipse">
            <a:avLst/>
          </a:prstGeom>
          <a:solidFill>
            <a:schemeClr val="bg1"/>
          </a:solidFill>
          <a:ln>
            <a:solidFill>
              <a:srgbClr val="8E5E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rgbClr val="8E5E4F"/>
                </a:solidFill>
              </a:rPr>
              <a:t>Before you start</a:t>
            </a:r>
          </a:p>
        </p:txBody>
      </p:sp>
    </p:spTree>
    <p:extLst>
      <p:ext uri="{BB962C8B-B14F-4D97-AF65-F5344CB8AC3E}">
        <p14:creationId xmlns:p14="http://schemas.microsoft.com/office/powerpoint/2010/main" val="169666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2332-F0F0-D956-D1AE-7DDC38A270EF}"/>
              </a:ext>
            </a:extLst>
          </p:cNvPr>
          <p:cNvSpPr>
            <a:spLocks noGrp="1"/>
          </p:cNvSpPr>
          <p:nvPr>
            <p:ph type="title"/>
          </p:nvPr>
        </p:nvSpPr>
        <p:spPr/>
        <p:txBody>
          <a:bodyPr/>
          <a:lstStyle/>
          <a:p>
            <a:r>
              <a:rPr lang="en-AU"/>
              <a:t>Activity 1: Considerations for planning</a:t>
            </a:r>
          </a:p>
        </p:txBody>
      </p:sp>
      <p:sp>
        <p:nvSpPr>
          <p:cNvPr id="3" name="Content Placeholder 2">
            <a:extLst>
              <a:ext uri="{FF2B5EF4-FFF2-40B4-BE49-F238E27FC236}">
                <a16:creationId xmlns:a16="http://schemas.microsoft.com/office/drawing/2014/main" id="{78EDAD2C-5BDD-E8F9-42B1-A19E9203DD17}"/>
              </a:ext>
            </a:extLst>
          </p:cNvPr>
          <p:cNvSpPr>
            <a:spLocks noGrp="1"/>
          </p:cNvSpPr>
          <p:nvPr>
            <p:ph idx="1"/>
          </p:nvPr>
        </p:nvSpPr>
        <p:spPr/>
        <p:txBody>
          <a:bodyPr>
            <a:normAutofit/>
          </a:bodyPr>
          <a:lstStyle/>
          <a:p>
            <a:r>
              <a:rPr lang="en-AU" sz="2000" b="1" dirty="0">
                <a:solidFill>
                  <a:schemeClr val="accent3"/>
                </a:solidFill>
              </a:rPr>
              <a:t>Read and reflect</a:t>
            </a:r>
          </a:p>
          <a:p>
            <a:pPr marL="285750" indent="-285750">
              <a:spcBef>
                <a:spcPct val="20000"/>
              </a:spcBef>
              <a:buFont typeface="Arial" panose="020B0604020202020204" pitchFamily="34" charset="0"/>
              <a:buChar char="•"/>
            </a:pPr>
            <a:r>
              <a:rPr lang="en-AU" b="1" dirty="0">
                <a:latin typeface="+mn-lt"/>
              </a:rPr>
              <a:t>Read </a:t>
            </a:r>
            <a:r>
              <a:rPr lang="en-AU" dirty="0">
                <a:latin typeface="+mn-lt"/>
              </a:rPr>
              <a:t>the practice Engaging in responsive planning                               and decision-making (p. 13) in your QKLG 2024. </a:t>
            </a:r>
          </a:p>
          <a:p>
            <a:pPr marL="285750" indent="-285750">
              <a:spcBef>
                <a:spcPct val="20000"/>
              </a:spcBef>
              <a:buFont typeface="Arial" panose="020B0604020202020204" pitchFamily="34" charset="0"/>
              <a:buChar char="•"/>
            </a:pPr>
            <a:r>
              <a:rPr lang="en-AU" b="1" dirty="0">
                <a:latin typeface="+mn-lt"/>
              </a:rPr>
              <a:t>Identify </a:t>
            </a:r>
            <a:r>
              <a:rPr lang="en-AU" dirty="0">
                <a:latin typeface="+mn-lt"/>
              </a:rPr>
              <a:t>teaching and learning considerations for planning. </a:t>
            </a:r>
          </a:p>
          <a:p>
            <a:pPr>
              <a:spcBef>
                <a:spcPct val="20000"/>
              </a:spcBef>
            </a:pPr>
            <a:endParaRPr lang="en-AU" sz="2000" b="1" dirty="0">
              <a:solidFill>
                <a:schemeClr val="accent3"/>
              </a:solidFill>
            </a:endParaRPr>
          </a:p>
          <a:p>
            <a:pPr>
              <a:spcBef>
                <a:spcPct val="20000"/>
              </a:spcBef>
            </a:pPr>
            <a:r>
              <a:rPr lang="en-AU" sz="2000" b="1" dirty="0">
                <a:solidFill>
                  <a:schemeClr val="accent3"/>
                </a:solidFill>
              </a:rPr>
              <a:t>In your workbook — p. 2</a:t>
            </a:r>
          </a:p>
          <a:p>
            <a:pPr>
              <a:spcBef>
                <a:spcPct val="20000"/>
              </a:spcBef>
            </a:pPr>
            <a:r>
              <a:rPr lang="en-AU" b="1" dirty="0">
                <a:latin typeface="+mn-lt"/>
              </a:rPr>
              <a:t>List </a:t>
            </a:r>
            <a:r>
              <a:rPr lang="en-AU" dirty="0">
                <a:latin typeface="+mn-lt"/>
              </a:rPr>
              <a:t>these considerations.</a:t>
            </a:r>
          </a:p>
          <a:p>
            <a:r>
              <a:rPr lang="en-AU" dirty="0"/>
              <a:t> </a:t>
            </a:r>
          </a:p>
        </p:txBody>
      </p:sp>
      <p:pic>
        <p:nvPicPr>
          <p:cNvPr id="4" name="Picture 3" descr="A person sitting at a desk with a computer&#10;&#10;Description automatically generated">
            <a:extLst>
              <a:ext uri="{FF2B5EF4-FFF2-40B4-BE49-F238E27FC236}">
                <a16:creationId xmlns:a16="http://schemas.microsoft.com/office/drawing/2014/main" id="{AD911E1F-7F44-101C-3817-CF890A5B9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0506" y="856094"/>
            <a:ext cx="1134000" cy="1134000"/>
          </a:xfrm>
          <a:prstGeom prst="rect">
            <a:avLst/>
          </a:prstGeom>
        </p:spPr>
      </p:pic>
      <p:pic>
        <p:nvPicPr>
          <p:cNvPr id="6" name="Picture 5" descr="A drawing of a paper&#10;&#10;Description automatically generated">
            <a:extLst>
              <a:ext uri="{FF2B5EF4-FFF2-40B4-BE49-F238E27FC236}">
                <a16:creationId xmlns:a16="http://schemas.microsoft.com/office/drawing/2014/main" id="{B9DC4AB5-838B-442F-0FDF-2055476B54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80506" y="2888100"/>
            <a:ext cx="1134000" cy="1134000"/>
          </a:xfrm>
          <a:prstGeom prst="rect">
            <a:avLst/>
          </a:prstGeom>
        </p:spPr>
      </p:pic>
    </p:spTree>
    <p:extLst>
      <p:ext uri="{BB962C8B-B14F-4D97-AF65-F5344CB8AC3E}">
        <p14:creationId xmlns:p14="http://schemas.microsoft.com/office/powerpoint/2010/main" val="2170431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6C74-B084-E60F-4091-1C520ACEC6A1}"/>
              </a:ext>
            </a:extLst>
          </p:cNvPr>
          <p:cNvSpPr>
            <a:spLocks noGrp="1"/>
          </p:cNvSpPr>
          <p:nvPr>
            <p:ph type="title"/>
          </p:nvPr>
        </p:nvSpPr>
        <p:spPr/>
        <p:txBody>
          <a:bodyPr/>
          <a:lstStyle/>
          <a:p>
            <a:r>
              <a:rPr lang="en-AU" dirty="0"/>
              <a:t>Check-in: Considerations for planning</a:t>
            </a:r>
          </a:p>
        </p:txBody>
      </p:sp>
      <p:sp>
        <p:nvSpPr>
          <p:cNvPr id="3" name="Content Placeholder 2">
            <a:extLst>
              <a:ext uri="{FF2B5EF4-FFF2-40B4-BE49-F238E27FC236}">
                <a16:creationId xmlns:a16="http://schemas.microsoft.com/office/drawing/2014/main" id="{74DF3927-5AD7-CCE3-5C1A-A6EC4529E4D1}"/>
              </a:ext>
            </a:extLst>
          </p:cNvPr>
          <p:cNvSpPr>
            <a:spLocks noGrp="1"/>
          </p:cNvSpPr>
          <p:nvPr>
            <p:ph idx="1"/>
          </p:nvPr>
        </p:nvSpPr>
        <p:spPr>
          <a:xfrm>
            <a:off x="331975" y="717750"/>
            <a:ext cx="8496000" cy="3708000"/>
          </a:xfrm>
        </p:spPr>
        <p:txBody>
          <a:bodyPr/>
          <a:lstStyle/>
          <a:p>
            <a:r>
              <a:rPr lang="en-AU" b="1" dirty="0">
                <a:solidFill>
                  <a:srgbClr val="8E5E4F"/>
                </a:solidFill>
              </a:rPr>
              <a:t>Engaging in responsive planning and decision-making </a:t>
            </a:r>
          </a:p>
          <a:p>
            <a:endParaRPr lang="en-AU" dirty="0"/>
          </a:p>
          <a:p>
            <a:r>
              <a:rPr lang="en-US" sz="1600" dirty="0"/>
              <a:t>Responsive planning and decision-making is an </a:t>
            </a:r>
            <a:r>
              <a:rPr lang="en-US" sz="1600" dirty="0">
                <a:highlight>
                  <a:srgbClr val="DAC5B7"/>
                </a:highlight>
              </a:rPr>
              <a:t>ongoing, interconnected and reciprocal process.</a:t>
            </a:r>
            <a:r>
              <a:rPr lang="en-US" sz="1600" dirty="0"/>
              <a:t> It is based on teachers’ understandings about, and conversations with, </a:t>
            </a:r>
            <a:r>
              <a:rPr lang="en-US" sz="1600" dirty="0">
                <a:highlight>
                  <a:srgbClr val="DAC5B7"/>
                </a:highlight>
              </a:rPr>
              <a:t>children,</a:t>
            </a:r>
            <a:r>
              <a:rPr lang="en-US" sz="1600" dirty="0"/>
              <a:t> </a:t>
            </a:r>
            <a:r>
              <a:rPr lang="en-US" sz="1600" dirty="0">
                <a:highlight>
                  <a:srgbClr val="DAC5B7"/>
                </a:highlight>
              </a:rPr>
              <a:t>educators, parents/carers, family and community members, and professional partners</a:t>
            </a:r>
            <a:r>
              <a:rPr lang="en-US" sz="1600" dirty="0"/>
              <a:t>. </a:t>
            </a:r>
          </a:p>
          <a:p>
            <a:r>
              <a:rPr lang="en-US" sz="1600" dirty="0">
                <a:highlight>
                  <a:srgbClr val="DAC5B7"/>
                </a:highlight>
              </a:rPr>
              <a:t>Teacher-initiated planning</a:t>
            </a:r>
            <a:r>
              <a:rPr lang="en-US" sz="1600" dirty="0"/>
              <a:t> involves </a:t>
            </a:r>
            <a:r>
              <a:rPr lang="en-US" sz="1600" dirty="0">
                <a:highlight>
                  <a:srgbClr val="DAC5B7"/>
                </a:highlight>
              </a:rPr>
              <a:t>short-, medium- and long-term</a:t>
            </a:r>
            <a:r>
              <a:rPr lang="en-US" sz="1600" dirty="0"/>
              <a:t> decisions that </a:t>
            </a:r>
            <a:r>
              <a:rPr lang="en-US" sz="1600" dirty="0">
                <a:highlight>
                  <a:srgbClr val="DAC5B7"/>
                </a:highlight>
              </a:rPr>
              <a:t>build on</a:t>
            </a:r>
            <a:r>
              <a:rPr lang="en-US" sz="1600" dirty="0"/>
              <a:t> </a:t>
            </a:r>
            <a:r>
              <a:rPr lang="en-US" sz="1600" dirty="0">
                <a:highlight>
                  <a:srgbClr val="DAC5B7"/>
                </a:highlight>
              </a:rPr>
              <a:t>children’s knowledge, perspectives, capabilities and interests</a:t>
            </a:r>
            <a:r>
              <a:rPr lang="en-US" sz="1600" dirty="0"/>
              <a:t>. Planning is flexible and responds to </a:t>
            </a:r>
            <a:r>
              <a:rPr lang="en-US" sz="1600" dirty="0">
                <a:highlight>
                  <a:srgbClr val="DAC5B7"/>
                </a:highlight>
              </a:rPr>
              <a:t>child-initiated</a:t>
            </a:r>
            <a:r>
              <a:rPr lang="en-US" sz="1600" dirty="0"/>
              <a:t>, </a:t>
            </a:r>
            <a:r>
              <a:rPr lang="en-US" sz="1600" dirty="0">
                <a:highlight>
                  <a:srgbClr val="DAC5B7"/>
                </a:highlight>
              </a:rPr>
              <a:t>spontaneous</a:t>
            </a:r>
            <a:r>
              <a:rPr lang="en-US" sz="1600" dirty="0"/>
              <a:t> opportunities to explore new learning with children.</a:t>
            </a:r>
          </a:p>
          <a:p>
            <a:endParaRPr lang="en-AU" dirty="0"/>
          </a:p>
        </p:txBody>
      </p:sp>
    </p:spTree>
    <p:extLst>
      <p:ext uri="{BB962C8B-B14F-4D97-AF65-F5344CB8AC3E}">
        <p14:creationId xmlns:p14="http://schemas.microsoft.com/office/powerpoint/2010/main" val="121807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6C74-B084-E60F-4091-1C520ACEC6A1}"/>
              </a:ext>
            </a:extLst>
          </p:cNvPr>
          <p:cNvSpPr>
            <a:spLocks noGrp="1"/>
          </p:cNvSpPr>
          <p:nvPr>
            <p:ph type="title"/>
          </p:nvPr>
        </p:nvSpPr>
        <p:spPr/>
        <p:txBody>
          <a:bodyPr/>
          <a:lstStyle/>
          <a:p>
            <a:r>
              <a:rPr lang="en-AU" dirty="0"/>
              <a:t>Check-in: Considerations for planning (continued)</a:t>
            </a:r>
          </a:p>
        </p:txBody>
      </p:sp>
      <p:sp>
        <p:nvSpPr>
          <p:cNvPr id="3" name="Content Placeholder 2">
            <a:extLst>
              <a:ext uri="{FF2B5EF4-FFF2-40B4-BE49-F238E27FC236}">
                <a16:creationId xmlns:a16="http://schemas.microsoft.com/office/drawing/2014/main" id="{74DF3927-5AD7-CCE3-5C1A-A6EC4529E4D1}"/>
              </a:ext>
            </a:extLst>
          </p:cNvPr>
          <p:cNvSpPr>
            <a:spLocks noGrp="1"/>
          </p:cNvSpPr>
          <p:nvPr>
            <p:ph idx="1"/>
          </p:nvPr>
        </p:nvSpPr>
        <p:spPr/>
        <p:txBody>
          <a:bodyPr>
            <a:normAutofit fontScale="77500" lnSpcReduction="20000"/>
          </a:bodyPr>
          <a:lstStyle/>
          <a:p>
            <a:r>
              <a:rPr lang="en-AU" sz="2600" b="1" dirty="0">
                <a:solidFill>
                  <a:srgbClr val="8E5E4F"/>
                </a:solidFill>
              </a:rPr>
              <a:t>Engaging in responsive planning and decision-making </a:t>
            </a:r>
          </a:p>
          <a:p>
            <a:r>
              <a:rPr lang="en-US" dirty="0"/>
              <a:t>Teachers and educators: </a:t>
            </a:r>
          </a:p>
          <a:p>
            <a:pPr marL="342900" indent="-342900">
              <a:buFont typeface="Arial" panose="020B0604020202020204" pitchFamily="34" charset="0"/>
              <a:buChar char="•"/>
            </a:pPr>
            <a:r>
              <a:rPr lang="en-US" dirty="0"/>
              <a:t>focus on </a:t>
            </a:r>
            <a:r>
              <a:rPr lang="en-US" dirty="0">
                <a:highlight>
                  <a:srgbClr val="DAC5B7"/>
                </a:highlight>
              </a:rPr>
              <a:t>learning priorities</a:t>
            </a:r>
            <a:r>
              <a:rPr lang="en-US" sz="2100" dirty="0">
                <a:highlight>
                  <a:srgbClr val="DAC5B7"/>
                </a:highlight>
              </a:rPr>
              <a:t>, learning environments and contexts</a:t>
            </a:r>
            <a:r>
              <a:rPr lang="en-US" sz="2100" dirty="0"/>
              <a:t> </a:t>
            </a:r>
            <a:r>
              <a:rPr lang="en-US" dirty="0"/>
              <a:t>for individuals, small groups and the whole group </a:t>
            </a:r>
          </a:p>
          <a:p>
            <a:pPr marL="342900" indent="-342900">
              <a:buFont typeface="Arial" panose="020B0604020202020204" pitchFamily="34" charset="0"/>
              <a:buChar char="•"/>
            </a:pPr>
            <a:r>
              <a:rPr lang="en-US" dirty="0"/>
              <a:t>provide children with opportunities to exercise agency and </a:t>
            </a:r>
            <a:r>
              <a:rPr lang="en-US" sz="2100" dirty="0">
                <a:highlight>
                  <a:srgbClr val="DAC5B7"/>
                </a:highlight>
              </a:rPr>
              <a:t>play an active role in their own</a:t>
            </a:r>
            <a:r>
              <a:rPr lang="en-US" sz="2100" dirty="0"/>
              <a:t> </a:t>
            </a:r>
            <a:r>
              <a:rPr lang="en-US" sz="2100" dirty="0">
                <a:highlight>
                  <a:srgbClr val="DAC5B7"/>
                </a:highlight>
              </a:rPr>
              <a:t>learning</a:t>
            </a:r>
            <a:r>
              <a:rPr lang="en-US" dirty="0"/>
              <a:t> by </a:t>
            </a:r>
          </a:p>
          <a:p>
            <a:pPr marL="623888" lvl="2" indent="-260350">
              <a:buFont typeface="Arial" panose="020B0604020202020204" pitchFamily="34" charset="0"/>
              <a:buChar char="–"/>
            </a:pPr>
            <a:r>
              <a:rPr lang="en-US" dirty="0"/>
              <a:t>contributing to </a:t>
            </a:r>
            <a:r>
              <a:rPr lang="en-US" sz="2100" dirty="0"/>
              <a:t>shared thinking, </a:t>
            </a:r>
            <a:r>
              <a:rPr lang="en-US" dirty="0"/>
              <a:t>planning and organising for learning </a:t>
            </a:r>
          </a:p>
          <a:p>
            <a:pPr marL="623888" lvl="2" indent="-260350">
              <a:buFont typeface="Arial" panose="020B0604020202020204" pitchFamily="34" charset="0"/>
              <a:buChar char="–"/>
            </a:pPr>
            <a:r>
              <a:rPr lang="en-US" dirty="0"/>
              <a:t>negotiating ways to follow their interests and ideas </a:t>
            </a:r>
          </a:p>
          <a:p>
            <a:pPr marL="623888" lvl="2" indent="-260350">
              <a:buFont typeface="Arial" panose="020B0604020202020204" pitchFamily="34" charset="0"/>
              <a:buChar char="–"/>
            </a:pPr>
            <a:r>
              <a:rPr lang="en-US" dirty="0"/>
              <a:t>participating in collaborative decision-making and reflection about routines or changes that may affect them </a:t>
            </a:r>
          </a:p>
          <a:p>
            <a:pPr marL="623888" lvl="2" indent="-260350">
              <a:buFont typeface="Arial" panose="020B0604020202020204" pitchFamily="34" charset="0"/>
              <a:buChar char="–"/>
            </a:pPr>
            <a:r>
              <a:rPr lang="en-US" dirty="0"/>
              <a:t>engaging in conversations to reflect on what they have learnt and consider their next steps for learning </a:t>
            </a:r>
          </a:p>
          <a:p>
            <a:pPr marL="342900" indent="-342900">
              <a:buFont typeface="Arial" panose="020B0604020202020204" pitchFamily="34" charset="0"/>
              <a:buChar char="•"/>
            </a:pPr>
            <a:r>
              <a:rPr lang="en-US" dirty="0">
                <a:highlight>
                  <a:srgbClr val="DAC5B7"/>
                </a:highlight>
              </a:rPr>
              <a:t>document</a:t>
            </a:r>
            <a:r>
              <a:rPr lang="en-US" dirty="0"/>
              <a:t> children’s participation in the kindergarten program and their ongoing </a:t>
            </a:r>
            <a:r>
              <a:rPr lang="en-US" dirty="0">
                <a:highlight>
                  <a:srgbClr val="DAC5B7"/>
                </a:highlight>
              </a:rPr>
              <a:t>learning progress </a:t>
            </a:r>
          </a:p>
          <a:p>
            <a:pPr marL="342900" indent="-342900">
              <a:buFont typeface="Arial" panose="020B0604020202020204" pitchFamily="34" charset="0"/>
              <a:buChar char="•"/>
            </a:pPr>
            <a:r>
              <a:rPr lang="en-US" dirty="0"/>
              <a:t>use </a:t>
            </a:r>
            <a:r>
              <a:rPr lang="en-US" dirty="0">
                <a:highlight>
                  <a:srgbClr val="DAC5B7"/>
                </a:highlight>
              </a:rPr>
              <a:t>documentation</a:t>
            </a:r>
            <a:r>
              <a:rPr lang="en-US" dirty="0"/>
              <a:t> to support </a:t>
            </a:r>
            <a:r>
              <a:rPr lang="en-US" sz="2100" dirty="0">
                <a:highlight>
                  <a:srgbClr val="DAC5B7"/>
                </a:highlight>
              </a:rPr>
              <a:t>collaborative reflection and decision-making about learning</a:t>
            </a:r>
            <a:r>
              <a:rPr lang="en-US" sz="2100" dirty="0"/>
              <a:t> </a:t>
            </a:r>
            <a:r>
              <a:rPr lang="en-US" dirty="0"/>
              <a:t>with children, parents/carers and family members.</a:t>
            </a:r>
            <a:endParaRPr lang="en-AU" dirty="0"/>
          </a:p>
        </p:txBody>
      </p:sp>
    </p:spTree>
    <p:extLst>
      <p:ext uri="{BB962C8B-B14F-4D97-AF65-F5344CB8AC3E}">
        <p14:creationId xmlns:p14="http://schemas.microsoft.com/office/powerpoint/2010/main" val="170814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C799-D8CE-281E-0EA2-5E67AC2EA69B}"/>
              </a:ext>
            </a:extLst>
          </p:cNvPr>
          <p:cNvSpPr>
            <a:spLocks noGrp="1"/>
          </p:cNvSpPr>
          <p:nvPr>
            <p:ph type="title"/>
          </p:nvPr>
        </p:nvSpPr>
        <p:spPr/>
        <p:txBody>
          <a:bodyPr/>
          <a:lstStyle/>
          <a:p>
            <a:r>
              <a:rPr lang="en-AU" dirty="0"/>
              <a:t>Check-in: Considerations for planning — visual summary</a:t>
            </a:r>
          </a:p>
        </p:txBody>
      </p:sp>
      <p:graphicFrame>
        <p:nvGraphicFramePr>
          <p:cNvPr id="5" name="Content Placeholder 4">
            <a:extLst>
              <a:ext uri="{FF2B5EF4-FFF2-40B4-BE49-F238E27FC236}">
                <a16:creationId xmlns:a16="http://schemas.microsoft.com/office/drawing/2014/main" id="{B1452034-694C-5F44-4CF6-3767353AF096}"/>
              </a:ext>
            </a:extLst>
          </p:cNvPr>
          <p:cNvGraphicFramePr>
            <a:graphicFrameLocks noGrp="1"/>
          </p:cNvGraphicFramePr>
          <p:nvPr>
            <p:ph idx="1"/>
          </p:nvPr>
        </p:nvGraphicFramePr>
        <p:xfrm>
          <a:off x="-1356677" y="735663"/>
          <a:ext cx="11240510" cy="534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AB41693-82CB-7D67-7A20-1558861B8BBE}"/>
              </a:ext>
            </a:extLst>
          </p:cNvPr>
          <p:cNvPicPr>
            <a:picLocks noChangeAspect="1"/>
          </p:cNvPicPr>
          <p:nvPr/>
        </p:nvPicPr>
        <p:blipFill>
          <a:blip r:embed="rId8"/>
          <a:stretch>
            <a:fillRect/>
          </a:stretch>
        </p:blipFill>
        <p:spPr>
          <a:xfrm>
            <a:off x="7236296" y="3291830"/>
            <a:ext cx="1707028" cy="1420491"/>
          </a:xfrm>
          <a:prstGeom prst="rect">
            <a:avLst/>
          </a:prstGeom>
        </p:spPr>
      </p:pic>
    </p:spTree>
    <p:extLst>
      <p:ext uri="{BB962C8B-B14F-4D97-AF65-F5344CB8AC3E}">
        <p14:creationId xmlns:p14="http://schemas.microsoft.com/office/powerpoint/2010/main" val="116854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C799-D8CE-281E-0EA2-5E67AC2EA69B}"/>
              </a:ext>
            </a:extLst>
          </p:cNvPr>
          <p:cNvSpPr>
            <a:spLocks noGrp="1"/>
          </p:cNvSpPr>
          <p:nvPr>
            <p:ph type="title"/>
          </p:nvPr>
        </p:nvSpPr>
        <p:spPr/>
        <p:txBody>
          <a:bodyPr/>
          <a:lstStyle/>
          <a:p>
            <a:r>
              <a:rPr lang="en-AU"/>
              <a:t>Considerations for planning: Documentation</a:t>
            </a:r>
          </a:p>
        </p:txBody>
      </p:sp>
      <p:graphicFrame>
        <p:nvGraphicFramePr>
          <p:cNvPr id="5" name="Content Placeholder 4">
            <a:extLst>
              <a:ext uri="{FF2B5EF4-FFF2-40B4-BE49-F238E27FC236}">
                <a16:creationId xmlns:a16="http://schemas.microsoft.com/office/drawing/2014/main" id="{B1452034-694C-5F44-4CF6-3767353AF096}"/>
              </a:ext>
            </a:extLst>
          </p:cNvPr>
          <p:cNvGraphicFramePr>
            <a:graphicFrameLocks noGrp="1"/>
          </p:cNvGraphicFramePr>
          <p:nvPr>
            <p:ph idx="1"/>
          </p:nvPr>
        </p:nvGraphicFramePr>
        <p:xfrm>
          <a:off x="-1357200" y="734400"/>
          <a:ext cx="11240510" cy="534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AB41693-82CB-7D67-7A20-1558861B8BBE}"/>
              </a:ext>
            </a:extLst>
          </p:cNvPr>
          <p:cNvPicPr>
            <a:picLocks noChangeAspect="1"/>
          </p:cNvPicPr>
          <p:nvPr/>
        </p:nvPicPr>
        <p:blipFill>
          <a:blip r:embed="rId8"/>
          <a:stretch>
            <a:fillRect/>
          </a:stretch>
        </p:blipFill>
        <p:spPr>
          <a:xfrm>
            <a:off x="7236296" y="3291830"/>
            <a:ext cx="1707028" cy="1420491"/>
          </a:xfrm>
          <a:prstGeom prst="rect">
            <a:avLst/>
          </a:prstGeom>
        </p:spPr>
      </p:pic>
    </p:spTree>
    <p:extLst>
      <p:ext uri="{BB962C8B-B14F-4D97-AF65-F5344CB8AC3E}">
        <p14:creationId xmlns:p14="http://schemas.microsoft.com/office/powerpoint/2010/main" val="1298478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716B2D-A0FF-6FC5-594E-89A588D62D4D}"/>
              </a:ext>
            </a:extLst>
          </p:cNvPr>
          <p:cNvSpPr/>
          <p:nvPr/>
        </p:nvSpPr>
        <p:spPr>
          <a:xfrm>
            <a:off x="324000" y="1355724"/>
            <a:ext cx="8083400" cy="21463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DEFF30D2-78CB-61D2-33CA-A3891C51DBA9}"/>
              </a:ext>
            </a:extLst>
          </p:cNvPr>
          <p:cNvSpPr>
            <a:spLocks noGrp="1"/>
          </p:cNvSpPr>
          <p:nvPr>
            <p:ph type="title"/>
          </p:nvPr>
        </p:nvSpPr>
        <p:spPr/>
        <p:txBody>
          <a:bodyPr/>
          <a:lstStyle/>
          <a:p>
            <a:r>
              <a:rPr lang="en-AU"/>
              <a:t>Considerations for planning: Documentation</a:t>
            </a:r>
          </a:p>
        </p:txBody>
      </p:sp>
      <p:sp>
        <p:nvSpPr>
          <p:cNvPr id="4" name="TextBox 3">
            <a:extLst>
              <a:ext uri="{FF2B5EF4-FFF2-40B4-BE49-F238E27FC236}">
                <a16:creationId xmlns:a16="http://schemas.microsoft.com/office/drawing/2014/main" id="{608748C1-E821-6E9C-F638-CA0BF7E600CE}"/>
              </a:ext>
            </a:extLst>
          </p:cNvPr>
          <p:cNvSpPr txBox="1"/>
          <p:nvPr/>
        </p:nvSpPr>
        <p:spPr>
          <a:xfrm>
            <a:off x="288925" y="3797300"/>
            <a:ext cx="8496000" cy="854080"/>
          </a:xfrm>
          <a:prstGeom prst="rect">
            <a:avLst/>
          </a:prstGeom>
          <a:noFill/>
        </p:spPr>
        <p:txBody>
          <a:bodyPr wrap="square" rtlCol="0">
            <a:spAutoFit/>
          </a:bodyPr>
          <a:lstStyle/>
          <a:p>
            <a:r>
              <a:rPr lang="en-US" sz="1100" b="1" i="0" dirty="0">
                <a:solidFill>
                  <a:srgbClr val="000000"/>
                </a:solidFill>
                <a:effectLst/>
                <a:latin typeface="+mn-lt"/>
              </a:rPr>
              <a:t>Source: </a:t>
            </a:r>
            <a:r>
              <a:rPr lang="en-US" sz="1100" dirty="0"/>
              <a:t>Australian Children’s Education and Care Quality Authority (ACECQA) 2024, </a:t>
            </a:r>
            <a:r>
              <a:rPr lang="en-US" sz="1100" i="1" dirty="0"/>
              <a:t>Quality Area 1: Educational program documentation for educators and teachers </a:t>
            </a:r>
            <a:r>
              <a:rPr lang="en-US" sz="1100" dirty="0">
                <a:effectLst/>
                <a:latin typeface="Segoe UI" panose="020B0502040204020203" pitchFamily="34" charset="0"/>
              </a:rPr>
              <a:t>―</a:t>
            </a:r>
            <a:r>
              <a:rPr lang="en-US" sz="1100" i="1" dirty="0"/>
              <a:t> Early childhood</a:t>
            </a:r>
            <a:r>
              <a:rPr lang="en-US" sz="1100" dirty="0"/>
              <a:t> (National Quality Standard: Information sheet), p. 2,</a:t>
            </a:r>
            <a:r>
              <a:rPr lang="en-US" sz="1100" i="1" dirty="0"/>
              <a:t> </a:t>
            </a:r>
            <a:r>
              <a:rPr lang="en-US" sz="1100" dirty="0">
                <a:hlinkClick r:id="rId3"/>
              </a:rPr>
              <a:t>www.acecqa.gov.au/resources/supporting-materials/infosheet</a:t>
            </a:r>
            <a:r>
              <a:rPr lang="en-US" sz="1100" dirty="0"/>
              <a:t>.</a:t>
            </a:r>
          </a:p>
          <a:p>
            <a:endParaRPr lang="en-AU" sz="1100" dirty="0">
              <a:latin typeface="+mn-lt"/>
            </a:endParaRPr>
          </a:p>
        </p:txBody>
      </p:sp>
      <p:sp>
        <p:nvSpPr>
          <p:cNvPr id="7" name="Content Placeholder 11">
            <a:extLst>
              <a:ext uri="{FF2B5EF4-FFF2-40B4-BE49-F238E27FC236}">
                <a16:creationId xmlns:a16="http://schemas.microsoft.com/office/drawing/2014/main" id="{95B18E8C-EB48-13C1-B83F-56A61C0BC87B}"/>
              </a:ext>
            </a:extLst>
          </p:cNvPr>
          <p:cNvSpPr txBox="1">
            <a:spLocks/>
          </p:cNvSpPr>
          <p:nvPr/>
        </p:nvSpPr>
        <p:spPr>
          <a:xfrm>
            <a:off x="424622" y="1651000"/>
            <a:ext cx="8496000" cy="2446438"/>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US" sz="2200" dirty="0"/>
              <a:t>'The National Regulations define </a:t>
            </a:r>
            <a:r>
              <a:rPr lang="en-US" sz="2200" b="1" dirty="0"/>
              <a:t>what</a:t>
            </a:r>
            <a:r>
              <a:rPr lang="en-US" sz="2200" dirty="0"/>
              <a:t> must be done to</a:t>
            </a:r>
          </a:p>
          <a:p>
            <a:pPr fontAlgn="auto">
              <a:spcAft>
                <a:spcPts val="0"/>
              </a:spcAft>
            </a:pPr>
            <a:r>
              <a:rPr lang="en-US" sz="2200" dirty="0"/>
              <a:t>comply with Section 168 of the Education and Care Services</a:t>
            </a:r>
          </a:p>
          <a:p>
            <a:pPr fontAlgn="auto">
              <a:spcAft>
                <a:spcPts val="0"/>
              </a:spcAft>
            </a:pPr>
            <a:r>
              <a:rPr lang="en-US" sz="2200" dirty="0"/>
              <a:t>National Law but they </a:t>
            </a:r>
            <a:r>
              <a:rPr lang="en-US" sz="2200" b="1" dirty="0"/>
              <a:t>do not prescribe how to do it or what</a:t>
            </a:r>
          </a:p>
          <a:p>
            <a:pPr fontAlgn="auto">
              <a:spcAft>
                <a:spcPts val="0"/>
              </a:spcAft>
            </a:pPr>
            <a:r>
              <a:rPr lang="en-US" sz="2200" b="1" dirty="0"/>
              <a:t>educational documentation must look like</a:t>
            </a:r>
            <a:r>
              <a:rPr lang="en-US" sz="2200" dirty="0"/>
              <a:t>.'</a:t>
            </a:r>
            <a:endParaRPr lang="en-US" sz="2200" b="1" dirty="0"/>
          </a:p>
        </p:txBody>
      </p:sp>
    </p:spTree>
    <p:extLst>
      <p:ext uri="{BB962C8B-B14F-4D97-AF65-F5344CB8AC3E}">
        <p14:creationId xmlns:p14="http://schemas.microsoft.com/office/powerpoint/2010/main" val="235502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2DC23-6924-D568-79D6-465E00300D37}"/>
              </a:ext>
            </a:extLst>
          </p:cNvPr>
          <p:cNvSpPr/>
          <p:nvPr/>
        </p:nvSpPr>
        <p:spPr>
          <a:xfrm>
            <a:off x="324000" y="1046062"/>
            <a:ext cx="8088480" cy="261153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DEFF30D2-78CB-61D2-33CA-A3891C51DBA9}"/>
              </a:ext>
            </a:extLst>
          </p:cNvPr>
          <p:cNvSpPr>
            <a:spLocks noGrp="1"/>
          </p:cNvSpPr>
          <p:nvPr>
            <p:ph type="title"/>
          </p:nvPr>
        </p:nvSpPr>
        <p:spPr/>
        <p:txBody>
          <a:bodyPr/>
          <a:lstStyle/>
          <a:p>
            <a:r>
              <a:rPr lang="en-AU" dirty="0"/>
              <a:t>Considerations for planning: Documentation (continued)</a:t>
            </a:r>
          </a:p>
        </p:txBody>
      </p:sp>
      <p:sp>
        <p:nvSpPr>
          <p:cNvPr id="7" name="Content Placeholder 11">
            <a:extLst>
              <a:ext uri="{FF2B5EF4-FFF2-40B4-BE49-F238E27FC236}">
                <a16:creationId xmlns:a16="http://schemas.microsoft.com/office/drawing/2014/main" id="{95B18E8C-EB48-13C1-B83F-56A61C0BC87B}"/>
              </a:ext>
            </a:extLst>
          </p:cNvPr>
          <p:cNvSpPr txBox="1">
            <a:spLocks/>
          </p:cNvSpPr>
          <p:nvPr/>
        </p:nvSpPr>
        <p:spPr>
          <a:xfrm>
            <a:off x="434782" y="1186672"/>
            <a:ext cx="7845618" cy="2801073"/>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US" sz="2200" dirty="0"/>
              <a:t>‘In collaboration with service and educational leaders, approved providers will make informed decisions on the best approach to documentation to maintain compliance, meet the National Quality Standard (NQS) and </a:t>
            </a:r>
            <a:r>
              <a:rPr lang="en-US" sz="2200" b="1" dirty="0"/>
              <a:t>support educators to effectively deliver and document programs that enhance outcomes for the children, young people and their families</a:t>
            </a:r>
            <a:r>
              <a:rPr lang="en-US" sz="2200" dirty="0"/>
              <a:t>.’</a:t>
            </a:r>
            <a:endParaRPr lang="en-US" sz="2200" b="1" dirty="0"/>
          </a:p>
        </p:txBody>
      </p:sp>
      <p:sp>
        <p:nvSpPr>
          <p:cNvPr id="6" name="TextBox 5">
            <a:extLst>
              <a:ext uri="{FF2B5EF4-FFF2-40B4-BE49-F238E27FC236}">
                <a16:creationId xmlns:a16="http://schemas.microsoft.com/office/drawing/2014/main" id="{2635C8F6-D67C-4367-495D-46C31D272C76}"/>
              </a:ext>
            </a:extLst>
          </p:cNvPr>
          <p:cNvSpPr txBox="1"/>
          <p:nvPr/>
        </p:nvSpPr>
        <p:spPr>
          <a:xfrm>
            <a:off x="288925" y="3797300"/>
            <a:ext cx="8496000" cy="854080"/>
          </a:xfrm>
          <a:prstGeom prst="rect">
            <a:avLst/>
          </a:prstGeom>
          <a:noFill/>
        </p:spPr>
        <p:txBody>
          <a:bodyPr wrap="square" rtlCol="0">
            <a:spAutoFit/>
          </a:bodyPr>
          <a:lstStyle/>
          <a:p>
            <a:r>
              <a:rPr lang="en-US" sz="1100" b="1" i="0" dirty="0">
                <a:solidFill>
                  <a:srgbClr val="000000"/>
                </a:solidFill>
                <a:effectLst/>
                <a:latin typeface="+mn-lt"/>
              </a:rPr>
              <a:t>Source: </a:t>
            </a:r>
            <a:r>
              <a:rPr lang="en-US" sz="1100" dirty="0"/>
              <a:t>Australian Children’s Education and Care Quality Authority (ACECQA) 2024, </a:t>
            </a:r>
            <a:r>
              <a:rPr lang="en-US" sz="1100" i="1" dirty="0"/>
              <a:t>Quality Area 1: Educational program documentation for educators and teachers </a:t>
            </a:r>
            <a:r>
              <a:rPr lang="en-US" sz="1100" dirty="0">
                <a:effectLst/>
                <a:latin typeface="Segoe UI" panose="020B0502040204020203" pitchFamily="34" charset="0"/>
              </a:rPr>
              <a:t>―</a:t>
            </a:r>
            <a:r>
              <a:rPr lang="en-US" sz="1100" i="1" dirty="0"/>
              <a:t> Early childhood</a:t>
            </a:r>
            <a:r>
              <a:rPr lang="en-US" sz="1100" dirty="0"/>
              <a:t> (National Quality Standard: Information sheet), p. 2, </a:t>
            </a:r>
            <a:r>
              <a:rPr lang="en-US" sz="1100" i="1" dirty="0"/>
              <a:t> </a:t>
            </a:r>
            <a:r>
              <a:rPr lang="en-US" sz="1100" dirty="0">
                <a:hlinkClick r:id="rId3"/>
              </a:rPr>
              <a:t>www.acecqa.gov.au/resources/supporting-materials/infosheet</a:t>
            </a:r>
            <a:r>
              <a:rPr lang="en-US" sz="1100" dirty="0"/>
              <a:t>.</a:t>
            </a:r>
          </a:p>
          <a:p>
            <a:endParaRPr lang="en-AU" sz="1100" dirty="0">
              <a:latin typeface="+mn-lt"/>
            </a:endParaRPr>
          </a:p>
        </p:txBody>
      </p:sp>
    </p:spTree>
    <p:extLst>
      <p:ext uri="{BB962C8B-B14F-4D97-AF65-F5344CB8AC3E}">
        <p14:creationId xmlns:p14="http://schemas.microsoft.com/office/powerpoint/2010/main" val="220092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C799-D8CE-281E-0EA2-5E67AC2EA69B}"/>
              </a:ext>
            </a:extLst>
          </p:cNvPr>
          <p:cNvSpPr>
            <a:spLocks noGrp="1"/>
          </p:cNvSpPr>
          <p:nvPr>
            <p:ph type="title"/>
          </p:nvPr>
        </p:nvSpPr>
        <p:spPr/>
        <p:txBody>
          <a:bodyPr/>
          <a:lstStyle/>
          <a:p>
            <a:r>
              <a:rPr lang="en-AU"/>
              <a:t>Considerations for planning: Context</a:t>
            </a:r>
          </a:p>
        </p:txBody>
      </p:sp>
      <p:graphicFrame>
        <p:nvGraphicFramePr>
          <p:cNvPr id="5" name="Content Placeholder 4">
            <a:extLst>
              <a:ext uri="{FF2B5EF4-FFF2-40B4-BE49-F238E27FC236}">
                <a16:creationId xmlns:a16="http://schemas.microsoft.com/office/drawing/2014/main" id="{B1452034-694C-5F44-4CF6-3767353AF096}"/>
              </a:ext>
            </a:extLst>
          </p:cNvPr>
          <p:cNvGraphicFramePr>
            <a:graphicFrameLocks noGrp="1"/>
          </p:cNvGraphicFramePr>
          <p:nvPr>
            <p:ph idx="1"/>
            <p:extLst>
              <p:ext uri="{D42A27DB-BD31-4B8C-83A1-F6EECF244321}">
                <p14:modId xmlns:p14="http://schemas.microsoft.com/office/powerpoint/2010/main" val="242032068"/>
              </p:ext>
            </p:extLst>
          </p:nvPr>
        </p:nvGraphicFramePr>
        <p:xfrm>
          <a:off x="-1357200" y="734400"/>
          <a:ext cx="11240510" cy="534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AB41693-82CB-7D67-7A20-1558861B8BBE}"/>
              </a:ext>
            </a:extLst>
          </p:cNvPr>
          <p:cNvPicPr>
            <a:picLocks noChangeAspect="1"/>
          </p:cNvPicPr>
          <p:nvPr/>
        </p:nvPicPr>
        <p:blipFill>
          <a:blip r:embed="rId8"/>
          <a:stretch>
            <a:fillRect/>
          </a:stretch>
        </p:blipFill>
        <p:spPr>
          <a:xfrm>
            <a:off x="7236296" y="3291830"/>
            <a:ext cx="1707028" cy="1420491"/>
          </a:xfrm>
          <a:prstGeom prst="rect">
            <a:avLst/>
          </a:prstGeom>
        </p:spPr>
      </p:pic>
    </p:spTree>
    <p:extLst>
      <p:ext uri="{BB962C8B-B14F-4D97-AF65-F5344CB8AC3E}">
        <p14:creationId xmlns:p14="http://schemas.microsoft.com/office/powerpoint/2010/main" val="408760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a:t>Considerations for planning: Context </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nvGraphicFramePr>
        <p:xfrm>
          <a:off x="324246" y="1014255"/>
          <a:ext cx="8495508" cy="1645864"/>
        </p:xfrm>
        <a:graphic>
          <a:graphicData uri="http://schemas.openxmlformats.org/drawingml/2006/table">
            <a:tbl>
              <a:tblPr firstRow="1" bandRow="1">
                <a:tableStyleId>{17292A2E-F333-43FB-9621-5CBBE7FDCDCB}</a:tableStyleId>
              </a:tblPr>
              <a:tblGrid>
                <a:gridCol w="2831836">
                  <a:extLst>
                    <a:ext uri="{9D8B030D-6E8A-4147-A177-3AD203B41FA5}">
                      <a16:colId xmlns:a16="http://schemas.microsoft.com/office/drawing/2014/main" val="20000"/>
                    </a:ext>
                  </a:extLst>
                </a:gridCol>
                <a:gridCol w="2831836">
                  <a:extLst>
                    <a:ext uri="{9D8B030D-6E8A-4147-A177-3AD203B41FA5}">
                      <a16:colId xmlns:a16="http://schemas.microsoft.com/office/drawing/2014/main" val="20001"/>
                    </a:ext>
                  </a:extLst>
                </a:gridCol>
                <a:gridCol w="2831836">
                  <a:extLst>
                    <a:ext uri="{9D8B030D-6E8A-4147-A177-3AD203B41FA5}">
                      <a16:colId xmlns:a16="http://schemas.microsoft.com/office/drawing/2014/main" val="20002"/>
                    </a:ext>
                  </a:extLst>
                </a:gridCol>
              </a:tblGrid>
              <a:tr h="297152">
                <a:tc>
                  <a:txBody>
                    <a:bodyPr/>
                    <a:lstStyle/>
                    <a:p>
                      <a:r>
                        <a:rPr lang="en-AU" sz="1500">
                          <a:latin typeface="Arial" panose="020B0604020202020204" pitchFamily="34" charset="0"/>
                          <a:cs typeface="Arial" panose="020B0604020202020204" pitchFamily="34" charset="0"/>
                        </a:rPr>
                        <a:t>QKLG 2024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EYLF V2.0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Guide to NQF</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400">
                          <a:solidFill>
                            <a:schemeClr val="tx2"/>
                          </a:solidFill>
                          <a:latin typeface="Arial" panose="020B0604020202020204" pitchFamily="34" charset="0"/>
                          <a:cs typeface="Arial" panose="020B0604020202020204" pitchFamily="34" charset="0"/>
                        </a:rPr>
                        <a:t>Teachers and educators focus on </a:t>
                      </a:r>
                      <a:r>
                        <a:rPr lang="en-AU" sz="1400" b="0">
                          <a:solidFill>
                            <a:schemeClr val="tx2"/>
                          </a:solidFill>
                          <a:highlight>
                            <a:srgbClr val="DAC5B7"/>
                          </a:highlight>
                          <a:latin typeface="Arial" panose="020B0604020202020204" pitchFamily="34" charset="0"/>
                          <a:cs typeface="Arial" panose="020B0604020202020204" pitchFamily="34" charset="0"/>
                        </a:rPr>
                        <a:t>learning contexts</a:t>
                      </a:r>
                      <a:r>
                        <a:rPr lang="en-AU" sz="1400" b="0">
                          <a:solidFill>
                            <a:schemeClr val="tx2"/>
                          </a:solidFill>
                          <a:latin typeface="Arial" panose="020B0604020202020204" pitchFamily="34" charset="0"/>
                          <a:cs typeface="Arial" panose="020B0604020202020204" pitchFamily="34" charset="0"/>
                        </a:rPr>
                        <a:t> </a:t>
                      </a:r>
                      <a:r>
                        <a:rPr lang="en-AU" sz="1400">
                          <a:solidFill>
                            <a:schemeClr val="tx2"/>
                          </a:solidFill>
                          <a:latin typeface="Arial" panose="020B0604020202020204" pitchFamily="34" charset="0"/>
                          <a:cs typeface="Arial" panose="020B0604020202020204" pitchFamily="34" charset="0"/>
                        </a:rPr>
                        <a:t>for individuals, small groups and the whole group.</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400" dirty="0">
                          <a:solidFill>
                            <a:schemeClr val="tx2"/>
                          </a:solidFill>
                          <a:latin typeface="Arial" panose="020B0604020202020204" pitchFamily="34" charset="0"/>
                          <a:cs typeface="Arial" panose="020B0604020202020204" pitchFamily="34" charset="0"/>
                        </a:rPr>
                        <a:t>‘Educators make many decisions about curriculum planning based on their professional knowledge, their knowledge of children and </a:t>
                      </a:r>
                      <a:r>
                        <a:rPr lang="en-US" sz="1400" b="0" dirty="0">
                          <a:solidFill>
                            <a:schemeClr val="tx2"/>
                          </a:solidFill>
                          <a:highlight>
                            <a:srgbClr val="DAC5B7"/>
                          </a:highlight>
                          <a:latin typeface="Arial" panose="020B0604020202020204" pitchFamily="34" charset="0"/>
                          <a:cs typeface="Arial" panose="020B0604020202020204" pitchFamily="34" charset="0"/>
                        </a:rPr>
                        <a:t>local contexts</a:t>
                      </a:r>
                      <a:r>
                        <a:rPr lang="en-US" sz="1400" b="0" dirty="0">
                          <a:solidFill>
                            <a:schemeClr val="tx2"/>
                          </a:solidFill>
                          <a:latin typeface="Arial" panose="020B0604020202020204" pitchFamily="34" charset="0"/>
                          <a:cs typeface="Arial" panose="020B0604020202020204" pitchFamily="34" charset="0"/>
                        </a:rPr>
                        <a:t> … ’ </a:t>
                      </a:r>
                      <a:r>
                        <a:rPr lang="en-US" sz="1400" dirty="0">
                          <a:solidFill>
                            <a:schemeClr val="tx2"/>
                          </a:solidFill>
                          <a:latin typeface="Arial" panose="020B0604020202020204" pitchFamily="34" charset="0"/>
                          <a:cs typeface="Arial" panose="020B0604020202020204" pitchFamily="34" charset="0"/>
                        </a:rPr>
                        <a:t>(AGDE 2022, p. 27).</a:t>
                      </a:r>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400" dirty="0">
                          <a:solidFill>
                            <a:schemeClr val="tx2"/>
                          </a:solidFill>
                          <a:latin typeface="Arial" panose="020B0604020202020204" pitchFamily="34" charset="0"/>
                          <a:cs typeface="Arial" panose="020B0604020202020204" pitchFamily="34" charset="0"/>
                        </a:rPr>
                        <a:t>‘Educators understand the </a:t>
                      </a:r>
                      <a:r>
                        <a:rPr lang="en-US" sz="1400" b="0" dirty="0">
                          <a:solidFill>
                            <a:schemeClr val="tx2"/>
                          </a:solidFill>
                          <a:highlight>
                            <a:srgbClr val="DAC5B7"/>
                          </a:highlight>
                          <a:latin typeface="Arial" panose="020B0604020202020204" pitchFamily="34" charset="0"/>
                          <a:cs typeface="Arial" panose="020B0604020202020204" pitchFamily="34" charset="0"/>
                        </a:rPr>
                        <a:t>context of the service</a:t>
                      </a:r>
                      <a:r>
                        <a:rPr lang="en-US" sz="1400" b="0" dirty="0">
                          <a:solidFill>
                            <a:schemeClr val="tx2"/>
                          </a:solidFill>
                          <a:latin typeface="Arial" panose="020B0604020202020204" pitchFamily="34" charset="0"/>
                          <a:cs typeface="Arial" panose="020B0604020202020204" pitchFamily="34" charset="0"/>
                        </a:rPr>
                        <a:t> </a:t>
                      </a:r>
                      <a:r>
                        <a:rPr lang="en-US" sz="1400" dirty="0">
                          <a:solidFill>
                            <a:schemeClr val="tx2"/>
                          </a:solidFill>
                          <a:latin typeface="Arial" panose="020B0604020202020204" pitchFamily="34" charset="0"/>
                          <a:cs typeface="Arial" panose="020B0604020202020204" pitchFamily="34" charset="0"/>
                        </a:rPr>
                        <a:t>and how the service’s statement of philosophy guides their decision-making’ (ACECQA 2024, p. 124).</a:t>
                      </a:r>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97659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6495-1FD5-AD7A-48ED-F9C219EFBBF8}"/>
              </a:ext>
            </a:extLst>
          </p:cNvPr>
          <p:cNvSpPr>
            <a:spLocks noGrp="1"/>
          </p:cNvSpPr>
          <p:nvPr>
            <p:ph type="title"/>
          </p:nvPr>
        </p:nvSpPr>
        <p:spPr/>
        <p:txBody>
          <a:bodyPr/>
          <a:lstStyle/>
          <a:p>
            <a:r>
              <a:rPr lang="en-AU"/>
              <a:t>Activity 2: Consider context</a:t>
            </a:r>
          </a:p>
        </p:txBody>
      </p:sp>
      <p:sp>
        <p:nvSpPr>
          <p:cNvPr id="3" name="Content Placeholder 2">
            <a:extLst>
              <a:ext uri="{FF2B5EF4-FFF2-40B4-BE49-F238E27FC236}">
                <a16:creationId xmlns:a16="http://schemas.microsoft.com/office/drawing/2014/main" id="{57E8CE67-6105-DC8F-9681-7F22DE528C0F}"/>
              </a:ext>
            </a:extLst>
          </p:cNvPr>
          <p:cNvSpPr>
            <a:spLocks noGrp="1"/>
          </p:cNvSpPr>
          <p:nvPr>
            <p:ph idx="1"/>
          </p:nvPr>
        </p:nvSpPr>
        <p:spPr>
          <a:xfrm>
            <a:off x="327025" y="771550"/>
            <a:ext cx="7158863" cy="3708000"/>
          </a:xfrm>
        </p:spPr>
        <p:txBody>
          <a:bodyPr>
            <a:normAutofit/>
          </a:bodyPr>
          <a:lstStyle/>
          <a:p>
            <a:r>
              <a:rPr lang="en-AU" b="1" dirty="0">
                <a:solidFill>
                  <a:schemeClr val="accent3"/>
                </a:solidFill>
              </a:rPr>
              <a:t>Reflect</a:t>
            </a:r>
          </a:p>
          <a:p>
            <a:pPr>
              <a:spcBef>
                <a:spcPct val="20000"/>
              </a:spcBef>
            </a:pPr>
            <a:r>
              <a:rPr lang="en-AU" dirty="0">
                <a:latin typeface="+mn-lt"/>
              </a:rPr>
              <a:t>What are the contextual factors that support your understanding of your local community, the kindergarten group and individual children where you work?</a:t>
            </a:r>
          </a:p>
          <a:p>
            <a:pPr>
              <a:spcBef>
                <a:spcPct val="20000"/>
              </a:spcBef>
            </a:pPr>
            <a:endParaRPr lang="en-AU" sz="2000" b="1" dirty="0">
              <a:solidFill>
                <a:schemeClr val="accent3"/>
              </a:solidFill>
            </a:endParaRPr>
          </a:p>
          <a:p>
            <a:pPr>
              <a:spcBef>
                <a:spcPct val="20000"/>
              </a:spcBef>
            </a:pPr>
            <a:endParaRPr lang="en-AU" sz="2000" b="1" dirty="0">
              <a:solidFill>
                <a:schemeClr val="accent3"/>
              </a:solidFill>
            </a:endParaRPr>
          </a:p>
          <a:p>
            <a:pPr>
              <a:spcBef>
                <a:spcPct val="20000"/>
              </a:spcBef>
            </a:pPr>
            <a:r>
              <a:rPr lang="en-AU" sz="2000" b="1" dirty="0">
                <a:solidFill>
                  <a:schemeClr val="accent3"/>
                </a:solidFill>
              </a:rPr>
              <a:t>In your workbook — p. 2</a:t>
            </a:r>
          </a:p>
          <a:p>
            <a:pPr>
              <a:spcBef>
                <a:spcPct val="20000"/>
              </a:spcBef>
            </a:pPr>
            <a:r>
              <a:rPr lang="en-AU" b="1" dirty="0">
                <a:latin typeface="+mn-lt"/>
              </a:rPr>
              <a:t>Describe </a:t>
            </a:r>
            <a:r>
              <a:rPr lang="en-AU" dirty="0">
                <a:latin typeface="+mn-lt"/>
              </a:rPr>
              <a:t>these factors by writing a contextual overview for your current group of children.</a:t>
            </a:r>
          </a:p>
        </p:txBody>
      </p:sp>
      <p:pic>
        <p:nvPicPr>
          <p:cNvPr id="6" name="Picture 5" descr="A drawing of a paper&#10;&#10;Description automatically generated">
            <a:extLst>
              <a:ext uri="{FF2B5EF4-FFF2-40B4-BE49-F238E27FC236}">
                <a16:creationId xmlns:a16="http://schemas.microsoft.com/office/drawing/2014/main" id="{EB987E30-9BB6-3449-B8BA-183E2B8A61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1328" y="2891393"/>
            <a:ext cx="1134000" cy="1134000"/>
          </a:xfrm>
          <a:prstGeom prst="rect">
            <a:avLst/>
          </a:prstGeom>
        </p:spPr>
      </p:pic>
      <p:pic>
        <p:nvPicPr>
          <p:cNvPr id="4" name="Picture 3" descr="A drawing of a person with a cloud above their head&#10;&#10;Description automatically generated">
            <a:extLst>
              <a:ext uri="{FF2B5EF4-FFF2-40B4-BE49-F238E27FC236}">
                <a16:creationId xmlns:a16="http://schemas.microsoft.com/office/drawing/2014/main" id="{4284B406-2873-C91B-1144-3669DF28EA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51328" y="935228"/>
            <a:ext cx="1134000" cy="1134000"/>
          </a:xfrm>
          <a:prstGeom prst="rect">
            <a:avLst/>
          </a:prstGeom>
        </p:spPr>
      </p:pic>
    </p:spTree>
    <p:extLst>
      <p:ext uri="{BB962C8B-B14F-4D97-AF65-F5344CB8AC3E}">
        <p14:creationId xmlns:p14="http://schemas.microsoft.com/office/powerpoint/2010/main" val="310188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Grp="1" noChangeArrowheads="1"/>
          </p:cNvSpPr>
          <p:nvPr>
            <p:ph idx="1"/>
            <p:custDataLst>
              <p:tags r:id="rId1"/>
            </p:custDataLst>
          </p:nvPr>
        </p:nvSpPr>
        <p:spPr>
          <a:xfrm>
            <a:off x="327025" y="259882"/>
            <a:ext cx="8496000" cy="770021"/>
          </a:xfrm>
        </p:spPr>
        <p:txBody>
          <a:bodyPr>
            <a:normAutofit/>
          </a:bodyPr>
          <a:lstStyle/>
          <a:p>
            <a:r>
              <a:rPr lang="en-US" sz="1800">
                <a:solidFill>
                  <a:schemeClr val="tx1"/>
                </a:solidFill>
                <a:latin typeface="+mn-lt"/>
              </a:rPr>
              <a:t>Look for activity icons.</a:t>
            </a:r>
            <a:endParaRPr lang="en-US" sz="1800" b="0">
              <a:solidFill>
                <a:schemeClr val="tx1"/>
              </a:solidFill>
              <a:latin typeface="+mn-lt"/>
            </a:endParaRPr>
          </a:p>
          <a:p>
            <a:r>
              <a:rPr lang="en-US" sz="1800" b="0">
                <a:solidFill>
                  <a:schemeClr val="tx1"/>
                </a:solidFill>
                <a:latin typeface="+mn-lt"/>
              </a:rPr>
              <a:t>Throughout this presentation, icons are used indicate different activities.</a:t>
            </a:r>
          </a:p>
          <a:p>
            <a:pPr marL="285750" indent="-285750">
              <a:buFont typeface="Arial" panose="020B0604020202020204" pitchFamily="34" charset="0"/>
              <a:buChar char="•"/>
            </a:pPr>
            <a:endParaRPr lang="en-US" sz="1800" b="0">
              <a:solidFill>
                <a:schemeClr val="tx1"/>
              </a:solidFill>
              <a:latin typeface="+mn-lt"/>
            </a:endParaRPr>
          </a:p>
          <a:p>
            <a:pPr marL="285750" indent="-285750">
              <a:buFont typeface="Arial" panose="020B0604020202020204" pitchFamily="34" charset="0"/>
              <a:buChar char="•"/>
            </a:pPr>
            <a:endParaRPr lang="en-US" sz="1800" b="0">
              <a:solidFill>
                <a:schemeClr val="tx1"/>
              </a:solidFill>
              <a:latin typeface="+mn-lt"/>
            </a:endParaRPr>
          </a:p>
        </p:txBody>
      </p:sp>
      <p:pic>
        <p:nvPicPr>
          <p:cNvPr id="3" name="Graphic 2" descr="Orange circle icon: Make a note">
            <a:extLst>
              <a:ext uri="{FF2B5EF4-FFF2-40B4-BE49-F238E27FC236}">
                <a16:creationId xmlns:a16="http://schemas.microsoft.com/office/drawing/2014/main" id="{C9AA0304-DFDA-FD62-7F61-099E1B276F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13212" y="1927634"/>
            <a:ext cx="1136526" cy="1136526"/>
          </a:xfrm>
          <a:prstGeom prst="rect">
            <a:avLst/>
          </a:prstGeom>
        </p:spPr>
      </p:pic>
      <p:pic>
        <p:nvPicPr>
          <p:cNvPr id="6" name="Picture 5" descr="A drawing of a person with a cloud above their head&#10;&#10;Description automatically generated">
            <a:extLst>
              <a:ext uri="{FF2B5EF4-FFF2-40B4-BE49-F238E27FC236}">
                <a16:creationId xmlns:a16="http://schemas.microsoft.com/office/drawing/2014/main" id="{923CFD61-344E-7234-56F0-BFA5542676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8092" y="1928396"/>
            <a:ext cx="1137600" cy="1137600"/>
          </a:xfrm>
          <a:prstGeom prst="rect">
            <a:avLst/>
          </a:prstGeom>
        </p:spPr>
      </p:pic>
      <p:pic>
        <p:nvPicPr>
          <p:cNvPr id="8" name="Picture 7" descr="A person sitting at a desk with a computer&#10;&#10;Description automatically generated">
            <a:extLst>
              <a:ext uri="{FF2B5EF4-FFF2-40B4-BE49-F238E27FC236}">
                <a16:creationId xmlns:a16="http://schemas.microsoft.com/office/drawing/2014/main" id="{93510D13-88B0-5272-C211-B921012D12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84046" y="1918275"/>
            <a:ext cx="1137600" cy="1137600"/>
          </a:xfrm>
          <a:prstGeom prst="rect">
            <a:avLst/>
          </a:prstGeom>
        </p:spPr>
      </p:pic>
      <p:sp>
        <p:nvSpPr>
          <p:cNvPr id="16" name="TextBox 15">
            <a:extLst>
              <a:ext uri="{FF2B5EF4-FFF2-40B4-BE49-F238E27FC236}">
                <a16:creationId xmlns:a16="http://schemas.microsoft.com/office/drawing/2014/main" id="{F74ABF0C-EFE6-5DCB-A7BD-054A61FDA36C}"/>
              </a:ext>
            </a:extLst>
          </p:cNvPr>
          <p:cNvSpPr txBox="1"/>
          <p:nvPr/>
        </p:nvSpPr>
        <p:spPr>
          <a:xfrm>
            <a:off x="3484762" y="3276262"/>
            <a:ext cx="1588088" cy="584775"/>
          </a:xfrm>
          <a:prstGeom prst="rect">
            <a:avLst/>
          </a:prstGeom>
          <a:noFill/>
        </p:spPr>
        <p:txBody>
          <a:bodyPr wrap="square">
            <a:spAutoFit/>
          </a:bodyPr>
          <a:lstStyle/>
          <a:p>
            <a:pPr algn="ctr"/>
            <a:r>
              <a:rPr lang="en-US" sz="1600"/>
              <a:t>Refer to your workbook </a:t>
            </a:r>
          </a:p>
        </p:txBody>
      </p:sp>
      <p:sp>
        <p:nvSpPr>
          <p:cNvPr id="18" name="TextBox 17">
            <a:extLst>
              <a:ext uri="{FF2B5EF4-FFF2-40B4-BE49-F238E27FC236}">
                <a16:creationId xmlns:a16="http://schemas.microsoft.com/office/drawing/2014/main" id="{12F2FA22-E428-4672-E887-F10B8AE889A4}"/>
              </a:ext>
            </a:extLst>
          </p:cNvPr>
          <p:cNvSpPr txBox="1"/>
          <p:nvPr/>
        </p:nvSpPr>
        <p:spPr>
          <a:xfrm>
            <a:off x="5278447" y="3276261"/>
            <a:ext cx="1669639" cy="584775"/>
          </a:xfrm>
          <a:prstGeom prst="rect">
            <a:avLst/>
          </a:prstGeom>
          <a:noFill/>
        </p:spPr>
        <p:txBody>
          <a:bodyPr wrap="square">
            <a:spAutoFit/>
          </a:bodyPr>
          <a:lstStyle/>
          <a:p>
            <a:pPr algn="ctr"/>
            <a:r>
              <a:rPr lang="en-AU" sz="1600"/>
              <a:t>Pause and reflect</a:t>
            </a:r>
          </a:p>
        </p:txBody>
      </p:sp>
      <p:sp>
        <p:nvSpPr>
          <p:cNvPr id="23" name="TextBox 22">
            <a:extLst>
              <a:ext uri="{FF2B5EF4-FFF2-40B4-BE49-F238E27FC236}">
                <a16:creationId xmlns:a16="http://schemas.microsoft.com/office/drawing/2014/main" id="{89ABCDA3-BAC1-19F1-C074-C4B09DCB4839}"/>
              </a:ext>
            </a:extLst>
          </p:cNvPr>
          <p:cNvSpPr txBox="1"/>
          <p:nvPr/>
        </p:nvSpPr>
        <p:spPr>
          <a:xfrm>
            <a:off x="7384046" y="3252146"/>
            <a:ext cx="1320926" cy="584775"/>
          </a:xfrm>
          <a:prstGeom prst="rect">
            <a:avLst/>
          </a:prstGeom>
          <a:noFill/>
        </p:spPr>
        <p:txBody>
          <a:bodyPr wrap="square">
            <a:spAutoFit/>
          </a:bodyPr>
          <a:lstStyle/>
          <a:p>
            <a:pPr algn="ctr"/>
            <a:r>
              <a:rPr lang="en-US" sz="1600"/>
              <a:t>Refer to the QKLG 2024 </a:t>
            </a:r>
          </a:p>
        </p:txBody>
      </p:sp>
      <p:sp>
        <p:nvSpPr>
          <p:cNvPr id="5" name="Oval 4">
            <a:extLst>
              <a:ext uri="{FF2B5EF4-FFF2-40B4-BE49-F238E27FC236}">
                <a16:creationId xmlns:a16="http://schemas.microsoft.com/office/drawing/2014/main" id="{3E7C40C4-6484-1D0C-1843-F14DDEAD7652}"/>
              </a:ext>
            </a:extLst>
          </p:cNvPr>
          <p:cNvSpPr/>
          <p:nvPr/>
        </p:nvSpPr>
        <p:spPr>
          <a:xfrm>
            <a:off x="323528" y="1169670"/>
            <a:ext cx="2804400" cy="2804160"/>
          </a:xfrm>
          <a:prstGeom prst="ellipse">
            <a:avLst/>
          </a:prstGeom>
          <a:solidFill>
            <a:schemeClr val="bg1"/>
          </a:solidFill>
          <a:ln>
            <a:solidFill>
              <a:srgbClr val="8E5E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rgbClr val="8E5E4F"/>
                </a:solidFill>
              </a:rPr>
              <a:t>Before you start</a:t>
            </a:r>
          </a:p>
        </p:txBody>
      </p:sp>
    </p:spTree>
    <p:extLst>
      <p:ext uri="{BB962C8B-B14F-4D97-AF65-F5344CB8AC3E}">
        <p14:creationId xmlns:p14="http://schemas.microsoft.com/office/powerpoint/2010/main" val="1098725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C799-D8CE-281E-0EA2-5E67AC2EA69B}"/>
              </a:ext>
            </a:extLst>
          </p:cNvPr>
          <p:cNvSpPr>
            <a:spLocks noGrp="1"/>
          </p:cNvSpPr>
          <p:nvPr>
            <p:ph type="title"/>
          </p:nvPr>
        </p:nvSpPr>
        <p:spPr/>
        <p:txBody>
          <a:bodyPr/>
          <a:lstStyle/>
          <a:p>
            <a:r>
              <a:rPr lang="en-AU"/>
              <a:t>Considerations for planning: Learning priorities and time</a:t>
            </a:r>
          </a:p>
        </p:txBody>
      </p:sp>
      <p:graphicFrame>
        <p:nvGraphicFramePr>
          <p:cNvPr id="5" name="Content Placeholder 4">
            <a:extLst>
              <a:ext uri="{FF2B5EF4-FFF2-40B4-BE49-F238E27FC236}">
                <a16:creationId xmlns:a16="http://schemas.microsoft.com/office/drawing/2014/main" id="{B1452034-694C-5F44-4CF6-3767353AF096}"/>
              </a:ext>
            </a:extLst>
          </p:cNvPr>
          <p:cNvGraphicFramePr>
            <a:graphicFrameLocks noGrp="1"/>
          </p:cNvGraphicFramePr>
          <p:nvPr>
            <p:ph idx="1"/>
            <p:extLst>
              <p:ext uri="{D42A27DB-BD31-4B8C-83A1-F6EECF244321}">
                <p14:modId xmlns:p14="http://schemas.microsoft.com/office/powerpoint/2010/main" val="2420809746"/>
              </p:ext>
            </p:extLst>
          </p:nvPr>
        </p:nvGraphicFramePr>
        <p:xfrm>
          <a:off x="-1357200" y="734400"/>
          <a:ext cx="11240510" cy="534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AB41693-82CB-7D67-7A20-1558861B8BBE}"/>
              </a:ext>
            </a:extLst>
          </p:cNvPr>
          <p:cNvPicPr>
            <a:picLocks noChangeAspect="1"/>
          </p:cNvPicPr>
          <p:nvPr/>
        </p:nvPicPr>
        <p:blipFill>
          <a:blip r:embed="rId8"/>
          <a:stretch>
            <a:fillRect/>
          </a:stretch>
        </p:blipFill>
        <p:spPr>
          <a:xfrm>
            <a:off x="7236296" y="3291830"/>
            <a:ext cx="1707028" cy="1420491"/>
          </a:xfrm>
          <a:prstGeom prst="rect">
            <a:avLst/>
          </a:prstGeom>
        </p:spPr>
      </p:pic>
    </p:spTree>
    <p:extLst>
      <p:ext uri="{BB962C8B-B14F-4D97-AF65-F5344CB8AC3E}">
        <p14:creationId xmlns:p14="http://schemas.microsoft.com/office/powerpoint/2010/main" val="1856470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a:bodyPr>
          <a:lstStyle/>
          <a:p>
            <a:r>
              <a:rPr lang="en-AU"/>
              <a:t>Considerations for planning: Learning priorities and time</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3479067882"/>
              </p:ext>
            </p:extLst>
          </p:nvPr>
        </p:nvGraphicFramePr>
        <p:xfrm>
          <a:off x="403411" y="893258"/>
          <a:ext cx="8495508" cy="2773783"/>
        </p:xfrm>
        <a:graphic>
          <a:graphicData uri="http://schemas.openxmlformats.org/drawingml/2006/table">
            <a:tbl>
              <a:tblPr firstRow="1" bandRow="1">
                <a:tableStyleId>{17292A2E-F333-43FB-9621-5CBBE7FDCDCB}</a:tableStyleId>
              </a:tblPr>
              <a:tblGrid>
                <a:gridCol w="2831836">
                  <a:extLst>
                    <a:ext uri="{9D8B030D-6E8A-4147-A177-3AD203B41FA5}">
                      <a16:colId xmlns:a16="http://schemas.microsoft.com/office/drawing/2014/main" val="20000"/>
                    </a:ext>
                  </a:extLst>
                </a:gridCol>
                <a:gridCol w="2831836">
                  <a:extLst>
                    <a:ext uri="{9D8B030D-6E8A-4147-A177-3AD203B41FA5}">
                      <a16:colId xmlns:a16="http://schemas.microsoft.com/office/drawing/2014/main" val="20001"/>
                    </a:ext>
                  </a:extLst>
                </a:gridCol>
                <a:gridCol w="2831836">
                  <a:extLst>
                    <a:ext uri="{9D8B030D-6E8A-4147-A177-3AD203B41FA5}">
                      <a16:colId xmlns:a16="http://schemas.microsoft.com/office/drawing/2014/main" val="20002"/>
                    </a:ext>
                  </a:extLst>
                </a:gridCol>
              </a:tblGrid>
              <a:tr h="358271">
                <a:tc>
                  <a:txBody>
                    <a:bodyPr/>
                    <a:lstStyle/>
                    <a:p>
                      <a:r>
                        <a:rPr lang="en-AU" sz="1500" dirty="0">
                          <a:latin typeface="Arial" panose="020B0604020202020204" pitchFamily="34" charset="0"/>
                          <a:cs typeface="Arial" panose="020B0604020202020204" pitchFamily="34" charset="0"/>
                        </a:rPr>
                        <a:t>QKLG 2024</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dirty="0">
                          <a:latin typeface="Arial" panose="020B0604020202020204" pitchFamily="34" charset="0"/>
                          <a:cs typeface="Arial" panose="020B0604020202020204" pitchFamily="34" charset="0"/>
                        </a:rPr>
                        <a:t>EYLF V2.0</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dirty="0">
                          <a:latin typeface="Arial" panose="020B0604020202020204" pitchFamily="34" charset="0"/>
                          <a:cs typeface="Arial" panose="020B0604020202020204" pitchFamily="34" charset="0"/>
                        </a:rPr>
                        <a:t>Guide to NQF</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400" dirty="0">
                          <a:solidFill>
                            <a:schemeClr val="tx2"/>
                          </a:solidFill>
                          <a:latin typeface="Arial" panose="020B0604020202020204" pitchFamily="34" charset="0"/>
                          <a:cs typeface="Arial" panose="020B0604020202020204" pitchFamily="34" charset="0"/>
                        </a:rPr>
                        <a:t>Teachers and educators focus on and plan for </a:t>
                      </a:r>
                      <a:r>
                        <a:rPr lang="en-AU" sz="1400" b="0" dirty="0">
                          <a:solidFill>
                            <a:schemeClr val="tx2"/>
                          </a:solidFill>
                          <a:highlight>
                            <a:srgbClr val="DAC5B7"/>
                          </a:highlight>
                          <a:latin typeface="Arial" panose="020B0604020202020204" pitchFamily="34" charset="0"/>
                          <a:cs typeface="Arial" panose="020B0604020202020204" pitchFamily="34" charset="0"/>
                        </a:rPr>
                        <a:t>learning priorities</a:t>
                      </a:r>
                      <a:r>
                        <a:rPr lang="en-AU" sz="1400" b="0" dirty="0">
                          <a:solidFill>
                            <a:schemeClr val="tx2"/>
                          </a:solidFill>
                          <a:latin typeface="Arial" panose="020B0604020202020204" pitchFamily="34" charset="0"/>
                          <a:cs typeface="Arial" panose="020B0604020202020204" pitchFamily="34" charset="0"/>
                        </a:rPr>
                        <a:t> in the </a:t>
                      </a:r>
                      <a:r>
                        <a:rPr lang="en-AU" sz="1400" b="0" dirty="0">
                          <a:solidFill>
                            <a:schemeClr val="tx1"/>
                          </a:solidFill>
                          <a:highlight>
                            <a:srgbClr val="DAC5B7"/>
                          </a:highlight>
                          <a:latin typeface="Arial" panose="020B0604020202020204" pitchFamily="34" charset="0"/>
                          <a:cs typeface="Arial" panose="020B0604020202020204" pitchFamily="34" charset="0"/>
                        </a:rPr>
                        <a:t>short-, medium- and long-term</a:t>
                      </a:r>
                      <a:r>
                        <a:rPr lang="en-AU" sz="1400" b="0" dirty="0">
                          <a:solidFill>
                            <a:schemeClr val="tx1"/>
                          </a:solidFill>
                          <a:latin typeface="Arial" panose="020B0604020202020204" pitchFamily="34" charset="0"/>
                          <a:cs typeface="Arial" panose="020B0604020202020204" pitchFamily="34" charset="0"/>
                        </a:rPr>
                        <a:t> </a:t>
                      </a:r>
                      <a:r>
                        <a:rPr lang="en-AU" sz="1400" b="0" dirty="0">
                          <a:solidFill>
                            <a:schemeClr val="tx2"/>
                          </a:solidFill>
                          <a:latin typeface="Arial" panose="020B0604020202020204" pitchFamily="34" charset="0"/>
                          <a:cs typeface="Arial" panose="020B0604020202020204" pitchFamily="34" charset="0"/>
                        </a:rPr>
                        <a:t>for </a:t>
                      </a:r>
                      <a:r>
                        <a:rPr lang="en-AU" sz="1400" b="0" dirty="0">
                          <a:solidFill>
                            <a:schemeClr val="tx1"/>
                          </a:solidFill>
                          <a:highlight>
                            <a:srgbClr val="88A468"/>
                          </a:highlight>
                          <a:latin typeface="Arial" panose="020B0604020202020204" pitchFamily="34" charset="0"/>
                          <a:cs typeface="Arial" panose="020B0604020202020204" pitchFamily="34" charset="0"/>
                        </a:rPr>
                        <a:t>individuals, small groups and the whole group</a:t>
                      </a:r>
                      <a:r>
                        <a:rPr lang="en-AU" sz="1400" b="0" dirty="0">
                          <a:solidFill>
                            <a:schemeClr val="tx1"/>
                          </a:solidFill>
                          <a:latin typeface="Arial" panose="020B0604020202020204" pitchFamily="34" charset="0"/>
                          <a:cs typeface="Arial" panose="020B0604020202020204" pitchFamily="34" charset="0"/>
                        </a:rPr>
                        <a:t> (QKLG, </a:t>
                      </a:r>
                      <a:br>
                        <a:rPr lang="en-AU" sz="1400" b="0" dirty="0">
                          <a:solidFill>
                            <a:schemeClr val="tx1"/>
                          </a:solidFill>
                          <a:latin typeface="Arial" panose="020B0604020202020204" pitchFamily="34" charset="0"/>
                          <a:cs typeface="Arial" panose="020B0604020202020204" pitchFamily="34" charset="0"/>
                        </a:rPr>
                      </a:br>
                      <a:r>
                        <a:rPr lang="en-AU" sz="1400" b="0" dirty="0">
                          <a:solidFill>
                            <a:schemeClr val="tx1"/>
                          </a:solidFill>
                          <a:latin typeface="Arial" panose="020B0604020202020204" pitchFamily="34" charset="0"/>
                          <a:cs typeface="Arial" panose="020B0604020202020204" pitchFamily="34" charset="0"/>
                        </a:rPr>
                        <a:t>p. 13).</a:t>
                      </a:r>
                    </a:p>
                    <a:p>
                      <a:endParaRPr lang="en-AU" sz="1400" b="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1400" dirty="0">
                          <a:effectLst/>
                          <a:latin typeface="Arial" panose="020B0604020202020204" pitchFamily="34" charset="0"/>
                          <a:ea typeface="Calibri" panose="020F0502020204030204" pitchFamily="34" charset="0"/>
                        </a:rPr>
                        <a:t>‘Using assessment and evaluation information, educators in collaboration with children, families and other professionals formulate </a:t>
                      </a:r>
                      <a:r>
                        <a:rPr lang="en-AU" sz="1400" b="0" dirty="0">
                          <a:effectLst/>
                          <a:highlight>
                            <a:srgbClr val="DAC5B7"/>
                          </a:highlight>
                          <a:latin typeface="Arial" panose="020B0604020202020204" pitchFamily="34" charset="0"/>
                          <a:ea typeface="Calibri" panose="020F0502020204030204" pitchFamily="34" charset="0"/>
                        </a:rPr>
                        <a:t>short- and long-term learning goals</a:t>
                      </a:r>
                      <a:r>
                        <a:rPr lang="en-AU" sz="1400" b="0" dirty="0">
                          <a:effectLst/>
                          <a:latin typeface="Arial" panose="020B0604020202020204" pitchFamily="34" charset="0"/>
                          <a:ea typeface="Calibri" panose="020F0502020204030204" pitchFamily="34" charset="0"/>
                        </a:rPr>
                        <a:t> </a:t>
                      </a:r>
                      <a:r>
                        <a:rPr lang="en-AU" sz="1400" dirty="0">
                          <a:effectLst/>
                          <a:latin typeface="Arial" panose="020B0604020202020204" pitchFamily="34" charset="0"/>
                          <a:ea typeface="Calibri" panose="020F0502020204030204" pitchFamily="34" charset="0"/>
                        </a:rPr>
                        <a:t>for each child’ (AGDE 2022, p. 25) </a:t>
                      </a:r>
                    </a:p>
                    <a:p>
                      <a:r>
                        <a:rPr lang="en-AU" sz="1400" dirty="0">
                          <a:effectLst/>
                          <a:latin typeface="Arial" panose="020B0604020202020204" pitchFamily="34" charset="0"/>
                          <a:ea typeface="Calibri" panose="020F0502020204030204" pitchFamily="34" charset="0"/>
                        </a:rPr>
                        <a:t>‘ … and plan meaningful learning experiences </a:t>
                      </a:r>
                      <a:r>
                        <a:rPr lang="en-AU" sz="1400" b="0" dirty="0">
                          <a:solidFill>
                            <a:schemeClr val="tx1"/>
                          </a:solidFill>
                          <a:effectLst/>
                          <a:highlight>
                            <a:srgbClr val="88A468"/>
                          </a:highlight>
                          <a:latin typeface="Arial" panose="020B0604020202020204" pitchFamily="34" charset="0"/>
                          <a:ea typeface="Calibri" panose="020F0502020204030204" pitchFamily="34" charset="0"/>
                        </a:rPr>
                        <a:t>for children and groups of children’</a:t>
                      </a:r>
                      <a:r>
                        <a:rPr lang="en-AU" sz="1400" b="0" dirty="0">
                          <a:solidFill>
                            <a:schemeClr val="tx1"/>
                          </a:solidFill>
                          <a:effectLst/>
                          <a:latin typeface="Arial" panose="020B0604020202020204" pitchFamily="34" charset="0"/>
                          <a:ea typeface="Calibri" panose="020F0502020204030204" pitchFamily="34" charset="0"/>
                        </a:rPr>
                        <a:t> </a:t>
                      </a:r>
                      <a:r>
                        <a:rPr lang="en-AU" sz="1400" dirty="0">
                          <a:effectLst/>
                          <a:latin typeface="Arial" panose="020B0604020202020204" pitchFamily="34" charset="0"/>
                          <a:ea typeface="Calibri" panose="020F0502020204030204" pitchFamily="34" charset="0"/>
                        </a:rPr>
                        <a:t>(AGDE 2022, p. 28).</a:t>
                      </a:r>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400" dirty="0">
                          <a:solidFill>
                            <a:schemeClr val="tx2"/>
                          </a:solidFill>
                          <a:latin typeface="Arial" panose="020B0604020202020204" pitchFamily="34" charset="0"/>
                          <a:cs typeface="Arial" panose="020B0604020202020204" pitchFamily="34" charset="0"/>
                        </a:rPr>
                        <a:t>Using assessment and evaluation information, educators ‘in collaboration with children, families and other professionals formulate </a:t>
                      </a:r>
                      <a:r>
                        <a:rPr lang="en-US" sz="1400" b="0" dirty="0">
                          <a:solidFill>
                            <a:schemeClr val="tx2"/>
                          </a:solidFill>
                          <a:highlight>
                            <a:srgbClr val="DAC5B7"/>
                          </a:highlight>
                          <a:latin typeface="Arial" panose="020B0604020202020204" pitchFamily="34" charset="0"/>
                          <a:cs typeface="Arial" panose="020B0604020202020204" pitchFamily="34" charset="0"/>
                        </a:rPr>
                        <a:t>short and long-term learning goals</a:t>
                      </a:r>
                      <a:r>
                        <a:rPr lang="en-US" sz="1400" b="0" dirty="0">
                          <a:solidFill>
                            <a:schemeClr val="tx2"/>
                          </a:solidFill>
                          <a:latin typeface="Arial" panose="020B0604020202020204" pitchFamily="34" charset="0"/>
                          <a:cs typeface="Arial" panose="020B0604020202020204" pitchFamily="34" charset="0"/>
                        </a:rPr>
                        <a:t> </a:t>
                      </a:r>
                      <a:r>
                        <a:rPr lang="en-US" sz="1400" dirty="0">
                          <a:solidFill>
                            <a:schemeClr val="tx2"/>
                          </a:solidFill>
                          <a:latin typeface="Arial" panose="020B0604020202020204" pitchFamily="34" charset="0"/>
                          <a:cs typeface="Arial" panose="020B0604020202020204" pitchFamily="34" charset="0"/>
                        </a:rPr>
                        <a:t>for </a:t>
                      </a:r>
                      <a:r>
                        <a:rPr lang="en-US" sz="1400" b="0" dirty="0">
                          <a:solidFill>
                            <a:schemeClr val="tx1"/>
                          </a:solidFill>
                          <a:highlight>
                            <a:srgbClr val="88A468"/>
                          </a:highlight>
                          <a:latin typeface="Arial" panose="020B0604020202020204" pitchFamily="34" charset="0"/>
                          <a:cs typeface="Arial" panose="020B0604020202020204" pitchFamily="34" charset="0"/>
                        </a:rPr>
                        <a:t>each child’</a:t>
                      </a:r>
                      <a:r>
                        <a:rPr lang="en-US" sz="1400" b="0" dirty="0">
                          <a:solidFill>
                            <a:schemeClr val="tx1"/>
                          </a:solidFill>
                          <a:latin typeface="Arial" panose="020B0604020202020204" pitchFamily="34" charset="0"/>
                          <a:cs typeface="Arial" panose="020B0604020202020204" pitchFamily="34" charset="0"/>
                        </a:rPr>
                        <a:t> </a:t>
                      </a:r>
                      <a:r>
                        <a:rPr lang="en-US" sz="1400" dirty="0">
                          <a:solidFill>
                            <a:schemeClr val="tx2"/>
                          </a:solidFill>
                          <a:latin typeface="Arial" panose="020B0604020202020204" pitchFamily="34" charset="0"/>
                          <a:cs typeface="Arial" panose="020B0604020202020204" pitchFamily="34" charset="0"/>
                        </a:rPr>
                        <a:t>(ACECQA 2024, p. 386) </a:t>
                      </a:r>
                    </a:p>
                    <a:p>
                      <a:r>
                        <a:rPr lang="en-US" sz="1400" dirty="0">
                          <a:solidFill>
                            <a:schemeClr val="tx2"/>
                          </a:solidFill>
                          <a:latin typeface="Arial" panose="020B0604020202020204" pitchFamily="34" charset="0"/>
                          <a:cs typeface="Arial" panose="020B0604020202020204" pitchFamily="34" charset="0"/>
                        </a:rPr>
                        <a:t>as well as plan the program to ‘support achievement of </a:t>
                      </a:r>
                      <a:r>
                        <a:rPr lang="en-US" sz="1400" b="0" dirty="0">
                          <a:solidFill>
                            <a:schemeClr val="tx1"/>
                          </a:solidFill>
                          <a:highlight>
                            <a:srgbClr val="88A468"/>
                          </a:highlight>
                          <a:latin typeface="Arial" panose="020B0604020202020204" pitchFamily="34" charset="0"/>
                          <a:cs typeface="Arial" panose="020B0604020202020204" pitchFamily="34" charset="0"/>
                        </a:rPr>
                        <a:t>group</a:t>
                      </a:r>
                      <a:r>
                        <a:rPr lang="en-US" sz="1400" dirty="0">
                          <a:solidFill>
                            <a:schemeClr val="tx2"/>
                          </a:solidFill>
                          <a:highlight>
                            <a:srgbClr val="88A468"/>
                          </a:highlight>
                          <a:latin typeface="Arial" panose="020B0604020202020204" pitchFamily="34" charset="0"/>
                          <a:cs typeface="Arial" panose="020B0604020202020204" pitchFamily="34" charset="0"/>
                        </a:rPr>
                        <a:t> goals’</a:t>
                      </a:r>
                      <a:r>
                        <a:rPr lang="en-US" sz="1400" dirty="0">
                          <a:solidFill>
                            <a:schemeClr val="tx2"/>
                          </a:solidFill>
                          <a:latin typeface="Arial" panose="020B0604020202020204" pitchFamily="34" charset="0"/>
                          <a:cs typeface="Arial" panose="020B0604020202020204" pitchFamily="34" charset="0"/>
                        </a:rPr>
                        <a:t> (ACECQA 2024, p. 125). </a:t>
                      </a:r>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a:extLst>
              <a:ext uri="{FF2B5EF4-FFF2-40B4-BE49-F238E27FC236}">
                <a16:creationId xmlns:a16="http://schemas.microsoft.com/office/drawing/2014/main" id="{A4EF11A2-FC28-06A4-250B-478450B7358C}"/>
              </a:ext>
            </a:extLst>
          </p:cNvPr>
          <p:cNvSpPr/>
          <p:nvPr/>
        </p:nvSpPr>
        <p:spPr>
          <a:xfrm>
            <a:off x="403412" y="3819441"/>
            <a:ext cx="224117" cy="242761"/>
          </a:xfrm>
          <a:prstGeom prst="rect">
            <a:avLst/>
          </a:prstGeom>
          <a:solidFill>
            <a:srgbClr val="DAC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E327AA04-55D2-215E-371D-EEC5391E0664}"/>
              </a:ext>
            </a:extLst>
          </p:cNvPr>
          <p:cNvSpPr/>
          <p:nvPr/>
        </p:nvSpPr>
        <p:spPr>
          <a:xfrm>
            <a:off x="403411" y="4124241"/>
            <a:ext cx="224117" cy="242761"/>
          </a:xfrm>
          <a:prstGeom prst="rect">
            <a:avLst/>
          </a:prstGeom>
          <a:solidFill>
            <a:srgbClr val="88A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DF7DA96B-A6EF-B388-841E-9BE42FEBC326}"/>
              </a:ext>
            </a:extLst>
          </p:cNvPr>
          <p:cNvSpPr txBox="1"/>
          <p:nvPr/>
        </p:nvSpPr>
        <p:spPr>
          <a:xfrm>
            <a:off x="693591" y="3819441"/>
            <a:ext cx="1221898" cy="307777"/>
          </a:xfrm>
          <a:prstGeom prst="rect">
            <a:avLst/>
          </a:prstGeom>
          <a:noFill/>
        </p:spPr>
        <p:txBody>
          <a:bodyPr wrap="square" rtlCol="0">
            <a:spAutoFit/>
          </a:bodyPr>
          <a:lstStyle/>
          <a:p>
            <a:r>
              <a:rPr lang="en-AU" sz="1400" dirty="0"/>
              <a:t>Time</a:t>
            </a:r>
          </a:p>
        </p:txBody>
      </p:sp>
      <p:sp>
        <p:nvSpPr>
          <p:cNvPr id="18" name="TextBox 17">
            <a:extLst>
              <a:ext uri="{FF2B5EF4-FFF2-40B4-BE49-F238E27FC236}">
                <a16:creationId xmlns:a16="http://schemas.microsoft.com/office/drawing/2014/main" id="{53485136-98BA-FE80-C5E8-E2B3CAF54B0E}"/>
              </a:ext>
            </a:extLst>
          </p:cNvPr>
          <p:cNvSpPr txBox="1"/>
          <p:nvPr/>
        </p:nvSpPr>
        <p:spPr>
          <a:xfrm>
            <a:off x="693591" y="4124241"/>
            <a:ext cx="1853077" cy="307777"/>
          </a:xfrm>
          <a:prstGeom prst="rect">
            <a:avLst/>
          </a:prstGeom>
          <a:noFill/>
        </p:spPr>
        <p:txBody>
          <a:bodyPr wrap="square" rtlCol="0">
            <a:spAutoFit/>
          </a:bodyPr>
          <a:lstStyle/>
          <a:p>
            <a:r>
              <a:rPr lang="en-AU" sz="1400" dirty="0"/>
              <a:t>Learning priorities</a:t>
            </a:r>
          </a:p>
        </p:txBody>
      </p:sp>
    </p:spTree>
    <p:extLst>
      <p:ext uri="{BB962C8B-B14F-4D97-AF65-F5344CB8AC3E}">
        <p14:creationId xmlns:p14="http://schemas.microsoft.com/office/powerpoint/2010/main" val="3360966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5756FCD-7F40-3107-E81C-AF91C6A69463}"/>
              </a:ext>
            </a:extLst>
          </p:cNvPr>
          <p:cNvGraphicFramePr>
            <a:graphicFrameLocks noGrp="1"/>
          </p:cNvGraphicFramePr>
          <p:nvPr>
            <p:ph idx="1"/>
            <p:extLst>
              <p:ext uri="{D42A27DB-BD31-4B8C-83A1-F6EECF244321}">
                <p14:modId xmlns:p14="http://schemas.microsoft.com/office/powerpoint/2010/main" val="3710853396"/>
              </p:ext>
            </p:extLst>
          </p:nvPr>
        </p:nvGraphicFramePr>
        <p:xfrm>
          <a:off x="0" y="717550"/>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DD5A82D-110C-5573-E9D4-722466AFE668}"/>
              </a:ext>
            </a:extLst>
          </p:cNvPr>
          <p:cNvSpPr txBox="1"/>
          <p:nvPr/>
        </p:nvSpPr>
        <p:spPr>
          <a:xfrm>
            <a:off x="231609" y="188399"/>
            <a:ext cx="7780352" cy="461665"/>
          </a:xfrm>
          <a:prstGeom prst="rect">
            <a:avLst/>
          </a:prstGeom>
          <a:noFill/>
        </p:spPr>
        <p:txBody>
          <a:bodyPr wrap="square">
            <a:spAutoFit/>
          </a:bodyPr>
          <a:lstStyle/>
          <a:p>
            <a:r>
              <a:rPr lang="en-AU" sz="2400" b="1"/>
              <a:t>Considerations for planning: Time</a:t>
            </a:r>
          </a:p>
        </p:txBody>
      </p:sp>
    </p:spTree>
    <p:extLst>
      <p:ext uri="{BB962C8B-B14F-4D97-AF65-F5344CB8AC3E}">
        <p14:creationId xmlns:p14="http://schemas.microsoft.com/office/powerpoint/2010/main" val="1316808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C799-D8CE-281E-0EA2-5E67AC2EA69B}"/>
              </a:ext>
            </a:extLst>
          </p:cNvPr>
          <p:cNvSpPr>
            <a:spLocks noGrp="1"/>
          </p:cNvSpPr>
          <p:nvPr>
            <p:ph type="title"/>
          </p:nvPr>
        </p:nvSpPr>
        <p:spPr/>
        <p:txBody>
          <a:bodyPr/>
          <a:lstStyle/>
          <a:p>
            <a:r>
              <a:rPr lang="en-AU"/>
              <a:t>Considerations for planning: Learning and assessment</a:t>
            </a:r>
          </a:p>
        </p:txBody>
      </p:sp>
      <p:graphicFrame>
        <p:nvGraphicFramePr>
          <p:cNvPr id="5" name="Content Placeholder 4">
            <a:extLst>
              <a:ext uri="{FF2B5EF4-FFF2-40B4-BE49-F238E27FC236}">
                <a16:creationId xmlns:a16="http://schemas.microsoft.com/office/drawing/2014/main" id="{B1452034-694C-5F44-4CF6-3767353AF096}"/>
              </a:ext>
            </a:extLst>
          </p:cNvPr>
          <p:cNvGraphicFramePr>
            <a:graphicFrameLocks noGrp="1"/>
          </p:cNvGraphicFramePr>
          <p:nvPr>
            <p:ph idx="1"/>
            <p:extLst>
              <p:ext uri="{D42A27DB-BD31-4B8C-83A1-F6EECF244321}">
                <p14:modId xmlns:p14="http://schemas.microsoft.com/office/powerpoint/2010/main" val="2186432618"/>
              </p:ext>
            </p:extLst>
          </p:nvPr>
        </p:nvGraphicFramePr>
        <p:xfrm>
          <a:off x="-1357200" y="734400"/>
          <a:ext cx="11240510" cy="534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AB41693-82CB-7D67-7A20-1558861B8BBE}"/>
              </a:ext>
            </a:extLst>
          </p:cNvPr>
          <p:cNvPicPr>
            <a:picLocks noChangeAspect="1"/>
          </p:cNvPicPr>
          <p:nvPr/>
        </p:nvPicPr>
        <p:blipFill>
          <a:blip r:embed="rId8"/>
          <a:stretch>
            <a:fillRect/>
          </a:stretch>
        </p:blipFill>
        <p:spPr>
          <a:xfrm>
            <a:off x="7236296" y="3291830"/>
            <a:ext cx="1707028" cy="1420491"/>
          </a:xfrm>
          <a:prstGeom prst="rect">
            <a:avLst/>
          </a:prstGeom>
        </p:spPr>
      </p:pic>
    </p:spTree>
    <p:extLst>
      <p:ext uri="{BB962C8B-B14F-4D97-AF65-F5344CB8AC3E}">
        <p14:creationId xmlns:p14="http://schemas.microsoft.com/office/powerpoint/2010/main" val="3235573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a:t>Considerations for planning: Learning and assessment</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743892625"/>
              </p:ext>
            </p:extLst>
          </p:nvPr>
        </p:nvGraphicFramePr>
        <p:xfrm>
          <a:off x="324245" y="910618"/>
          <a:ext cx="8495508" cy="1645864"/>
        </p:xfrm>
        <a:graphic>
          <a:graphicData uri="http://schemas.openxmlformats.org/drawingml/2006/table">
            <a:tbl>
              <a:tblPr firstRow="1" bandRow="1">
                <a:tableStyleId>{17292A2E-F333-43FB-9621-5CBBE7FDCDCB}</a:tableStyleId>
              </a:tblPr>
              <a:tblGrid>
                <a:gridCol w="2831836">
                  <a:extLst>
                    <a:ext uri="{9D8B030D-6E8A-4147-A177-3AD203B41FA5}">
                      <a16:colId xmlns:a16="http://schemas.microsoft.com/office/drawing/2014/main" val="20000"/>
                    </a:ext>
                  </a:extLst>
                </a:gridCol>
                <a:gridCol w="2831836">
                  <a:extLst>
                    <a:ext uri="{9D8B030D-6E8A-4147-A177-3AD203B41FA5}">
                      <a16:colId xmlns:a16="http://schemas.microsoft.com/office/drawing/2014/main" val="20001"/>
                    </a:ext>
                  </a:extLst>
                </a:gridCol>
                <a:gridCol w="2831836">
                  <a:extLst>
                    <a:ext uri="{9D8B030D-6E8A-4147-A177-3AD203B41FA5}">
                      <a16:colId xmlns:a16="http://schemas.microsoft.com/office/drawing/2014/main" val="20002"/>
                    </a:ext>
                  </a:extLst>
                </a:gridCol>
              </a:tblGrid>
              <a:tr h="297152">
                <a:tc>
                  <a:txBody>
                    <a:bodyPr/>
                    <a:lstStyle/>
                    <a:p>
                      <a:r>
                        <a:rPr lang="en-AU" sz="1500">
                          <a:latin typeface="Arial" panose="020B0604020202020204" pitchFamily="34" charset="0"/>
                          <a:cs typeface="Arial" panose="020B0604020202020204" pitchFamily="34" charset="0"/>
                        </a:rPr>
                        <a:t>QKLG 2024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EYLF V2.0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Guide to NQF</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0">
                <a:tc>
                  <a:txBody>
                    <a:bodyPr/>
                    <a:lstStyle/>
                    <a:p>
                      <a:r>
                        <a:rPr lang="en-AU" sz="1400" dirty="0">
                          <a:solidFill>
                            <a:schemeClr val="tx2"/>
                          </a:solidFill>
                          <a:latin typeface="Arial" panose="020B0604020202020204" pitchFamily="34" charset="0"/>
                          <a:cs typeface="Arial" panose="020B0604020202020204" pitchFamily="34" charset="0"/>
                        </a:rPr>
                        <a:t>Planning involves:</a:t>
                      </a:r>
                    </a:p>
                    <a:p>
                      <a:pPr marL="285750" indent="-285750">
                        <a:buFont typeface="Arial" panose="020B0604020202020204" pitchFamily="34" charset="0"/>
                        <a:buChar char="•"/>
                      </a:pPr>
                      <a:r>
                        <a:rPr lang="en-AU" sz="1400" dirty="0">
                          <a:solidFill>
                            <a:schemeClr val="tx2"/>
                          </a:solidFill>
                          <a:highlight>
                            <a:srgbClr val="DAC5B7"/>
                          </a:highlight>
                          <a:latin typeface="Arial" panose="020B0604020202020204" pitchFamily="34" charset="0"/>
                          <a:cs typeface="Arial" panose="020B0604020202020204" pitchFamily="34" charset="0"/>
                        </a:rPr>
                        <a:t>teacher-initiated</a:t>
                      </a:r>
                      <a:r>
                        <a:rPr lang="en-AU" sz="1400" dirty="0">
                          <a:solidFill>
                            <a:schemeClr val="tx2"/>
                          </a:solidFill>
                          <a:latin typeface="Arial" panose="020B0604020202020204" pitchFamily="34" charset="0"/>
                          <a:cs typeface="Arial" panose="020B0604020202020204" pitchFamily="34" charset="0"/>
                        </a:rPr>
                        <a:t> planning</a:t>
                      </a:r>
                    </a:p>
                    <a:p>
                      <a:pPr marL="285750" indent="-285750">
                        <a:buFont typeface="Arial" panose="020B0604020202020204" pitchFamily="34" charset="0"/>
                        <a:buChar char="•"/>
                      </a:pPr>
                      <a:r>
                        <a:rPr lang="en-AU" sz="1400" dirty="0">
                          <a:solidFill>
                            <a:schemeClr val="tx2"/>
                          </a:solidFill>
                          <a:highlight>
                            <a:srgbClr val="DAC5B7"/>
                          </a:highlight>
                          <a:latin typeface="Arial" panose="020B0604020202020204" pitchFamily="34" charset="0"/>
                          <a:cs typeface="Arial" panose="020B0604020202020204" pitchFamily="34" charset="0"/>
                        </a:rPr>
                        <a:t>flexibility</a:t>
                      </a:r>
                      <a:r>
                        <a:rPr lang="en-AU" sz="1400" dirty="0">
                          <a:solidFill>
                            <a:schemeClr val="tx2"/>
                          </a:solidFill>
                          <a:latin typeface="Arial" panose="020B0604020202020204" pitchFamily="34" charset="0"/>
                          <a:cs typeface="Arial" panose="020B0604020202020204" pitchFamily="34" charset="0"/>
                        </a:rPr>
                        <a:t> and </a:t>
                      </a:r>
                      <a:r>
                        <a:rPr lang="en-AU" sz="1400" dirty="0">
                          <a:solidFill>
                            <a:schemeClr val="tx2"/>
                          </a:solidFill>
                          <a:highlight>
                            <a:srgbClr val="DAC5B7"/>
                          </a:highlight>
                          <a:latin typeface="Arial" panose="020B0604020202020204" pitchFamily="34" charset="0"/>
                          <a:cs typeface="Arial" panose="020B0604020202020204" pitchFamily="34" charset="0"/>
                        </a:rPr>
                        <a:t>responsiveness</a:t>
                      </a:r>
                      <a:r>
                        <a:rPr lang="en-AU" sz="1400" dirty="0">
                          <a:solidFill>
                            <a:schemeClr val="tx2"/>
                          </a:solidFill>
                          <a:latin typeface="Arial" panose="020B0604020202020204" pitchFamily="34" charset="0"/>
                          <a:cs typeface="Arial" panose="020B0604020202020204" pitchFamily="34" charset="0"/>
                        </a:rPr>
                        <a:t> to </a:t>
                      </a:r>
                      <a:r>
                        <a:rPr lang="en-AU" sz="1400" dirty="0">
                          <a:solidFill>
                            <a:schemeClr val="tx2"/>
                          </a:solidFill>
                          <a:highlight>
                            <a:srgbClr val="DAC5B7"/>
                          </a:highlight>
                          <a:latin typeface="Arial" panose="020B0604020202020204" pitchFamily="34" charset="0"/>
                          <a:cs typeface="Arial" panose="020B0604020202020204" pitchFamily="34" charset="0"/>
                        </a:rPr>
                        <a:t>child-initiated</a:t>
                      </a:r>
                      <a:r>
                        <a:rPr lang="en-AU" sz="1400" dirty="0">
                          <a:solidFill>
                            <a:schemeClr val="tx2"/>
                          </a:solidFill>
                          <a:latin typeface="Arial" panose="020B0604020202020204" pitchFamily="34" charset="0"/>
                          <a:cs typeface="Arial" panose="020B0604020202020204" pitchFamily="34" charset="0"/>
                        </a:rPr>
                        <a:t> and </a:t>
                      </a:r>
                      <a:r>
                        <a:rPr lang="en-AU" sz="1400" dirty="0">
                          <a:solidFill>
                            <a:schemeClr val="tx2"/>
                          </a:solidFill>
                          <a:highlight>
                            <a:srgbClr val="DAC5B7"/>
                          </a:highlight>
                          <a:latin typeface="Arial" panose="020B0604020202020204" pitchFamily="34" charset="0"/>
                          <a:cs typeface="Arial" panose="020B0604020202020204" pitchFamily="34" charset="0"/>
                        </a:rPr>
                        <a:t>spontaneous opportunities </a:t>
                      </a:r>
                      <a:r>
                        <a:rPr lang="en-AU" sz="1400" dirty="0">
                          <a:solidFill>
                            <a:schemeClr val="tx2"/>
                          </a:solidFill>
                          <a:latin typeface="Arial" panose="020B0604020202020204" pitchFamily="34" charset="0"/>
                          <a:cs typeface="Arial" panose="020B0604020202020204" pitchFamily="34" charset="0"/>
                        </a:rPr>
                        <a:t>(QKLG, p. 13).</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400" dirty="0">
                          <a:solidFill>
                            <a:schemeClr val="tx2"/>
                          </a:solidFill>
                          <a:latin typeface="Arial" panose="020B0604020202020204" pitchFamily="34" charset="0"/>
                          <a:cs typeface="Arial" panose="020B0604020202020204" pitchFamily="34" charset="0"/>
                        </a:rPr>
                        <a:t>Provide a balance between </a:t>
                      </a:r>
                      <a:r>
                        <a:rPr lang="en-US" sz="1400" dirty="0">
                          <a:solidFill>
                            <a:schemeClr val="tx2"/>
                          </a:solidFill>
                          <a:highlight>
                            <a:srgbClr val="DAC5B7"/>
                          </a:highlight>
                          <a:latin typeface="Arial" panose="020B0604020202020204" pitchFamily="34" charset="0"/>
                          <a:cs typeface="Arial" panose="020B0604020202020204" pitchFamily="34" charset="0"/>
                        </a:rPr>
                        <a:t>child-led and adult initiated and guided play</a:t>
                      </a:r>
                      <a:r>
                        <a:rPr lang="en-US" sz="1400" dirty="0">
                          <a:solidFill>
                            <a:schemeClr val="tx2"/>
                          </a:solidFill>
                          <a:latin typeface="Arial" panose="020B0604020202020204" pitchFamily="34" charset="0"/>
                          <a:cs typeface="Arial" panose="020B0604020202020204" pitchFamily="34" charset="0"/>
                        </a:rPr>
                        <a:t> (AGDE 2022, p. 22).</a:t>
                      </a:r>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400" dirty="0">
                          <a:solidFill>
                            <a:schemeClr val="tx2"/>
                          </a:solidFill>
                          <a:latin typeface="Arial" panose="020B0604020202020204" pitchFamily="34" charset="0"/>
                          <a:cs typeface="Arial" panose="020B0604020202020204" pitchFamily="34" charset="0"/>
                        </a:rPr>
                        <a:t>Planning ensures that … educators’ practice is intentional and </a:t>
                      </a:r>
                      <a:r>
                        <a:rPr lang="en-US" sz="1400" dirty="0">
                          <a:solidFill>
                            <a:schemeClr val="tx2"/>
                          </a:solidFill>
                          <a:highlight>
                            <a:srgbClr val="DAC5B7"/>
                          </a:highlight>
                          <a:latin typeface="Arial" panose="020B0604020202020204" pitchFamily="34" charset="0"/>
                          <a:cs typeface="Arial" panose="020B0604020202020204" pitchFamily="34" charset="0"/>
                        </a:rPr>
                        <a:t>supports children to progress towards the learning outcomes</a:t>
                      </a:r>
                      <a:r>
                        <a:rPr lang="en-US" sz="1400" dirty="0">
                          <a:solidFill>
                            <a:schemeClr val="tx2"/>
                          </a:solidFill>
                          <a:latin typeface="Arial" panose="020B0604020202020204" pitchFamily="34" charset="0"/>
                          <a:cs typeface="Arial" panose="020B0604020202020204" pitchFamily="34" charset="0"/>
                        </a:rPr>
                        <a:t> (ACECQA 2024, p. 123).</a:t>
                      </a:r>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87470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2332-F0F0-D956-D1AE-7DDC38A270EF}"/>
              </a:ext>
            </a:extLst>
          </p:cNvPr>
          <p:cNvSpPr>
            <a:spLocks noGrp="1"/>
          </p:cNvSpPr>
          <p:nvPr>
            <p:ph type="title"/>
          </p:nvPr>
        </p:nvSpPr>
        <p:spPr/>
        <p:txBody>
          <a:bodyPr>
            <a:normAutofit/>
          </a:bodyPr>
          <a:lstStyle/>
          <a:p>
            <a:r>
              <a:rPr lang="en-AU" dirty="0"/>
              <a:t>Planned and spontaneous learning</a:t>
            </a:r>
          </a:p>
        </p:txBody>
      </p:sp>
      <p:sp>
        <p:nvSpPr>
          <p:cNvPr id="3" name="Content Placeholder 2">
            <a:extLst>
              <a:ext uri="{FF2B5EF4-FFF2-40B4-BE49-F238E27FC236}">
                <a16:creationId xmlns:a16="http://schemas.microsoft.com/office/drawing/2014/main" id="{78EDAD2C-5BDD-E8F9-42B1-A19E9203DD17}"/>
              </a:ext>
            </a:extLst>
          </p:cNvPr>
          <p:cNvSpPr>
            <a:spLocks noGrp="1"/>
          </p:cNvSpPr>
          <p:nvPr>
            <p:ph idx="1"/>
          </p:nvPr>
        </p:nvSpPr>
        <p:spPr>
          <a:xfrm>
            <a:off x="356374" y="717750"/>
            <a:ext cx="8181836" cy="3708000"/>
          </a:xfrm>
        </p:spPr>
        <p:txBody>
          <a:bodyPr>
            <a:noAutofit/>
          </a:bodyPr>
          <a:lstStyle/>
          <a:p>
            <a:r>
              <a:rPr lang="en-AU" b="1" dirty="0">
                <a:solidFill>
                  <a:schemeClr val="accent3"/>
                </a:solidFill>
              </a:rPr>
              <a:t>Review and reflect</a:t>
            </a:r>
          </a:p>
          <a:p>
            <a:r>
              <a:rPr lang="en-AU" dirty="0"/>
              <a:t>Consider the balance of planned and spontaneous learning in </a:t>
            </a:r>
            <a:br>
              <a:rPr lang="en-AU" dirty="0"/>
            </a:br>
            <a:r>
              <a:rPr lang="en-AU" dirty="0"/>
              <a:t>your current practice.</a:t>
            </a:r>
          </a:p>
          <a:p>
            <a:r>
              <a:rPr lang="en-AU" b="1" dirty="0"/>
              <a:t>Review</a:t>
            </a:r>
            <a:r>
              <a:rPr lang="en-AU" dirty="0"/>
              <a:t> your planning documents and identify:</a:t>
            </a:r>
          </a:p>
          <a:p>
            <a:pPr marL="342900" indent="-342900">
              <a:buFont typeface="Arial" panose="020B0604020202020204" pitchFamily="34" charset="0"/>
              <a:buChar char="•"/>
            </a:pPr>
            <a:r>
              <a:rPr lang="en-AU" dirty="0"/>
              <a:t>instances of teacher-initiated and guided learning </a:t>
            </a:r>
          </a:p>
          <a:p>
            <a:pPr marL="342900" indent="-342900">
              <a:buFont typeface="Arial" panose="020B0604020202020204" pitchFamily="34" charset="0"/>
              <a:buChar char="•"/>
            </a:pPr>
            <a:r>
              <a:rPr lang="en-AU" dirty="0"/>
              <a:t>examples of spontaneous, child-initiated learning. </a:t>
            </a:r>
            <a:endParaRPr lang="en-AU" b="1" dirty="0"/>
          </a:p>
          <a:p>
            <a:r>
              <a:rPr lang="en-AU" b="1" dirty="0"/>
              <a:t>Reflect on the balance</a:t>
            </a:r>
          </a:p>
          <a:p>
            <a:pPr marL="342900" lvl="1" indent="-342900"/>
            <a:r>
              <a:rPr lang="en-AU" dirty="0"/>
              <a:t>Assess how these different types of learning are represented in your planning.</a:t>
            </a:r>
          </a:p>
          <a:p>
            <a:pPr marL="342900" lvl="1" indent="-342900"/>
            <a:r>
              <a:rPr lang="en-AU" dirty="0"/>
              <a:t>Consider what this balance might mean for your planning practice and how it supports children’s learning and development.</a:t>
            </a:r>
          </a:p>
        </p:txBody>
      </p:sp>
      <p:pic>
        <p:nvPicPr>
          <p:cNvPr id="4" name="Graphic 3" descr="Orange circle icon: Solo thinking">
            <a:extLst>
              <a:ext uri="{FF2B5EF4-FFF2-40B4-BE49-F238E27FC236}">
                <a16:creationId xmlns:a16="http://schemas.microsoft.com/office/drawing/2014/main" id="{D180D153-5013-DE78-F34B-F2B16F2403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3626" y="717750"/>
            <a:ext cx="1134000" cy="1134000"/>
          </a:xfrm>
          <a:prstGeom prst="rect">
            <a:avLst/>
          </a:prstGeom>
        </p:spPr>
      </p:pic>
    </p:spTree>
    <p:extLst>
      <p:ext uri="{BB962C8B-B14F-4D97-AF65-F5344CB8AC3E}">
        <p14:creationId xmlns:p14="http://schemas.microsoft.com/office/powerpoint/2010/main" val="2571869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C799-D8CE-281E-0EA2-5E67AC2EA69B}"/>
              </a:ext>
            </a:extLst>
          </p:cNvPr>
          <p:cNvSpPr>
            <a:spLocks noGrp="1"/>
          </p:cNvSpPr>
          <p:nvPr>
            <p:ph type="title"/>
          </p:nvPr>
        </p:nvSpPr>
        <p:spPr/>
        <p:txBody>
          <a:bodyPr/>
          <a:lstStyle/>
          <a:p>
            <a:r>
              <a:rPr lang="en-AU"/>
              <a:t>Considerations for planning: Reflection</a:t>
            </a:r>
          </a:p>
        </p:txBody>
      </p:sp>
      <p:graphicFrame>
        <p:nvGraphicFramePr>
          <p:cNvPr id="5" name="Content Placeholder 4">
            <a:extLst>
              <a:ext uri="{FF2B5EF4-FFF2-40B4-BE49-F238E27FC236}">
                <a16:creationId xmlns:a16="http://schemas.microsoft.com/office/drawing/2014/main" id="{B1452034-694C-5F44-4CF6-3767353AF096}"/>
              </a:ext>
            </a:extLst>
          </p:cNvPr>
          <p:cNvGraphicFramePr>
            <a:graphicFrameLocks noGrp="1"/>
          </p:cNvGraphicFramePr>
          <p:nvPr>
            <p:ph idx="1"/>
            <p:extLst>
              <p:ext uri="{D42A27DB-BD31-4B8C-83A1-F6EECF244321}">
                <p14:modId xmlns:p14="http://schemas.microsoft.com/office/powerpoint/2010/main" val="3436656376"/>
              </p:ext>
            </p:extLst>
          </p:nvPr>
        </p:nvGraphicFramePr>
        <p:xfrm>
          <a:off x="-1357200" y="734400"/>
          <a:ext cx="11240510" cy="534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AB41693-82CB-7D67-7A20-1558861B8BBE}"/>
              </a:ext>
            </a:extLst>
          </p:cNvPr>
          <p:cNvPicPr>
            <a:picLocks noChangeAspect="1"/>
          </p:cNvPicPr>
          <p:nvPr/>
        </p:nvPicPr>
        <p:blipFill>
          <a:blip r:embed="rId8"/>
          <a:stretch>
            <a:fillRect/>
          </a:stretch>
        </p:blipFill>
        <p:spPr>
          <a:xfrm>
            <a:off x="7236296" y="3291830"/>
            <a:ext cx="1707028" cy="1420491"/>
          </a:xfrm>
          <a:prstGeom prst="rect">
            <a:avLst/>
          </a:prstGeom>
        </p:spPr>
      </p:pic>
    </p:spTree>
    <p:extLst>
      <p:ext uri="{BB962C8B-B14F-4D97-AF65-F5344CB8AC3E}">
        <p14:creationId xmlns:p14="http://schemas.microsoft.com/office/powerpoint/2010/main" val="4227361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F2DC9-AC30-EC87-F669-307172FCE5B7}"/>
              </a:ext>
            </a:extLst>
          </p:cNvPr>
          <p:cNvSpPr>
            <a:spLocks noGrp="1"/>
          </p:cNvSpPr>
          <p:nvPr>
            <p:ph type="title"/>
          </p:nvPr>
        </p:nvSpPr>
        <p:spPr/>
        <p:txBody>
          <a:bodyPr/>
          <a:lstStyle/>
          <a:p>
            <a:r>
              <a:rPr lang="en-AU"/>
              <a:t>Considerations for planning: Reflection</a:t>
            </a:r>
          </a:p>
        </p:txBody>
      </p:sp>
      <p:graphicFrame>
        <p:nvGraphicFramePr>
          <p:cNvPr id="4" name="Content Placeholder 3">
            <a:extLst>
              <a:ext uri="{FF2B5EF4-FFF2-40B4-BE49-F238E27FC236}">
                <a16:creationId xmlns:a16="http://schemas.microsoft.com/office/drawing/2014/main" id="{0E725A8B-7F67-23FA-9D2D-093E95B11D90}"/>
              </a:ext>
            </a:extLst>
          </p:cNvPr>
          <p:cNvGraphicFramePr>
            <a:graphicFrameLocks/>
          </p:cNvGraphicFramePr>
          <p:nvPr>
            <p:extLst>
              <p:ext uri="{D42A27DB-BD31-4B8C-83A1-F6EECF244321}">
                <p14:modId xmlns:p14="http://schemas.microsoft.com/office/powerpoint/2010/main" val="614942387"/>
              </p:ext>
            </p:extLst>
          </p:nvPr>
        </p:nvGraphicFramePr>
        <p:xfrm>
          <a:off x="327517" y="923950"/>
          <a:ext cx="8495508" cy="2712664"/>
        </p:xfrm>
        <a:graphic>
          <a:graphicData uri="http://schemas.openxmlformats.org/drawingml/2006/table">
            <a:tbl>
              <a:tblPr firstRow="1" bandRow="1">
                <a:tableStyleId>{17292A2E-F333-43FB-9621-5CBBE7FDCDCB}</a:tableStyleId>
              </a:tblPr>
              <a:tblGrid>
                <a:gridCol w="2831836">
                  <a:extLst>
                    <a:ext uri="{9D8B030D-6E8A-4147-A177-3AD203B41FA5}">
                      <a16:colId xmlns:a16="http://schemas.microsoft.com/office/drawing/2014/main" val="20000"/>
                    </a:ext>
                  </a:extLst>
                </a:gridCol>
                <a:gridCol w="2831836">
                  <a:extLst>
                    <a:ext uri="{9D8B030D-6E8A-4147-A177-3AD203B41FA5}">
                      <a16:colId xmlns:a16="http://schemas.microsoft.com/office/drawing/2014/main" val="20001"/>
                    </a:ext>
                  </a:extLst>
                </a:gridCol>
                <a:gridCol w="2831836">
                  <a:extLst>
                    <a:ext uri="{9D8B030D-6E8A-4147-A177-3AD203B41FA5}">
                      <a16:colId xmlns:a16="http://schemas.microsoft.com/office/drawing/2014/main" val="20002"/>
                    </a:ext>
                  </a:extLst>
                </a:gridCol>
              </a:tblGrid>
              <a:tr h="297152">
                <a:tc>
                  <a:txBody>
                    <a:bodyPr/>
                    <a:lstStyle/>
                    <a:p>
                      <a:r>
                        <a:rPr lang="en-AU" sz="1500">
                          <a:latin typeface="Arial" panose="020B0604020202020204" pitchFamily="34" charset="0"/>
                          <a:cs typeface="Arial" panose="020B0604020202020204" pitchFamily="34" charset="0"/>
                        </a:rPr>
                        <a:t>QKLG 2024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EYLF V2.0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Guide to NQF</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US" sz="1400" dirty="0"/>
                        <a:t>‘Evaluation of program and practice to </a:t>
                      </a:r>
                      <a:r>
                        <a:rPr lang="en-US" sz="1400" dirty="0">
                          <a:highlight>
                            <a:srgbClr val="DAC5B7"/>
                          </a:highlight>
                        </a:rPr>
                        <a:t>identify ways of improving teaching, learning</a:t>
                      </a:r>
                      <a:r>
                        <a:rPr lang="en-US" sz="1400" dirty="0"/>
                        <a:t> and relationships’ (QKLG 2024, </a:t>
                      </a:r>
                      <a:br>
                        <a:rPr lang="en-US" sz="1400" dirty="0"/>
                      </a:br>
                      <a:r>
                        <a:rPr lang="en-US" sz="1400" dirty="0"/>
                        <a:t>p. 10).</a:t>
                      </a:r>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400" dirty="0"/>
                        <a:t>‘Educators use their assessment of, as and for children’s learning to </a:t>
                      </a:r>
                      <a:r>
                        <a:rPr lang="en-US" sz="1400" dirty="0">
                          <a:highlight>
                            <a:srgbClr val="DAC5B7"/>
                          </a:highlight>
                        </a:rPr>
                        <a:t>evaluate the implementation of plans</a:t>
                      </a:r>
                      <a:r>
                        <a:rPr lang="en-US" sz="1400" dirty="0"/>
                        <a:t>. Educators consider how meaningful and effective the plans have been for children’s learning development and wellbeing, giving considerations to children’s cultural and linguistic identities and diverse capabilities’</a:t>
                      </a:r>
                      <a:r>
                        <a:rPr lang="en-US" sz="1400" dirty="0">
                          <a:solidFill>
                            <a:schemeClr val="tx2"/>
                          </a:solidFill>
                          <a:latin typeface="Arial" panose="020B0604020202020204" pitchFamily="34" charset="0"/>
                          <a:cs typeface="Arial" panose="020B0604020202020204" pitchFamily="34" charset="0"/>
                        </a:rPr>
                        <a:t> (AGDE 2022, p. 28).</a:t>
                      </a:r>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400" dirty="0">
                          <a:highlight>
                            <a:srgbClr val="DAC5B7"/>
                          </a:highlight>
                        </a:rPr>
                        <a:t>‘Critical reflection</a:t>
                      </a:r>
                      <a:r>
                        <a:rPr lang="en-US" sz="1400" dirty="0"/>
                        <a:t> on children’s </a:t>
                      </a:r>
                      <a:r>
                        <a:rPr lang="en-US" sz="1400" dirty="0">
                          <a:highlight>
                            <a:srgbClr val="DAC5B7"/>
                          </a:highlight>
                        </a:rPr>
                        <a:t>learning</a:t>
                      </a:r>
                      <a:r>
                        <a:rPr lang="en-US" sz="1400" dirty="0"/>
                        <a:t> and development, both as individuals and in groups, </a:t>
                      </a:r>
                      <a:r>
                        <a:rPr lang="en-US" sz="1400" dirty="0">
                          <a:highlight>
                            <a:srgbClr val="DAC5B7"/>
                          </a:highlight>
                        </a:rPr>
                        <a:t>drives program planning and implementation’</a:t>
                      </a:r>
                      <a:r>
                        <a:rPr lang="en-US" sz="1400" dirty="0"/>
                        <a:t> </a:t>
                      </a:r>
                      <a:r>
                        <a:rPr lang="en-US" sz="1400" kern="1200" dirty="0">
                          <a:solidFill>
                            <a:schemeClr val="tx1"/>
                          </a:solidFill>
                          <a:latin typeface="+mn-lt"/>
                          <a:ea typeface="+mn-ea"/>
                          <a:cs typeface="+mn-cs"/>
                        </a:rPr>
                        <a:t>(</a:t>
                      </a:r>
                      <a:r>
                        <a:rPr lang="en-US" sz="1400" dirty="0">
                          <a:solidFill>
                            <a:schemeClr val="tx2"/>
                          </a:solidFill>
                          <a:latin typeface="Arial" panose="020B0604020202020204" pitchFamily="34" charset="0"/>
                          <a:cs typeface="Arial" panose="020B0604020202020204" pitchFamily="34" charset="0"/>
                        </a:rPr>
                        <a:t>ACECQA 2024</a:t>
                      </a:r>
                      <a:r>
                        <a:rPr lang="en-US" sz="1400" kern="1200" dirty="0">
                          <a:solidFill>
                            <a:schemeClr val="tx1"/>
                          </a:solidFill>
                          <a:latin typeface="+mn-lt"/>
                          <a:ea typeface="+mn-ea"/>
                          <a:cs typeface="+mn-cs"/>
                        </a:rPr>
                        <a:t>, p. 141).</a:t>
                      </a:r>
                      <a:endParaRPr lang="en-AU" sz="1400" kern="1200" dirty="0">
                        <a:solidFill>
                          <a:schemeClr val="tx1"/>
                        </a:solidFill>
                        <a:latin typeface="+mn-lt"/>
                        <a:ea typeface="+mn-ea"/>
                        <a:cs typeface="+mn-cs"/>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4413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FEFC-FD27-7A6D-B031-85E9ECDD1E9B}"/>
              </a:ext>
            </a:extLst>
          </p:cNvPr>
          <p:cNvSpPr>
            <a:spLocks noGrp="1"/>
          </p:cNvSpPr>
          <p:nvPr>
            <p:ph type="title"/>
          </p:nvPr>
        </p:nvSpPr>
        <p:spPr/>
        <p:txBody>
          <a:bodyPr>
            <a:normAutofit/>
          </a:bodyPr>
          <a:lstStyle/>
          <a:p>
            <a:r>
              <a:rPr lang="en-AU"/>
              <a:t>Activity 3: Consider critical reflection</a:t>
            </a:r>
          </a:p>
        </p:txBody>
      </p:sp>
      <p:sp>
        <p:nvSpPr>
          <p:cNvPr id="3" name="Content Placeholder 2">
            <a:extLst>
              <a:ext uri="{FF2B5EF4-FFF2-40B4-BE49-F238E27FC236}">
                <a16:creationId xmlns:a16="http://schemas.microsoft.com/office/drawing/2014/main" id="{F2330065-27F0-AE69-A748-AEEC7A04464C}"/>
              </a:ext>
            </a:extLst>
          </p:cNvPr>
          <p:cNvSpPr>
            <a:spLocks noGrp="1"/>
          </p:cNvSpPr>
          <p:nvPr>
            <p:ph idx="1"/>
          </p:nvPr>
        </p:nvSpPr>
        <p:spPr/>
        <p:txBody>
          <a:bodyPr>
            <a:normAutofit/>
          </a:bodyPr>
          <a:lstStyle/>
          <a:p>
            <a:r>
              <a:rPr lang="en-AU" b="1" dirty="0">
                <a:solidFill>
                  <a:schemeClr val="accent3"/>
                </a:solidFill>
              </a:rPr>
              <a:t>Consider</a:t>
            </a:r>
            <a:r>
              <a:rPr lang="en-AU" dirty="0"/>
              <a:t> your current critical reflection process.</a:t>
            </a:r>
          </a:p>
          <a:p>
            <a:pPr lvl="1" indent="0">
              <a:lnSpc>
                <a:spcPct val="110000"/>
              </a:lnSpc>
              <a:spcAft>
                <a:spcPts val="600"/>
              </a:spcAft>
              <a:buNone/>
            </a:pPr>
            <a:endParaRPr lang="en-AU" b="1" dirty="0">
              <a:solidFill>
                <a:schemeClr val="accent3"/>
              </a:solidFill>
            </a:endParaRPr>
          </a:p>
          <a:p>
            <a:pPr lvl="1" indent="0">
              <a:lnSpc>
                <a:spcPct val="110000"/>
              </a:lnSpc>
              <a:spcAft>
                <a:spcPts val="600"/>
              </a:spcAft>
              <a:buNone/>
            </a:pPr>
            <a:r>
              <a:rPr lang="en-AU" sz="2000" b="1" dirty="0">
                <a:solidFill>
                  <a:schemeClr val="accent3"/>
                </a:solidFill>
              </a:rPr>
              <a:t>In your workbook — p.3 </a:t>
            </a:r>
            <a:endParaRPr lang="en-AU" b="1" dirty="0"/>
          </a:p>
          <a:p>
            <a:r>
              <a:rPr lang="en-AU" b="1" dirty="0"/>
              <a:t>Note</a:t>
            </a:r>
            <a:r>
              <a:rPr lang="en-AU" dirty="0"/>
              <a:t> your process for: </a:t>
            </a:r>
          </a:p>
          <a:p>
            <a:pPr marL="342900" indent="-342900">
              <a:buFont typeface="Arial" panose="020B0604020202020204" pitchFamily="34" charset="0"/>
              <a:buChar char="•"/>
            </a:pPr>
            <a:r>
              <a:rPr lang="en-AU" b="1" dirty="0"/>
              <a:t>what</a:t>
            </a:r>
            <a:r>
              <a:rPr lang="en-AU" dirty="0"/>
              <a:t> you reflect on to evaluate program, practices and learning </a:t>
            </a:r>
          </a:p>
          <a:p>
            <a:pPr marL="342900" indent="-342900">
              <a:buFont typeface="Arial" panose="020B0604020202020204" pitchFamily="34" charset="0"/>
              <a:buChar char="•"/>
            </a:pPr>
            <a:r>
              <a:rPr lang="en-AU" b="1" dirty="0"/>
              <a:t>who</a:t>
            </a:r>
            <a:r>
              <a:rPr lang="en-AU" dirty="0"/>
              <a:t> you reflect with</a:t>
            </a:r>
          </a:p>
          <a:p>
            <a:pPr marL="342900" indent="-342900">
              <a:buFont typeface="Arial" panose="020B0604020202020204" pitchFamily="34" charset="0"/>
              <a:buChar char="•"/>
            </a:pPr>
            <a:r>
              <a:rPr lang="en-AU" b="1" dirty="0"/>
              <a:t>when</a:t>
            </a:r>
            <a:r>
              <a:rPr lang="en-AU" dirty="0"/>
              <a:t> you engage in critical reflection</a:t>
            </a:r>
          </a:p>
          <a:p>
            <a:pPr marL="342900" indent="-342900">
              <a:buFont typeface="Arial" panose="020B0604020202020204" pitchFamily="34" charset="0"/>
              <a:buChar char="•"/>
            </a:pPr>
            <a:r>
              <a:rPr lang="en-AU" b="1" dirty="0"/>
              <a:t>how</a:t>
            </a:r>
            <a:r>
              <a:rPr lang="en-AU" dirty="0"/>
              <a:t> you document reflections?</a:t>
            </a:r>
          </a:p>
          <a:p>
            <a:pPr lvl="1" indent="0">
              <a:lnSpc>
                <a:spcPct val="110000"/>
              </a:lnSpc>
              <a:spcAft>
                <a:spcPts val="600"/>
              </a:spcAft>
              <a:buNone/>
            </a:pPr>
            <a:endParaRPr lang="en-AU" dirty="0"/>
          </a:p>
        </p:txBody>
      </p:sp>
      <p:pic>
        <p:nvPicPr>
          <p:cNvPr id="6" name="Picture 5" descr="A drawing of a paper&#10;&#10;Description automatically generated">
            <a:extLst>
              <a:ext uri="{FF2B5EF4-FFF2-40B4-BE49-F238E27FC236}">
                <a16:creationId xmlns:a16="http://schemas.microsoft.com/office/drawing/2014/main" id="{AC297B81-9E67-C46E-E459-EF830E5AED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9725" y="3573036"/>
            <a:ext cx="1134000" cy="1134000"/>
          </a:xfrm>
          <a:prstGeom prst="rect">
            <a:avLst/>
          </a:prstGeom>
        </p:spPr>
      </p:pic>
    </p:spTree>
    <p:extLst>
      <p:ext uri="{BB962C8B-B14F-4D97-AF65-F5344CB8AC3E}">
        <p14:creationId xmlns:p14="http://schemas.microsoft.com/office/powerpoint/2010/main" val="1610170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4A6C0423-0A69-641E-D135-7F0F734EA2E4}"/>
              </a:ext>
            </a:extLst>
          </p:cNvPr>
          <p:cNvGraphicFramePr>
            <a:graphicFrameLocks noGrp="1"/>
          </p:cNvGraphicFramePr>
          <p:nvPr>
            <p:ph idx="1"/>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DE18C09-47CF-DD15-39BA-858259A866C8}"/>
              </a:ext>
            </a:extLst>
          </p:cNvPr>
          <p:cNvSpPr>
            <a:spLocks noGrp="1"/>
          </p:cNvSpPr>
          <p:nvPr>
            <p:ph type="title"/>
          </p:nvPr>
        </p:nvSpPr>
        <p:spPr/>
        <p:txBody>
          <a:bodyPr/>
          <a:lstStyle/>
          <a:p>
            <a:r>
              <a:rPr lang="en-AU"/>
              <a:t>Module 3: Learning outline</a:t>
            </a:r>
          </a:p>
        </p:txBody>
      </p:sp>
      <p:pic>
        <p:nvPicPr>
          <p:cNvPr id="3" name="Graphic 2" descr="Checkmark with solid fill">
            <a:extLst>
              <a:ext uri="{FF2B5EF4-FFF2-40B4-BE49-F238E27FC236}">
                <a16:creationId xmlns:a16="http://schemas.microsoft.com/office/drawing/2014/main" id="{A97FBEDC-0B8B-CDB5-8339-672303B9EE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3503" y="2329031"/>
            <a:ext cx="593387" cy="593387"/>
          </a:xfrm>
          <a:prstGeom prst="rect">
            <a:avLst/>
          </a:prstGeom>
        </p:spPr>
      </p:pic>
    </p:spTree>
    <p:extLst>
      <p:ext uri="{BB962C8B-B14F-4D97-AF65-F5344CB8AC3E}">
        <p14:creationId xmlns:p14="http://schemas.microsoft.com/office/powerpoint/2010/main" val="197020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2EB3-4DBA-474A-8C6B-073F09A3A860}"/>
              </a:ext>
            </a:extLst>
          </p:cNvPr>
          <p:cNvSpPr>
            <a:spLocks noGrp="1"/>
          </p:cNvSpPr>
          <p:nvPr>
            <p:ph type="ctrTitle"/>
          </p:nvPr>
        </p:nvSpPr>
        <p:spPr/>
        <p:txBody>
          <a:bodyPr/>
          <a:lstStyle/>
          <a:p>
            <a:r>
              <a:rPr lang="en-AU"/>
              <a:t>QKLG 2024 Familiarisation and planning</a:t>
            </a:r>
          </a:p>
        </p:txBody>
      </p:sp>
      <p:sp>
        <p:nvSpPr>
          <p:cNvPr id="3" name="Subtitle 2">
            <a:extLst>
              <a:ext uri="{FF2B5EF4-FFF2-40B4-BE49-F238E27FC236}">
                <a16:creationId xmlns:a16="http://schemas.microsoft.com/office/drawing/2014/main" id="{2AF68A9F-B7AB-43A9-8F97-4456BC8CB19E}"/>
              </a:ext>
            </a:extLst>
          </p:cNvPr>
          <p:cNvSpPr>
            <a:spLocks noGrp="1"/>
          </p:cNvSpPr>
          <p:nvPr>
            <p:ph type="subTitle" idx="1"/>
          </p:nvPr>
        </p:nvSpPr>
        <p:spPr/>
        <p:txBody>
          <a:bodyPr/>
          <a:lstStyle/>
          <a:p>
            <a:r>
              <a:rPr lang="en-AU">
                <a:solidFill>
                  <a:schemeClr val="tx1"/>
                </a:solidFill>
              </a:rPr>
              <a:t>Module 3: Identifying considerations for planning</a:t>
            </a:r>
          </a:p>
        </p:txBody>
      </p:sp>
      <p:sp>
        <p:nvSpPr>
          <p:cNvPr id="4" name="Vertical Text Placeholder 3">
            <a:extLst>
              <a:ext uri="{FF2B5EF4-FFF2-40B4-BE49-F238E27FC236}">
                <a16:creationId xmlns:a16="http://schemas.microsoft.com/office/drawing/2014/main" id="{A8708624-F3D2-4266-8B9E-70D3F7985242}"/>
              </a:ext>
            </a:extLst>
          </p:cNvPr>
          <p:cNvSpPr>
            <a:spLocks noGrp="1"/>
          </p:cNvSpPr>
          <p:nvPr>
            <p:ph type="body" orient="vert" sz="quarter" idx="10"/>
          </p:nvPr>
        </p:nvSpPr>
        <p:spPr/>
        <p:txBody>
          <a:bodyPr/>
          <a:lstStyle/>
          <a:p>
            <a:r>
              <a:rPr lang="en-AU" dirty="0"/>
              <a:t>241236</a:t>
            </a:r>
          </a:p>
        </p:txBody>
      </p:sp>
    </p:spTree>
    <p:extLst>
      <p:ext uri="{BB962C8B-B14F-4D97-AF65-F5344CB8AC3E}">
        <p14:creationId xmlns:p14="http://schemas.microsoft.com/office/powerpoint/2010/main" val="3031367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96DB8-EFB8-CC58-E3BD-1415DE27071D}"/>
              </a:ext>
            </a:extLst>
          </p:cNvPr>
          <p:cNvSpPr>
            <a:spLocks noGrp="1"/>
          </p:cNvSpPr>
          <p:nvPr>
            <p:ph type="title"/>
          </p:nvPr>
        </p:nvSpPr>
        <p:spPr/>
        <p:txBody>
          <a:bodyPr/>
          <a:lstStyle/>
          <a:p>
            <a:r>
              <a:rPr lang="en-AU"/>
              <a:t>Planning decisions: Considerations in action</a:t>
            </a:r>
          </a:p>
        </p:txBody>
      </p:sp>
      <p:sp>
        <p:nvSpPr>
          <p:cNvPr id="3" name="Content Placeholder 2">
            <a:extLst>
              <a:ext uri="{FF2B5EF4-FFF2-40B4-BE49-F238E27FC236}">
                <a16:creationId xmlns:a16="http://schemas.microsoft.com/office/drawing/2014/main" id="{1ED9BB08-0889-B610-E177-53891E0182C4}"/>
              </a:ext>
            </a:extLst>
          </p:cNvPr>
          <p:cNvSpPr>
            <a:spLocks noGrp="1"/>
          </p:cNvSpPr>
          <p:nvPr>
            <p:ph idx="1"/>
          </p:nvPr>
        </p:nvSpPr>
        <p:spPr>
          <a:xfrm>
            <a:off x="327025" y="771550"/>
            <a:ext cx="8371205" cy="3708000"/>
          </a:xfrm>
        </p:spPr>
        <p:txBody>
          <a:bodyPr/>
          <a:lstStyle/>
          <a:p>
            <a:r>
              <a:rPr lang="en-AU" dirty="0"/>
              <a:t>Use </a:t>
            </a:r>
            <a:r>
              <a:rPr lang="en-AU" b="1" dirty="0"/>
              <a:t>Considerations for planning — Example 1 and 2 templates </a:t>
            </a:r>
            <a:r>
              <a:rPr lang="en-AU" dirty="0"/>
              <a:t>to reflect on long-, medium- and short-term planning for a </a:t>
            </a:r>
            <a:r>
              <a:rPr lang="en-AU" b="1" dirty="0"/>
              <a:t>whole kindergarten group</a:t>
            </a:r>
            <a:r>
              <a:rPr lang="en-AU" dirty="0"/>
              <a:t> as you work through the next section of the module.</a:t>
            </a:r>
          </a:p>
          <a:p>
            <a:endParaRPr lang="en-AU" dirty="0"/>
          </a:p>
        </p:txBody>
      </p:sp>
      <p:pic>
        <p:nvPicPr>
          <p:cNvPr id="5" name="Picture 4">
            <a:extLst>
              <a:ext uri="{FF2B5EF4-FFF2-40B4-BE49-F238E27FC236}">
                <a16:creationId xmlns:a16="http://schemas.microsoft.com/office/drawing/2014/main" id="{4191FEFE-AF22-1AEF-C64F-9DE3F8BEF3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3049" b="-1"/>
          <a:stretch/>
        </p:blipFill>
        <p:spPr>
          <a:xfrm>
            <a:off x="1316810" y="1768513"/>
            <a:ext cx="5809815" cy="28479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38198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9C8A-8B41-9EDB-035B-F14841DB6B4B}"/>
              </a:ext>
            </a:extLst>
          </p:cNvPr>
          <p:cNvSpPr>
            <a:spLocks noGrp="1"/>
          </p:cNvSpPr>
          <p:nvPr>
            <p:ph type="title"/>
          </p:nvPr>
        </p:nvSpPr>
        <p:spPr/>
        <p:txBody>
          <a:bodyPr>
            <a:normAutofit fontScale="90000"/>
          </a:bodyPr>
          <a:lstStyle/>
          <a:p>
            <a:r>
              <a:rPr lang="en-AU" b="1" dirty="0"/>
              <a:t>Module 3 considerations for planning examples 1 and 2</a:t>
            </a:r>
            <a:br>
              <a:rPr lang="en-AU" dirty="0"/>
            </a:br>
            <a:endParaRPr lang="en-AU" dirty="0"/>
          </a:p>
        </p:txBody>
      </p:sp>
      <p:pic>
        <p:nvPicPr>
          <p:cNvPr id="10" name="Picture 9">
            <a:extLst>
              <a:ext uri="{FF2B5EF4-FFF2-40B4-BE49-F238E27FC236}">
                <a16:creationId xmlns:a16="http://schemas.microsoft.com/office/drawing/2014/main" id="{0384D4DC-33FE-859A-4350-BFF32268E52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7115" y="1113722"/>
            <a:ext cx="4185080" cy="2916056"/>
          </a:xfrm>
          <a:prstGeom prst="rect">
            <a:avLst/>
          </a:prstGeom>
          <a:effectLst>
            <a:outerShdw blurRad="50800" dist="38100" algn="l" rotWithShape="0">
              <a:prstClr val="black">
                <a:alpha val="40000"/>
              </a:prstClr>
            </a:outerShdw>
          </a:effectLst>
        </p:spPr>
      </p:pic>
      <p:pic>
        <p:nvPicPr>
          <p:cNvPr id="4" name="Picture 3">
            <a:extLst>
              <a:ext uri="{FF2B5EF4-FFF2-40B4-BE49-F238E27FC236}">
                <a16:creationId xmlns:a16="http://schemas.microsoft.com/office/drawing/2014/main" id="{B7C9C1F9-377C-2A7A-9ACF-E3DD3B8AEAF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666249" y="1113722"/>
            <a:ext cx="4122871" cy="2916056"/>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4339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BA80-FA05-A0B3-8A0B-79F3B7808EB1}"/>
              </a:ext>
            </a:extLst>
          </p:cNvPr>
          <p:cNvSpPr>
            <a:spLocks noGrp="1"/>
          </p:cNvSpPr>
          <p:nvPr>
            <p:ph type="title"/>
          </p:nvPr>
        </p:nvSpPr>
        <p:spPr/>
        <p:txBody>
          <a:bodyPr/>
          <a:lstStyle/>
          <a:p>
            <a:r>
              <a:rPr lang="en-AU"/>
              <a:t>Long-term planning  </a:t>
            </a:r>
          </a:p>
        </p:txBody>
      </p:sp>
      <p:graphicFrame>
        <p:nvGraphicFramePr>
          <p:cNvPr id="4" name="Content Placeholder 3">
            <a:extLst>
              <a:ext uri="{FF2B5EF4-FFF2-40B4-BE49-F238E27FC236}">
                <a16:creationId xmlns:a16="http://schemas.microsoft.com/office/drawing/2014/main" id="{65756FCD-7F40-3107-E81C-AF91C6A69463}"/>
              </a:ext>
            </a:extLst>
          </p:cNvPr>
          <p:cNvGraphicFramePr>
            <a:graphicFrameLocks noGrp="1"/>
          </p:cNvGraphicFramePr>
          <p:nvPr>
            <p:ph idx="1"/>
            <p:extLst>
              <p:ext uri="{D42A27DB-BD31-4B8C-83A1-F6EECF244321}">
                <p14:modId xmlns:p14="http://schemas.microsoft.com/office/powerpoint/2010/main" val="1797308562"/>
              </p:ext>
            </p:extLst>
          </p:nvPr>
        </p:nvGraphicFramePr>
        <p:xfrm>
          <a:off x="665018" y="729673"/>
          <a:ext cx="7629237" cy="4027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87A95660-1F3F-48BA-09B1-97BB719E5F82}"/>
              </a:ext>
            </a:extLst>
          </p:cNvPr>
          <p:cNvSpPr/>
          <p:nvPr/>
        </p:nvSpPr>
        <p:spPr>
          <a:xfrm>
            <a:off x="2906438" y="2075484"/>
            <a:ext cx="5387817" cy="2515775"/>
          </a:xfrm>
          <a:prstGeom prst="rect">
            <a:avLst/>
          </a:prstGeom>
          <a:solidFill>
            <a:schemeClr val="bg1">
              <a:alpha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5" name="Group 4">
            <a:extLst>
              <a:ext uri="{FF2B5EF4-FFF2-40B4-BE49-F238E27FC236}">
                <a16:creationId xmlns:a16="http://schemas.microsoft.com/office/drawing/2014/main" id="{6008921D-DCF1-A225-E70E-6DCB7A0D8693}"/>
              </a:ext>
            </a:extLst>
          </p:cNvPr>
          <p:cNvGrpSpPr/>
          <p:nvPr/>
        </p:nvGrpSpPr>
        <p:grpSpPr>
          <a:xfrm>
            <a:off x="7634967" y="552241"/>
            <a:ext cx="1310478" cy="1506296"/>
            <a:chOff x="3171930" y="1278550"/>
            <a:chExt cx="1310478" cy="1506296"/>
          </a:xfrm>
          <a:solidFill>
            <a:srgbClr val="DAC5B7"/>
          </a:solidFill>
        </p:grpSpPr>
        <p:sp>
          <p:nvSpPr>
            <p:cNvPr id="6" name="Hexagon 5">
              <a:extLst>
                <a:ext uri="{FF2B5EF4-FFF2-40B4-BE49-F238E27FC236}">
                  <a16:creationId xmlns:a16="http://schemas.microsoft.com/office/drawing/2014/main" id="{86FF6EC7-325B-7098-F719-1F2C1A302DBE}"/>
                </a:ext>
              </a:extLst>
            </p:cNvPr>
            <p:cNvSpPr/>
            <p:nvPr/>
          </p:nvSpPr>
          <p:spPr>
            <a:xfrm rot="5400000">
              <a:off x="3074021" y="1376459"/>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7" name="Hexagon 4">
              <a:extLst>
                <a:ext uri="{FF2B5EF4-FFF2-40B4-BE49-F238E27FC236}">
                  <a16:creationId xmlns:a16="http://schemas.microsoft.com/office/drawing/2014/main" id="{66631771-2D55-4174-F136-6C85D7A36F90}"/>
                </a:ext>
              </a:extLst>
            </p:cNvPr>
            <p:cNvSpPr txBox="1"/>
            <p:nvPr/>
          </p:nvSpPr>
          <p:spPr>
            <a:xfrm>
              <a:off x="3376146" y="1513281"/>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a:solidFill>
                    <a:schemeClr val="tx1"/>
                  </a:solidFill>
                  <a:latin typeface="Arial"/>
                </a:rPr>
                <a:t>Documentation</a:t>
              </a:r>
              <a:endParaRPr lang="en-AU" sz="900" b="1" kern="1200">
                <a:solidFill>
                  <a:schemeClr val="tx1"/>
                </a:solidFill>
                <a:latin typeface="Arial"/>
                <a:ea typeface="+mn-ea"/>
                <a:cs typeface="+mn-cs"/>
              </a:endParaRPr>
            </a:p>
          </p:txBody>
        </p:sp>
      </p:grpSp>
    </p:spTree>
    <p:extLst>
      <p:ext uri="{BB962C8B-B14F-4D97-AF65-F5344CB8AC3E}">
        <p14:creationId xmlns:p14="http://schemas.microsoft.com/office/powerpoint/2010/main" val="411490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8860-B538-19A5-0A1C-FFB3BFF59EFD}"/>
              </a:ext>
            </a:extLst>
          </p:cNvPr>
          <p:cNvSpPr>
            <a:spLocks noGrp="1"/>
          </p:cNvSpPr>
          <p:nvPr>
            <p:ph type="title"/>
          </p:nvPr>
        </p:nvSpPr>
        <p:spPr/>
        <p:txBody>
          <a:bodyPr/>
          <a:lstStyle/>
          <a:p>
            <a:r>
              <a:rPr lang="en-AU"/>
              <a:t>Long-term planning: Context</a:t>
            </a:r>
          </a:p>
        </p:txBody>
      </p:sp>
      <p:grpSp>
        <p:nvGrpSpPr>
          <p:cNvPr id="7" name="Group 6">
            <a:extLst>
              <a:ext uri="{FF2B5EF4-FFF2-40B4-BE49-F238E27FC236}">
                <a16:creationId xmlns:a16="http://schemas.microsoft.com/office/drawing/2014/main" id="{6DC786EC-DB88-9FB8-8E18-5C23CB47D324}"/>
              </a:ext>
            </a:extLst>
          </p:cNvPr>
          <p:cNvGrpSpPr/>
          <p:nvPr/>
        </p:nvGrpSpPr>
        <p:grpSpPr>
          <a:xfrm>
            <a:off x="7634967" y="552241"/>
            <a:ext cx="1310478" cy="1506296"/>
            <a:chOff x="3171930" y="1278550"/>
            <a:chExt cx="1310478" cy="1506296"/>
          </a:xfrm>
          <a:solidFill>
            <a:srgbClr val="DAC5B7"/>
          </a:solidFill>
        </p:grpSpPr>
        <p:sp>
          <p:nvSpPr>
            <p:cNvPr id="9" name="Hexagon 8">
              <a:extLst>
                <a:ext uri="{FF2B5EF4-FFF2-40B4-BE49-F238E27FC236}">
                  <a16:creationId xmlns:a16="http://schemas.microsoft.com/office/drawing/2014/main" id="{360C08FC-568E-76F3-990F-9BD5F13B33ED}"/>
                </a:ext>
              </a:extLst>
            </p:cNvPr>
            <p:cNvSpPr/>
            <p:nvPr/>
          </p:nvSpPr>
          <p:spPr>
            <a:xfrm rot="5400000">
              <a:off x="3074021" y="1376459"/>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10" name="Hexagon 4">
              <a:extLst>
                <a:ext uri="{FF2B5EF4-FFF2-40B4-BE49-F238E27FC236}">
                  <a16:creationId xmlns:a16="http://schemas.microsoft.com/office/drawing/2014/main" id="{0F56355D-5F74-9289-CDDA-F7477A2AB587}"/>
                </a:ext>
              </a:extLst>
            </p:cNvPr>
            <p:cNvSpPr txBox="1"/>
            <p:nvPr/>
          </p:nvSpPr>
          <p:spPr>
            <a:xfrm>
              <a:off x="3376146" y="1513281"/>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Context</a:t>
              </a:r>
            </a:p>
          </p:txBody>
        </p:sp>
      </p:grpSp>
      <p:pic>
        <p:nvPicPr>
          <p:cNvPr id="28" name="Picture 27">
            <a:extLst>
              <a:ext uri="{FF2B5EF4-FFF2-40B4-BE49-F238E27FC236}">
                <a16:creationId xmlns:a16="http://schemas.microsoft.com/office/drawing/2014/main" id="{094219C2-2629-6A45-6004-EEC6238A0C2A}"/>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a:off x="463309" y="677285"/>
            <a:ext cx="5419496" cy="3776165"/>
          </a:xfrm>
          <a:prstGeom prst="rect">
            <a:avLst/>
          </a:prstGeom>
        </p:spPr>
      </p:pic>
      <p:sp>
        <p:nvSpPr>
          <p:cNvPr id="22" name="Rectangle 21">
            <a:extLst>
              <a:ext uri="{FF2B5EF4-FFF2-40B4-BE49-F238E27FC236}">
                <a16:creationId xmlns:a16="http://schemas.microsoft.com/office/drawing/2014/main" id="{1A892879-03C1-1483-5106-C95DB2B5BEE5}"/>
              </a:ext>
            </a:extLst>
          </p:cNvPr>
          <p:cNvSpPr/>
          <p:nvPr/>
        </p:nvSpPr>
        <p:spPr>
          <a:xfrm>
            <a:off x="198555" y="1127464"/>
            <a:ext cx="5642952" cy="99429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A screenshot of a computer&#10;&#10;Description automatically generated">
            <a:extLst>
              <a:ext uri="{FF2B5EF4-FFF2-40B4-BE49-F238E27FC236}">
                <a16:creationId xmlns:a16="http://schemas.microsoft.com/office/drawing/2014/main" id="{40A86201-61B3-6F38-06FC-E1E34E2970F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2772" y="1373972"/>
            <a:ext cx="6942246" cy="2162454"/>
          </a:xfrm>
          <a:prstGeom prst="rect">
            <a:avLst/>
          </a:prstGeom>
          <a:ln w="38100">
            <a:solidFill>
              <a:schemeClr val="accent2"/>
            </a:solidFill>
          </a:ln>
        </p:spPr>
      </p:pic>
    </p:spTree>
    <p:extLst>
      <p:ext uri="{BB962C8B-B14F-4D97-AF65-F5344CB8AC3E}">
        <p14:creationId xmlns:p14="http://schemas.microsoft.com/office/powerpoint/2010/main" val="181686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EA71A9-4302-4FCB-1238-1B932062954C}"/>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a:off x="402771" y="786972"/>
            <a:ext cx="5419496" cy="3776165"/>
          </a:xfrm>
          <a:prstGeom prst="rect">
            <a:avLst/>
          </a:prstGeom>
        </p:spPr>
      </p:pic>
      <p:sp>
        <p:nvSpPr>
          <p:cNvPr id="2" name="Title 1">
            <a:extLst>
              <a:ext uri="{FF2B5EF4-FFF2-40B4-BE49-F238E27FC236}">
                <a16:creationId xmlns:a16="http://schemas.microsoft.com/office/drawing/2014/main" id="{4D938860-B538-19A5-0A1C-FFB3BFF59EFD}"/>
              </a:ext>
            </a:extLst>
          </p:cNvPr>
          <p:cNvSpPr>
            <a:spLocks noGrp="1"/>
          </p:cNvSpPr>
          <p:nvPr>
            <p:ph type="title"/>
          </p:nvPr>
        </p:nvSpPr>
        <p:spPr/>
        <p:txBody>
          <a:bodyPr/>
          <a:lstStyle/>
          <a:p>
            <a:r>
              <a:rPr lang="en-AU"/>
              <a:t>Long-term planning: Purpose and intent </a:t>
            </a:r>
          </a:p>
        </p:txBody>
      </p:sp>
      <p:grpSp>
        <p:nvGrpSpPr>
          <p:cNvPr id="7" name="Group 6">
            <a:extLst>
              <a:ext uri="{FF2B5EF4-FFF2-40B4-BE49-F238E27FC236}">
                <a16:creationId xmlns:a16="http://schemas.microsoft.com/office/drawing/2014/main" id="{6DC786EC-DB88-9FB8-8E18-5C23CB47D324}"/>
              </a:ext>
            </a:extLst>
          </p:cNvPr>
          <p:cNvGrpSpPr/>
          <p:nvPr/>
        </p:nvGrpSpPr>
        <p:grpSpPr>
          <a:xfrm>
            <a:off x="7634967" y="552241"/>
            <a:ext cx="1310478" cy="1506296"/>
            <a:chOff x="3171930" y="1278550"/>
            <a:chExt cx="1310478" cy="1506296"/>
          </a:xfrm>
        </p:grpSpPr>
        <p:sp>
          <p:nvSpPr>
            <p:cNvPr id="9" name="Hexagon 8">
              <a:extLst>
                <a:ext uri="{FF2B5EF4-FFF2-40B4-BE49-F238E27FC236}">
                  <a16:creationId xmlns:a16="http://schemas.microsoft.com/office/drawing/2014/main" id="{360C08FC-568E-76F3-990F-9BD5F13B33ED}"/>
                </a:ext>
              </a:extLst>
            </p:cNvPr>
            <p:cNvSpPr/>
            <p:nvPr/>
          </p:nvSpPr>
          <p:spPr>
            <a:xfrm rot="5400000">
              <a:off x="3074021" y="1376459"/>
              <a:ext cx="1506296" cy="1310478"/>
            </a:xfrm>
            <a:prstGeom prst="hexagon">
              <a:avLst>
                <a:gd name="adj" fmla="val 25000"/>
                <a:gd name="vf" fmla="val 115470"/>
              </a:avLst>
            </a:prstGeom>
            <a:solidFill>
              <a:srgbClr val="8869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10" name="Hexagon 4">
              <a:extLst>
                <a:ext uri="{FF2B5EF4-FFF2-40B4-BE49-F238E27FC236}">
                  <a16:creationId xmlns:a16="http://schemas.microsoft.com/office/drawing/2014/main" id="{0F56355D-5F74-9289-CDDA-F7477A2AB587}"/>
                </a:ext>
              </a:extLst>
            </p:cNvPr>
            <p:cNvSpPr txBox="1"/>
            <p:nvPr/>
          </p:nvSpPr>
          <p:spPr>
            <a:xfrm>
              <a:off x="3376146" y="1513281"/>
              <a:ext cx="902046" cy="1036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Context</a:t>
              </a:r>
            </a:p>
          </p:txBody>
        </p:sp>
      </p:grpSp>
      <p:grpSp>
        <p:nvGrpSpPr>
          <p:cNvPr id="18" name="Group 17">
            <a:extLst>
              <a:ext uri="{FF2B5EF4-FFF2-40B4-BE49-F238E27FC236}">
                <a16:creationId xmlns:a16="http://schemas.microsoft.com/office/drawing/2014/main" id="{C427BF00-E1ED-F282-7F0C-382905D4C19C}"/>
              </a:ext>
            </a:extLst>
          </p:cNvPr>
          <p:cNvGrpSpPr/>
          <p:nvPr/>
        </p:nvGrpSpPr>
        <p:grpSpPr>
          <a:xfrm>
            <a:off x="7634967" y="552241"/>
            <a:ext cx="1310478" cy="1506296"/>
            <a:chOff x="6005264" y="1278550"/>
            <a:chExt cx="1310478" cy="1506296"/>
          </a:xfrm>
        </p:grpSpPr>
        <p:sp>
          <p:nvSpPr>
            <p:cNvPr id="3" name="Hexagon 2">
              <a:extLst>
                <a:ext uri="{FF2B5EF4-FFF2-40B4-BE49-F238E27FC236}">
                  <a16:creationId xmlns:a16="http://schemas.microsoft.com/office/drawing/2014/main" id="{C161C5A1-38E4-9647-C3A4-4099310C264D}"/>
                </a:ext>
              </a:extLst>
            </p:cNvPr>
            <p:cNvSpPr/>
            <p:nvPr/>
          </p:nvSpPr>
          <p:spPr>
            <a:xfrm rot="5400000">
              <a:off x="5907355" y="1376459"/>
              <a:ext cx="1506296" cy="1310478"/>
            </a:xfrm>
            <a:prstGeom prst="hexagon">
              <a:avLst>
                <a:gd name="adj" fmla="val 25000"/>
                <a:gd name="vf" fmla="val 115470"/>
              </a:avLst>
            </a:prstGeom>
            <a:solidFill>
              <a:srgbClr val="8869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20" name="Hexagon 4">
              <a:extLst>
                <a:ext uri="{FF2B5EF4-FFF2-40B4-BE49-F238E27FC236}">
                  <a16:creationId xmlns:a16="http://schemas.microsoft.com/office/drawing/2014/main" id="{62ACEBF0-B053-9031-06EB-980A96540B23}"/>
                </a:ext>
              </a:extLst>
            </p:cNvPr>
            <p:cNvSpPr txBox="1"/>
            <p:nvPr/>
          </p:nvSpPr>
          <p:spPr>
            <a:xfrm>
              <a:off x="6209480" y="1513281"/>
              <a:ext cx="902046" cy="1036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Reflection</a:t>
              </a:r>
            </a:p>
          </p:txBody>
        </p:sp>
      </p:grpSp>
      <p:grpSp>
        <p:nvGrpSpPr>
          <p:cNvPr id="4" name="Group 3">
            <a:extLst>
              <a:ext uri="{FF2B5EF4-FFF2-40B4-BE49-F238E27FC236}">
                <a16:creationId xmlns:a16="http://schemas.microsoft.com/office/drawing/2014/main" id="{A700FD69-4367-D3C8-724F-ECB7E9B93998}"/>
              </a:ext>
            </a:extLst>
          </p:cNvPr>
          <p:cNvGrpSpPr/>
          <p:nvPr/>
        </p:nvGrpSpPr>
        <p:grpSpPr>
          <a:xfrm>
            <a:off x="7634967" y="552241"/>
            <a:ext cx="1310478" cy="1506296"/>
            <a:chOff x="7436763" y="1241917"/>
            <a:chExt cx="1310478" cy="1506296"/>
          </a:xfrm>
          <a:solidFill>
            <a:srgbClr val="DAC5B7"/>
          </a:solidFill>
        </p:grpSpPr>
        <p:sp>
          <p:nvSpPr>
            <p:cNvPr id="5" name="Hexagon 4">
              <a:extLst>
                <a:ext uri="{FF2B5EF4-FFF2-40B4-BE49-F238E27FC236}">
                  <a16:creationId xmlns:a16="http://schemas.microsoft.com/office/drawing/2014/main" id="{E81D247D-1155-2BB8-CD18-BB3C446FB3B6}"/>
                </a:ext>
              </a:extLst>
            </p:cNvPr>
            <p:cNvSpPr/>
            <p:nvPr/>
          </p:nvSpPr>
          <p:spPr>
            <a:xfrm rot="5400000">
              <a:off x="7338854" y="1339826"/>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6" name="Hexagon 4">
              <a:extLst>
                <a:ext uri="{FF2B5EF4-FFF2-40B4-BE49-F238E27FC236}">
                  <a16:creationId xmlns:a16="http://schemas.microsoft.com/office/drawing/2014/main" id="{2738AB91-8247-C762-8962-28AE8C986152}"/>
                </a:ext>
              </a:extLst>
            </p:cNvPr>
            <p:cNvSpPr txBox="1"/>
            <p:nvPr/>
          </p:nvSpPr>
          <p:spPr>
            <a:xfrm>
              <a:off x="7640979" y="1476648"/>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kern="1200">
                  <a:solidFill>
                    <a:schemeClr val="tx1"/>
                  </a:solidFill>
                </a:rPr>
                <a:t>Balance of </a:t>
              </a:r>
              <a:r>
                <a:rPr lang="en-AU" sz="900" b="1" kern="1200">
                  <a:solidFill>
                    <a:schemeClr val="tx1"/>
                  </a:solidFill>
                </a:rPr>
                <a:t>planned </a:t>
              </a:r>
              <a:r>
                <a:rPr lang="en-AU" sz="900" kern="1200">
                  <a:solidFill>
                    <a:schemeClr val="tx1"/>
                  </a:solidFill>
                </a:rPr>
                <a:t>and spontaneous </a:t>
              </a:r>
              <a:r>
                <a:rPr lang="en-AU" sz="900" b="1" kern="1200">
                  <a:solidFill>
                    <a:schemeClr val="tx1"/>
                  </a:solidFill>
                </a:rPr>
                <a:t>learning</a:t>
              </a:r>
            </a:p>
          </p:txBody>
        </p:sp>
      </p:grpSp>
      <p:sp>
        <p:nvSpPr>
          <p:cNvPr id="12" name="Arrow: Right 11">
            <a:extLst>
              <a:ext uri="{FF2B5EF4-FFF2-40B4-BE49-F238E27FC236}">
                <a16:creationId xmlns:a16="http://schemas.microsoft.com/office/drawing/2014/main" id="{03A0635E-3A3F-AF94-00B7-9876E70D3E0F}"/>
              </a:ext>
            </a:extLst>
          </p:cNvPr>
          <p:cNvSpPr/>
          <p:nvPr/>
        </p:nvSpPr>
        <p:spPr>
          <a:xfrm>
            <a:off x="6485870" y="1870858"/>
            <a:ext cx="432000" cy="206574"/>
          </a:xfrm>
          <a:prstGeom prst="rightArrow">
            <a:avLst>
              <a:gd name="adj1" fmla="val 57834"/>
              <a:gd name="adj2" fmla="val 50000"/>
            </a:avLst>
          </a:prstGeom>
          <a:solidFill>
            <a:schemeClr val="accent2"/>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rrow: Right 12">
            <a:extLst>
              <a:ext uri="{FF2B5EF4-FFF2-40B4-BE49-F238E27FC236}">
                <a16:creationId xmlns:a16="http://schemas.microsoft.com/office/drawing/2014/main" id="{0090AE3D-461C-493E-8124-386A1B6B235F}"/>
              </a:ext>
            </a:extLst>
          </p:cNvPr>
          <p:cNvSpPr/>
          <p:nvPr/>
        </p:nvSpPr>
        <p:spPr>
          <a:xfrm>
            <a:off x="2399899" y="1848410"/>
            <a:ext cx="432000" cy="206574"/>
          </a:xfrm>
          <a:prstGeom prst="rightArrow">
            <a:avLst>
              <a:gd name="adj1" fmla="val 57834"/>
              <a:gd name="adj2" fmla="val 50000"/>
            </a:avLst>
          </a:prstGeom>
          <a:solidFill>
            <a:schemeClr val="accent2"/>
          </a:solidFill>
          <a:ln w="1270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Arrow: Right 13">
            <a:extLst>
              <a:ext uri="{FF2B5EF4-FFF2-40B4-BE49-F238E27FC236}">
                <a16:creationId xmlns:a16="http://schemas.microsoft.com/office/drawing/2014/main" id="{C366AEFC-92AF-6683-77A2-1D2A82CD743C}"/>
              </a:ext>
            </a:extLst>
          </p:cNvPr>
          <p:cNvSpPr/>
          <p:nvPr/>
        </p:nvSpPr>
        <p:spPr>
          <a:xfrm>
            <a:off x="4435513" y="1881668"/>
            <a:ext cx="432000" cy="206574"/>
          </a:xfrm>
          <a:prstGeom prst="rightArrow">
            <a:avLst>
              <a:gd name="adj1" fmla="val 57834"/>
              <a:gd name="adj2" fmla="val 50000"/>
            </a:avLst>
          </a:prstGeom>
          <a:solidFill>
            <a:schemeClr val="accent2"/>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a:extLst>
              <a:ext uri="{FF2B5EF4-FFF2-40B4-BE49-F238E27FC236}">
                <a16:creationId xmlns:a16="http://schemas.microsoft.com/office/drawing/2014/main" id="{125492F3-E796-5BB4-1EE3-7B7B59DFA118}"/>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558308" y="2209706"/>
            <a:ext cx="7993533" cy="801292"/>
          </a:xfrm>
          <a:prstGeom prst="rect">
            <a:avLst/>
          </a:prstGeom>
          <a:ln w="38100">
            <a:solidFill>
              <a:schemeClr val="accent2"/>
            </a:solidFill>
          </a:ln>
        </p:spPr>
      </p:pic>
    </p:spTree>
    <p:extLst>
      <p:ext uri="{BB962C8B-B14F-4D97-AF65-F5344CB8AC3E}">
        <p14:creationId xmlns:p14="http://schemas.microsoft.com/office/powerpoint/2010/main" val="2497653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0227-2BB8-F955-8D35-952E97C1D30B}"/>
              </a:ext>
            </a:extLst>
          </p:cNvPr>
          <p:cNvSpPr>
            <a:spLocks noGrp="1"/>
          </p:cNvSpPr>
          <p:nvPr>
            <p:ph type="title"/>
          </p:nvPr>
        </p:nvSpPr>
        <p:spPr/>
        <p:txBody>
          <a:bodyPr/>
          <a:lstStyle/>
          <a:p>
            <a:r>
              <a:rPr lang="en-AU"/>
              <a:t>Activity 4: Purpose and intent</a:t>
            </a:r>
          </a:p>
        </p:txBody>
      </p:sp>
      <p:sp>
        <p:nvSpPr>
          <p:cNvPr id="3" name="Content Placeholder 2">
            <a:extLst>
              <a:ext uri="{FF2B5EF4-FFF2-40B4-BE49-F238E27FC236}">
                <a16:creationId xmlns:a16="http://schemas.microsoft.com/office/drawing/2014/main" id="{8A29215E-4254-5CC4-343F-BA8F37E06AFB}"/>
              </a:ext>
            </a:extLst>
          </p:cNvPr>
          <p:cNvSpPr>
            <a:spLocks noGrp="1"/>
          </p:cNvSpPr>
          <p:nvPr>
            <p:ph idx="1"/>
          </p:nvPr>
        </p:nvSpPr>
        <p:spPr>
          <a:xfrm>
            <a:off x="327025" y="821836"/>
            <a:ext cx="8384345" cy="3708000"/>
          </a:xfrm>
        </p:spPr>
        <p:txBody>
          <a:bodyPr>
            <a:normAutofit lnSpcReduction="10000"/>
          </a:bodyPr>
          <a:lstStyle/>
          <a:p>
            <a:r>
              <a:rPr lang="en-AU" b="1" dirty="0">
                <a:solidFill>
                  <a:schemeClr val="accent3"/>
                </a:solidFill>
              </a:rPr>
              <a:t>Identifying purpose and intent</a:t>
            </a:r>
          </a:p>
          <a:p>
            <a:pPr>
              <a:lnSpc>
                <a:spcPct val="110000"/>
              </a:lnSpc>
              <a:spcAft>
                <a:spcPts val="600"/>
              </a:spcAft>
            </a:pPr>
            <a:r>
              <a:rPr lang="en-AU" dirty="0">
                <a:ea typeface="Times New Roman" panose="02020603050405020304" pitchFamily="18" charset="0"/>
                <a:cs typeface="Times New Roman" panose="02020603050405020304" pitchFamily="18" charset="0"/>
              </a:rPr>
              <a:t>Consider a new kindergarten group. </a:t>
            </a:r>
            <a:r>
              <a:rPr lang="en-AU" dirty="0">
                <a:cs typeface="Times New Roman" panose="02020603050405020304" pitchFamily="18" charset="0"/>
              </a:rPr>
              <a:t>What contextual factors from Activity 3 need to be considered when planning?</a:t>
            </a:r>
          </a:p>
          <a:p>
            <a:endParaRPr lang="en-AU" sz="2000" b="1" dirty="0">
              <a:solidFill>
                <a:schemeClr val="accent3"/>
              </a:solidFill>
            </a:endParaRPr>
          </a:p>
          <a:p>
            <a:endParaRPr lang="en-AU" b="1" dirty="0">
              <a:solidFill>
                <a:schemeClr val="accent3"/>
              </a:solidFill>
            </a:endParaRPr>
          </a:p>
          <a:p>
            <a:endParaRPr lang="en-AU" sz="2000" b="1" dirty="0">
              <a:solidFill>
                <a:schemeClr val="accent3"/>
              </a:solidFill>
            </a:endParaRPr>
          </a:p>
          <a:p>
            <a:endParaRPr lang="en-AU" sz="2000" b="1" dirty="0">
              <a:solidFill>
                <a:schemeClr val="accent3"/>
              </a:solidFill>
            </a:endParaRPr>
          </a:p>
          <a:p>
            <a:r>
              <a:rPr lang="en-AU" sz="2000" b="1" dirty="0">
                <a:solidFill>
                  <a:schemeClr val="accent3"/>
                </a:solidFill>
              </a:rPr>
              <a:t>In your workbook — p. 4</a:t>
            </a:r>
          </a:p>
          <a:p>
            <a:r>
              <a:rPr lang="en-AU" b="1" dirty="0">
                <a:cs typeface="Times New Roman" panose="02020603050405020304" pitchFamily="18" charset="0"/>
              </a:rPr>
              <a:t>Describe </a:t>
            </a:r>
            <a:r>
              <a:rPr lang="en-AU" dirty="0">
                <a:cs typeface="Times New Roman" panose="02020603050405020304" pitchFamily="18" charset="0"/>
              </a:rPr>
              <a:t>the purpose and intent of learning at the start of the </a:t>
            </a:r>
            <a:br>
              <a:rPr lang="en-AU" dirty="0">
                <a:cs typeface="Times New Roman" panose="02020603050405020304" pitchFamily="18" charset="0"/>
              </a:rPr>
            </a:br>
            <a:r>
              <a:rPr lang="en-AU" dirty="0">
                <a:cs typeface="Times New Roman" panose="02020603050405020304" pitchFamily="18" charset="0"/>
              </a:rPr>
              <a:t>year (first block of time).</a:t>
            </a:r>
            <a:endParaRPr lang="en-AU" dirty="0"/>
          </a:p>
        </p:txBody>
      </p:sp>
      <p:pic>
        <p:nvPicPr>
          <p:cNvPr id="5" name="Picture 4" descr="A drawing of a paper&#10;&#10;Description automatically generated">
            <a:extLst>
              <a:ext uri="{FF2B5EF4-FFF2-40B4-BE49-F238E27FC236}">
                <a16:creationId xmlns:a16="http://schemas.microsoft.com/office/drawing/2014/main" id="{65293130-1465-74E7-6FD8-CAC896DFA8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2975" y="3558663"/>
            <a:ext cx="1134000" cy="1134000"/>
          </a:xfrm>
          <a:prstGeom prst="rect">
            <a:avLst/>
          </a:prstGeom>
        </p:spPr>
      </p:pic>
      <p:sp>
        <p:nvSpPr>
          <p:cNvPr id="6" name="TextBox 5">
            <a:extLst>
              <a:ext uri="{FF2B5EF4-FFF2-40B4-BE49-F238E27FC236}">
                <a16:creationId xmlns:a16="http://schemas.microsoft.com/office/drawing/2014/main" id="{32FB243D-6E57-DDC9-FEE0-DBCC9FAC5794}"/>
              </a:ext>
            </a:extLst>
          </p:cNvPr>
          <p:cNvSpPr txBox="1"/>
          <p:nvPr/>
        </p:nvSpPr>
        <p:spPr>
          <a:xfrm>
            <a:off x="327025" y="1990814"/>
            <a:ext cx="8384345" cy="982833"/>
          </a:xfrm>
          <a:prstGeom prst="rect">
            <a:avLst/>
          </a:prstGeom>
          <a:solidFill>
            <a:srgbClr val="DAC5B7"/>
          </a:solidFill>
        </p:spPr>
        <p:txBody>
          <a:bodyPr wrap="square" rtlCol="0">
            <a:spAutoFit/>
          </a:bodyPr>
          <a:lstStyle/>
          <a:p>
            <a:pPr>
              <a:lnSpc>
                <a:spcPct val="110000"/>
              </a:lnSpc>
              <a:spcAft>
                <a:spcPts val="600"/>
              </a:spcAft>
            </a:pPr>
            <a:r>
              <a:rPr lang="en-AU" sz="1800" b="1" dirty="0">
                <a:cs typeface="Times New Roman" panose="02020603050405020304" pitchFamily="18" charset="0"/>
              </a:rPr>
              <a:t>Example</a:t>
            </a:r>
            <a:br>
              <a:rPr lang="en-AU" sz="1800" dirty="0">
                <a:cs typeface="Times New Roman" panose="02020603050405020304" pitchFamily="18" charset="0"/>
              </a:rPr>
            </a:br>
            <a:r>
              <a:rPr lang="en-AU" sz="1800" dirty="0">
                <a:cs typeface="Times New Roman" panose="02020603050405020304" pitchFamily="18" charset="0"/>
              </a:rPr>
              <a:t>If you have a group with many children new to the service, one intent may be to build belonging through supporting positive interactions with others.</a:t>
            </a:r>
          </a:p>
        </p:txBody>
      </p:sp>
    </p:spTree>
    <p:extLst>
      <p:ext uri="{BB962C8B-B14F-4D97-AF65-F5344CB8AC3E}">
        <p14:creationId xmlns:p14="http://schemas.microsoft.com/office/powerpoint/2010/main" val="234339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5D2C7D-02CE-0108-464C-8873C3915ECD}"/>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a:off x="463309" y="677285"/>
            <a:ext cx="5419496" cy="3776165"/>
          </a:xfrm>
          <a:prstGeom prst="rect">
            <a:avLst/>
          </a:prstGeom>
        </p:spPr>
      </p:pic>
      <p:sp>
        <p:nvSpPr>
          <p:cNvPr id="2" name="Title 1">
            <a:extLst>
              <a:ext uri="{FF2B5EF4-FFF2-40B4-BE49-F238E27FC236}">
                <a16:creationId xmlns:a16="http://schemas.microsoft.com/office/drawing/2014/main" id="{4D938860-B538-19A5-0A1C-FFB3BFF59EFD}"/>
              </a:ext>
            </a:extLst>
          </p:cNvPr>
          <p:cNvSpPr>
            <a:spLocks noGrp="1"/>
          </p:cNvSpPr>
          <p:nvPr>
            <p:ph type="title"/>
          </p:nvPr>
        </p:nvSpPr>
        <p:spPr/>
        <p:txBody>
          <a:bodyPr>
            <a:normAutofit/>
          </a:bodyPr>
          <a:lstStyle/>
          <a:p>
            <a:r>
              <a:rPr lang="en-AU"/>
              <a:t>Long-term planning: Learning priorities</a:t>
            </a:r>
          </a:p>
        </p:txBody>
      </p:sp>
      <p:grpSp>
        <p:nvGrpSpPr>
          <p:cNvPr id="7" name="Group 6">
            <a:extLst>
              <a:ext uri="{FF2B5EF4-FFF2-40B4-BE49-F238E27FC236}">
                <a16:creationId xmlns:a16="http://schemas.microsoft.com/office/drawing/2014/main" id="{6DC786EC-DB88-9FB8-8E18-5C23CB47D324}"/>
              </a:ext>
            </a:extLst>
          </p:cNvPr>
          <p:cNvGrpSpPr/>
          <p:nvPr/>
        </p:nvGrpSpPr>
        <p:grpSpPr>
          <a:xfrm>
            <a:off x="7634967" y="552241"/>
            <a:ext cx="1310478" cy="1506296"/>
            <a:chOff x="3171930" y="1278550"/>
            <a:chExt cx="1310478" cy="1506296"/>
          </a:xfrm>
        </p:grpSpPr>
        <p:sp>
          <p:nvSpPr>
            <p:cNvPr id="9" name="Hexagon 8">
              <a:extLst>
                <a:ext uri="{FF2B5EF4-FFF2-40B4-BE49-F238E27FC236}">
                  <a16:creationId xmlns:a16="http://schemas.microsoft.com/office/drawing/2014/main" id="{360C08FC-568E-76F3-990F-9BD5F13B33ED}"/>
                </a:ext>
              </a:extLst>
            </p:cNvPr>
            <p:cNvSpPr/>
            <p:nvPr/>
          </p:nvSpPr>
          <p:spPr>
            <a:xfrm rot="5400000">
              <a:off x="3074021" y="1376459"/>
              <a:ext cx="1506296" cy="1310478"/>
            </a:xfrm>
            <a:prstGeom prst="hexagon">
              <a:avLst>
                <a:gd name="adj" fmla="val 25000"/>
                <a:gd name="vf" fmla="val 115470"/>
              </a:avLst>
            </a:prstGeom>
            <a:solidFill>
              <a:srgbClr val="8869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10" name="Hexagon 4">
              <a:extLst>
                <a:ext uri="{FF2B5EF4-FFF2-40B4-BE49-F238E27FC236}">
                  <a16:creationId xmlns:a16="http://schemas.microsoft.com/office/drawing/2014/main" id="{0F56355D-5F74-9289-CDDA-F7477A2AB587}"/>
                </a:ext>
              </a:extLst>
            </p:cNvPr>
            <p:cNvSpPr txBox="1"/>
            <p:nvPr/>
          </p:nvSpPr>
          <p:spPr>
            <a:xfrm>
              <a:off x="3376146" y="1513281"/>
              <a:ext cx="902046" cy="1036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Context</a:t>
              </a:r>
            </a:p>
          </p:txBody>
        </p:sp>
      </p:grpSp>
      <p:grpSp>
        <p:nvGrpSpPr>
          <p:cNvPr id="18" name="Group 17">
            <a:extLst>
              <a:ext uri="{FF2B5EF4-FFF2-40B4-BE49-F238E27FC236}">
                <a16:creationId xmlns:a16="http://schemas.microsoft.com/office/drawing/2014/main" id="{C427BF00-E1ED-F282-7F0C-382905D4C19C}"/>
              </a:ext>
            </a:extLst>
          </p:cNvPr>
          <p:cNvGrpSpPr/>
          <p:nvPr/>
        </p:nvGrpSpPr>
        <p:grpSpPr>
          <a:xfrm>
            <a:off x="7634967" y="552241"/>
            <a:ext cx="1310478" cy="1506296"/>
            <a:chOff x="6005264" y="1278550"/>
            <a:chExt cx="1310478" cy="1506296"/>
          </a:xfrm>
        </p:grpSpPr>
        <p:sp>
          <p:nvSpPr>
            <p:cNvPr id="3" name="Hexagon 2">
              <a:extLst>
                <a:ext uri="{FF2B5EF4-FFF2-40B4-BE49-F238E27FC236}">
                  <a16:creationId xmlns:a16="http://schemas.microsoft.com/office/drawing/2014/main" id="{C161C5A1-38E4-9647-C3A4-4099310C264D}"/>
                </a:ext>
              </a:extLst>
            </p:cNvPr>
            <p:cNvSpPr/>
            <p:nvPr/>
          </p:nvSpPr>
          <p:spPr>
            <a:xfrm rot="5400000">
              <a:off x="5907355" y="1376459"/>
              <a:ext cx="1506296" cy="1310478"/>
            </a:xfrm>
            <a:prstGeom prst="hexagon">
              <a:avLst>
                <a:gd name="adj" fmla="val 25000"/>
                <a:gd name="vf" fmla="val 115470"/>
              </a:avLst>
            </a:prstGeom>
            <a:solidFill>
              <a:srgbClr val="8869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20" name="Hexagon 4">
              <a:extLst>
                <a:ext uri="{FF2B5EF4-FFF2-40B4-BE49-F238E27FC236}">
                  <a16:creationId xmlns:a16="http://schemas.microsoft.com/office/drawing/2014/main" id="{62ACEBF0-B053-9031-06EB-980A96540B23}"/>
                </a:ext>
              </a:extLst>
            </p:cNvPr>
            <p:cNvSpPr txBox="1"/>
            <p:nvPr/>
          </p:nvSpPr>
          <p:spPr>
            <a:xfrm>
              <a:off x="6209480" y="1513281"/>
              <a:ext cx="902046" cy="1036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Reflection</a:t>
              </a:r>
            </a:p>
          </p:txBody>
        </p:sp>
      </p:grpSp>
      <p:grpSp>
        <p:nvGrpSpPr>
          <p:cNvPr id="4" name="Group 3">
            <a:extLst>
              <a:ext uri="{FF2B5EF4-FFF2-40B4-BE49-F238E27FC236}">
                <a16:creationId xmlns:a16="http://schemas.microsoft.com/office/drawing/2014/main" id="{A700FD69-4367-D3C8-724F-ECB7E9B93998}"/>
              </a:ext>
            </a:extLst>
          </p:cNvPr>
          <p:cNvGrpSpPr/>
          <p:nvPr/>
        </p:nvGrpSpPr>
        <p:grpSpPr>
          <a:xfrm>
            <a:off x="7634967" y="552241"/>
            <a:ext cx="1310478" cy="1506296"/>
            <a:chOff x="7436763" y="1241917"/>
            <a:chExt cx="1310478" cy="1506296"/>
          </a:xfrm>
        </p:grpSpPr>
        <p:sp>
          <p:nvSpPr>
            <p:cNvPr id="5" name="Hexagon 4">
              <a:extLst>
                <a:ext uri="{FF2B5EF4-FFF2-40B4-BE49-F238E27FC236}">
                  <a16:creationId xmlns:a16="http://schemas.microsoft.com/office/drawing/2014/main" id="{E81D247D-1155-2BB8-CD18-BB3C446FB3B6}"/>
                </a:ext>
              </a:extLst>
            </p:cNvPr>
            <p:cNvSpPr/>
            <p:nvPr/>
          </p:nvSpPr>
          <p:spPr>
            <a:xfrm rot="5400000">
              <a:off x="7338854" y="1339826"/>
              <a:ext cx="1506296" cy="1310478"/>
            </a:xfrm>
            <a:prstGeom prst="hexagon">
              <a:avLst>
                <a:gd name="adj" fmla="val 25000"/>
                <a:gd name="vf" fmla="val 115470"/>
              </a:avLst>
            </a:prstGeom>
            <a:solidFill>
              <a:srgbClr val="8869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6" name="Hexagon 4">
              <a:extLst>
                <a:ext uri="{FF2B5EF4-FFF2-40B4-BE49-F238E27FC236}">
                  <a16:creationId xmlns:a16="http://schemas.microsoft.com/office/drawing/2014/main" id="{2738AB91-8247-C762-8962-28AE8C986152}"/>
                </a:ext>
              </a:extLst>
            </p:cNvPr>
            <p:cNvSpPr txBox="1"/>
            <p:nvPr/>
          </p:nvSpPr>
          <p:spPr>
            <a:xfrm>
              <a:off x="7640979" y="1476648"/>
              <a:ext cx="902046" cy="1036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bg1"/>
                  </a:solidFill>
                </a:rPr>
                <a:t>Balance of planned and spontaneous learning</a:t>
              </a:r>
            </a:p>
          </p:txBody>
        </p:sp>
      </p:grpSp>
      <p:grpSp>
        <p:nvGrpSpPr>
          <p:cNvPr id="11" name="Group 10">
            <a:extLst>
              <a:ext uri="{FF2B5EF4-FFF2-40B4-BE49-F238E27FC236}">
                <a16:creationId xmlns:a16="http://schemas.microsoft.com/office/drawing/2014/main" id="{C2348FD9-29A8-E0D7-F335-19A6F5DD006D}"/>
              </a:ext>
            </a:extLst>
          </p:cNvPr>
          <p:cNvGrpSpPr/>
          <p:nvPr/>
        </p:nvGrpSpPr>
        <p:grpSpPr>
          <a:xfrm>
            <a:off x="7634967" y="552241"/>
            <a:ext cx="1310478" cy="1506296"/>
            <a:chOff x="4589947" y="1278550"/>
            <a:chExt cx="1310478" cy="1506296"/>
          </a:xfrm>
          <a:solidFill>
            <a:srgbClr val="DAC5B7"/>
          </a:solidFill>
        </p:grpSpPr>
        <p:sp>
          <p:nvSpPr>
            <p:cNvPr id="12" name="Hexagon 11">
              <a:extLst>
                <a:ext uri="{FF2B5EF4-FFF2-40B4-BE49-F238E27FC236}">
                  <a16:creationId xmlns:a16="http://schemas.microsoft.com/office/drawing/2014/main" id="{D461D5CD-22A7-F485-31C3-35F814697EFA}"/>
                </a:ext>
              </a:extLst>
            </p:cNvPr>
            <p:cNvSpPr/>
            <p:nvPr/>
          </p:nvSpPr>
          <p:spPr>
            <a:xfrm rot="5400000">
              <a:off x="4492038" y="1376459"/>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13" name="Hexagon 4">
              <a:extLst>
                <a:ext uri="{FF2B5EF4-FFF2-40B4-BE49-F238E27FC236}">
                  <a16:creationId xmlns:a16="http://schemas.microsoft.com/office/drawing/2014/main" id="{3B835FF0-B0FE-A891-BA95-A1F7D118086A}"/>
                </a:ext>
              </a:extLst>
            </p:cNvPr>
            <p:cNvSpPr txBox="1"/>
            <p:nvPr/>
          </p:nvSpPr>
          <p:spPr>
            <a:xfrm>
              <a:off x="4794163" y="1513281"/>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Learning priorities</a:t>
              </a:r>
            </a:p>
          </p:txBody>
        </p:sp>
      </p:grpSp>
      <p:pic>
        <p:nvPicPr>
          <p:cNvPr id="14" name="Picture 13">
            <a:extLst>
              <a:ext uri="{FF2B5EF4-FFF2-40B4-BE49-F238E27FC236}">
                <a16:creationId xmlns:a16="http://schemas.microsoft.com/office/drawing/2014/main" id="{D3460FE7-0CE4-DCC7-5FF3-D53F092EC256}"/>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240416" y="810206"/>
            <a:ext cx="5737986" cy="3750023"/>
          </a:xfrm>
          <a:prstGeom prst="rect">
            <a:avLst/>
          </a:prstGeom>
          <a:ln w="38100">
            <a:solidFill>
              <a:schemeClr val="accent2"/>
            </a:solidFill>
          </a:ln>
        </p:spPr>
      </p:pic>
    </p:spTree>
    <p:extLst>
      <p:ext uri="{BB962C8B-B14F-4D97-AF65-F5344CB8AC3E}">
        <p14:creationId xmlns:p14="http://schemas.microsoft.com/office/powerpoint/2010/main" val="4070416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0227-2BB8-F955-8D35-952E97C1D30B}"/>
              </a:ext>
            </a:extLst>
          </p:cNvPr>
          <p:cNvSpPr>
            <a:spLocks noGrp="1"/>
          </p:cNvSpPr>
          <p:nvPr>
            <p:ph type="title"/>
          </p:nvPr>
        </p:nvSpPr>
        <p:spPr/>
        <p:txBody>
          <a:bodyPr/>
          <a:lstStyle/>
          <a:p>
            <a:r>
              <a:rPr lang="en-AU"/>
              <a:t>Activity 5: Learning priorities</a:t>
            </a:r>
          </a:p>
        </p:txBody>
      </p:sp>
      <p:sp>
        <p:nvSpPr>
          <p:cNvPr id="3" name="Content Placeholder 2">
            <a:extLst>
              <a:ext uri="{FF2B5EF4-FFF2-40B4-BE49-F238E27FC236}">
                <a16:creationId xmlns:a16="http://schemas.microsoft.com/office/drawing/2014/main" id="{8A29215E-4254-5CC4-343F-BA8F37E06AFB}"/>
              </a:ext>
            </a:extLst>
          </p:cNvPr>
          <p:cNvSpPr>
            <a:spLocks noGrp="1"/>
          </p:cNvSpPr>
          <p:nvPr>
            <p:ph idx="1"/>
          </p:nvPr>
        </p:nvSpPr>
        <p:spPr>
          <a:xfrm>
            <a:off x="327025" y="771550"/>
            <a:ext cx="7462700" cy="3708000"/>
          </a:xfrm>
        </p:spPr>
        <p:txBody>
          <a:bodyPr>
            <a:normAutofit/>
          </a:bodyPr>
          <a:lstStyle/>
          <a:p>
            <a:r>
              <a:rPr lang="en-AU" b="1" dirty="0">
                <a:solidFill>
                  <a:schemeClr val="accent3"/>
                </a:solidFill>
              </a:rPr>
              <a:t>Identifying learning priorities</a:t>
            </a:r>
          </a:p>
          <a:p>
            <a:pPr lvl="1" indent="0">
              <a:lnSpc>
                <a:spcPct val="110000"/>
              </a:lnSpc>
              <a:spcAft>
                <a:spcPts val="600"/>
              </a:spcAft>
              <a:buNone/>
            </a:pPr>
            <a:r>
              <a:rPr lang="en-AU" dirty="0">
                <a:ea typeface="Times New Roman" panose="02020603050405020304" pitchFamily="18" charset="0"/>
                <a:cs typeface="Times New Roman" panose="02020603050405020304" pitchFamily="18" charset="0"/>
              </a:rPr>
              <a:t>Expand on</a:t>
            </a:r>
            <a:r>
              <a:rPr lang="en-AU" sz="2000" dirty="0">
                <a:effectLst/>
                <a:latin typeface="Arial" panose="020B0604020202020204" pitchFamily="34" charset="0"/>
                <a:ea typeface="Times New Roman" panose="02020603050405020304" pitchFamily="18" charset="0"/>
                <a:cs typeface="Times New Roman" panose="02020603050405020304" pitchFamily="18" charset="0"/>
              </a:rPr>
              <a:t> your description of the purpose and intent for learning at the start of the year from Activity 4.</a:t>
            </a:r>
          </a:p>
          <a:p>
            <a:pPr lvl="1" indent="0">
              <a:lnSpc>
                <a:spcPct val="110000"/>
              </a:lnSpc>
              <a:spcAft>
                <a:spcPts val="600"/>
              </a:spcAft>
              <a:buNone/>
            </a:pPr>
            <a:r>
              <a:rPr lang="en-AU" dirty="0"/>
              <a:t>Use the QKLG to </a:t>
            </a:r>
            <a:r>
              <a:rPr lang="en-AU" b="1" dirty="0"/>
              <a:t>identify</a:t>
            </a:r>
            <a:r>
              <a:rPr lang="en-AU" dirty="0"/>
              <a:t> significant learnings you would prioritise to promote the described purpose and intent for learning.</a:t>
            </a:r>
          </a:p>
          <a:p>
            <a:pPr lvl="1" indent="0">
              <a:lnSpc>
                <a:spcPct val="110000"/>
              </a:lnSpc>
              <a:spcAft>
                <a:spcPts val="600"/>
              </a:spcAft>
              <a:buNone/>
            </a:pPr>
            <a:r>
              <a:rPr lang="en-AU" sz="2000" b="1" dirty="0">
                <a:solidFill>
                  <a:schemeClr val="accent3"/>
                </a:solidFill>
              </a:rPr>
              <a:t>In your workbook — p. 4</a:t>
            </a:r>
          </a:p>
          <a:p>
            <a:pPr lvl="1" indent="0">
              <a:lnSpc>
                <a:spcPct val="110000"/>
              </a:lnSpc>
              <a:spcAft>
                <a:spcPts val="600"/>
              </a:spcAft>
              <a:buNone/>
            </a:pPr>
            <a:r>
              <a:rPr lang="en-AU" b="1" dirty="0"/>
              <a:t>Record</a:t>
            </a:r>
            <a:r>
              <a:rPr lang="en-AU" dirty="0"/>
              <a:t> the significant learnings you identify.</a:t>
            </a:r>
          </a:p>
          <a:p>
            <a:endParaRPr lang="en-AU" dirty="0"/>
          </a:p>
        </p:txBody>
      </p:sp>
      <p:pic>
        <p:nvPicPr>
          <p:cNvPr id="5" name="Picture 4" descr="A drawing of a paper&#10;&#10;Description automatically generated">
            <a:extLst>
              <a:ext uri="{FF2B5EF4-FFF2-40B4-BE49-F238E27FC236}">
                <a16:creationId xmlns:a16="http://schemas.microsoft.com/office/drawing/2014/main" id="{4E8D5C41-6BF2-335C-E861-DE18F85509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9725" y="3573036"/>
            <a:ext cx="1134000" cy="1134000"/>
          </a:xfrm>
          <a:prstGeom prst="rect">
            <a:avLst/>
          </a:prstGeom>
        </p:spPr>
      </p:pic>
      <p:pic>
        <p:nvPicPr>
          <p:cNvPr id="6" name="Picture 5" descr="A person sitting at a desk with a computer&#10;&#10;Description automatically generated">
            <a:extLst>
              <a:ext uri="{FF2B5EF4-FFF2-40B4-BE49-F238E27FC236}">
                <a16:creationId xmlns:a16="http://schemas.microsoft.com/office/drawing/2014/main" id="{ECD0255C-00BD-0FC7-0D4A-4A27680D6E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89725" y="2366980"/>
            <a:ext cx="1137600" cy="1137600"/>
          </a:xfrm>
          <a:prstGeom prst="rect">
            <a:avLst/>
          </a:prstGeom>
        </p:spPr>
      </p:pic>
    </p:spTree>
    <p:extLst>
      <p:ext uri="{BB962C8B-B14F-4D97-AF65-F5344CB8AC3E}">
        <p14:creationId xmlns:p14="http://schemas.microsoft.com/office/powerpoint/2010/main" val="1633183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0227-2BB8-F955-8D35-952E97C1D30B}"/>
              </a:ext>
            </a:extLst>
          </p:cNvPr>
          <p:cNvSpPr>
            <a:spLocks noGrp="1"/>
          </p:cNvSpPr>
          <p:nvPr>
            <p:ph type="title"/>
          </p:nvPr>
        </p:nvSpPr>
        <p:spPr/>
        <p:txBody>
          <a:bodyPr/>
          <a:lstStyle/>
          <a:p>
            <a:r>
              <a:rPr lang="en-AU"/>
              <a:t>Pause and reflect </a:t>
            </a:r>
          </a:p>
        </p:txBody>
      </p:sp>
      <p:sp>
        <p:nvSpPr>
          <p:cNvPr id="3" name="Content Placeholder 2">
            <a:extLst>
              <a:ext uri="{FF2B5EF4-FFF2-40B4-BE49-F238E27FC236}">
                <a16:creationId xmlns:a16="http://schemas.microsoft.com/office/drawing/2014/main" id="{8A29215E-4254-5CC4-343F-BA8F37E06AFB}"/>
              </a:ext>
            </a:extLst>
          </p:cNvPr>
          <p:cNvSpPr>
            <a:spLocks noGrp="1"/>
          </p:cNvSpPr>
          <p:nvPr>
            <p:ph idx="1"/>
          </p:nvPr>
        </p:nvSpPr>
        <p:spPr/>
        <p:txBody>
          <a:bodyPr>
            <a:normAutofit/>
          </a:bodyPr>
          <a:lstStyle/>
          <a:p>
            <a:r>
              <a:rPr lang="en-AU" b="1" dirty="0">
                <a:solidFill>
                  <a:schemeClr val="accent3"/>
                </a:solidFill>
              </a:rPr>
              <a:t>Reflect </a:t>
            </a:r>
            <a:r>
              <a:rPr lang="en-AU" dirty="0">
                <a:effectLst/>
                <a:latin typeface="Arial" panose="020B0604020202020204" pitchFamily="34" charset="0"/>
                <a:ea typeface="Times New Roman" panose="02020603050405020304" pitchFamily="18" charset="0"/>
                <a:cs typeface="Times New Roman" panose="02020603050405020304" pitchFamily="18" charset="0"/>
              </a:rPr>
              <a:t>on learning priorities in your current planning.</a:t>
            </a:r>
          </a:p>
          <a:p>
            <a:endParaRPr lang="en-AU" dirty="0">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110000"/>
              </a:lnSpc>
              <a:spcAft>
                <a:spcPts val="600"/>
              </a:spcAft>
            </a:pPr>
            <a:r>
              <a:rPr lang="en-AU" dirty="0"/>
              <a:t>How do you make decisions about group learning priorities?</a:t>
            </a:r>
          </a:p>
          <a:p>
            <a:pPr lvl="1">
              <a:lnSpc>
                <a:spcPct val="110000"/>
              </a:lnSpc>
              <a:spcAft>
                <a:spcPts val="600"/>
              </a:spcAft>
            </a:pPr>
            <a:r>
              <a:rPr lang="en-AU" dirty="0"/>
              <a:t>How do you document the group’s learning priorities?</a:t>
            </a:r>
          </a:p>
          <a:p>
            <a:pPr lvl="1">
              <a:lnSpc>
                <a:spcPct val="110000"/>
              </a:lnSpc>
              <a:spcAft>
                <a:spcPts val="600"/>
              </a:spcAft>
            </a:pPr>
            <a:r>
              <a:rPr lang="en-AU" dirty="0"/>
              <a:t>How do these priorities inform teaching, learning and assessment?</a:t>
            </a:r>
          </a:p>
          <a:p>
            <a:pPr lvl="1">
              <a:lnSpc>
                <a:spcPct val="110000"/>
              </a:lnSpc>
              <a:spcAft>
                <a:spcPts val="600"/>
              </a:spcAft>
            </a:pPr>
            <a:r>
              <a:rPr lang="en-AU" dirty="0"/>
              <a:t>What would you like to continue or adapt in your planning practice?</a:t>
            </a:r>
          </a:p>
          <a:p>
            <a:endParaRPr lang="en-AU" dirty="0"/>
          </a:p>
        </p:txBody>
      </p:sp>
      <p:pic>
        <p:nvPicPr>
          <p:cNvPr id="4" name="Graphic 3" descr="Orange circle icon: Solo thinking">
            <a:extLst>
              <a:ext uri="{FF2B5EF4-FFF2-40B4-BE49-F238E27FC236}">
                <a16:creationId xmlns:a16="http://schemas.microsoft.com/office/drawing/2014/main" id="{0E73FBA8-8A6D-9AC4-1F20-C54F71F781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2975" y="3482463"/>
            <a:ext cx="1134000" cy="1134000"/>
          </a:xfrm>
          <a:prstGeom prst="rect">
            <a:avLst/>
          </a:prstGeom>
        </p:spPr>
      </p:pic>
    </p:spTree>
    <p:extLst>
      <p:ext uri="{BB962C8B-B14F-4D97-AF65-F5344CB8AC3E}">
        <p14:creationId xmlns:p14="http://schemas.microsoft.com/office/powerpoint/2010/main" val="3717049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BE05C1-CBB6-FB70-6E89-8024426D3DC3}"/>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a:off x="463309" y="677285"/>
            <a:ext cx="5419496" cy="3776165"/>
          </a:xfrm>
          <a:prstGeom prst="rect">
            <a:avLst/>
          </a:prstGeom>
        </p:spPr>
      </p:pic>
      <p:sp>
        <p:nvSpPr>
          <p:cNvPr id="2" name="Title 1">
            <a:extLst>
              <a:ext uri="{FF2B5EF4-FFF2-40B4-BE49-F238E27FC236}">
                <a16:creationId xmlns:a16="http://schemas.microsoft.com/office/drawing/2014/main" id="{4D938860-B538-19A5-0A1C-FFB3BFF59EFD}"/>
              </a:ext>
            </a:extLst>
          </p:cNvPr>
          <p:cNvSpPr>
            <a:spLocks noGrp="1"/>
          </p:cNvSpPr>
          <p:nvPr>
            <p:ph type="title"/>
          </p:nvPr>
        </p:nvSpPr>
        <p:spPr/>
        <p:txBody>
          <a:bodyPr/>
          <a:lstStyle/>
          <a:p>
            <a:r>
              <a:rPr lang="en-AU"/>
              <a:t>Long term planning: Reflection</a:t>
            </a:r>
          </a:p>
        </p:txBody>
      </p:sp>
      <p:grpSp>
        <p:nvGrpSpPr>
          <p:cNvPr id="8" name="Group 7">
            <a:extLst>
              <a:ext uri="{FF2B5EF4-FFF2-40B4-BE49-F238E27FC236}">
                <a16:creationId xmlns:a16="http://schemas.microsoft.com/office/drawing/2014/main" id="{01A31A8E-E021-BC54-7E1B-E814D04ED8B3}"/>
              </a:ext>
            </a:extLst>
          </p:cNvPr>
          <p:cNvGrpSpPr/>
          <p:nvPr/>
        </p:nvGrpSpPr>
        <p:grpSpPr>
          <a:xfrm>
            <a:off x="6979728" y="1834027"/>
            <a:ext cx="1310478" cy="1506296"/>
            <a:chOff x="5300317" y="6"/>
            <a:chExt cx="1310478" cy="1506296"/>
          </a:xfrm>
          <a:solidFill>
            <a:srgbClr val="DAC5B7"/>
          </a:solidFill>
        </p:grpSpPr>
        <p:sp>
          <p:nvSpPr>
            <p:cNvPr id="11" name="Hexagon 10">
              <a:extLst>
                <a:ext uri="{FF2B5EF4-FFF2-40B4-BE49-F238E27FC236}">
                  <a16:creationId xmlns:a16="http://schemas.microsoft.com/office/drawing/2014/main" id="{0A6FE374-8FA8-FCC7-08E6-92EA38F3AEBF}"/>
                </a:ext>
              </a:extLst>
            </p:cNvPr>
            <p:cNvSpPr/>
            <p:nvPr/>
          </p:nvSpPr>
          <p:spPr>
            <a:xfrm rot="5400000">
              <a:off x="5202408" y="97915"/>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12" name="Hexagon 4">
              <a:extLst>
                <a:ext uri="{FF2B5EF4-FFF2-40B4-BE49-F238E27FC236}">
                  <a16:creationId xmlns:a16="http://schemas.microsoft.com/office/drawing/2014/main" id="{C76CB610-B3D3-05B4-87C9-1FEF1212D0F2}"/>
                </a:ext>
              </a:extLst>
            </p:cNvPr>
            <p:cNvSpPr txBox="1"/>
            <p:nvPr/>
          </p:nvSpPr>
          <p:spPr>
            <a:xfrm>
              <a:off x="5504533" y="234737"/>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dirty="0">
                  <a:solidFill>
                    <a:schemeClr val="tx1"/>
                  </a:solidFill>
                </a:rPr>
                <a:t>Collaboration</a:t>
              </a:r>
              <a:r>
                <a:rPr lang="en-AU" sz="1000" b="1" kern="1200" dirty="0">
                  <a:solidFill>
                    <a:schemeClr val="tx1"/>
                  </a:solidFill>
                </a:rPr>
                <a:t> </a:t>
              </a:r>
            </a:p>
          </p:txBody>
        </p:sp>
      </p:grpSp>
      <p:grpSp>
        <p:nvGrpSpPr>
          <p:cNvPr id="18" name="Group 17">
            <a:extLst>
              <a:ext uri="{FF2B5EF4-FFF2-40B4-BE49-F238E27FC236}">
                <a16:creationId xmlns:a16="http://schemas.microsoft.com/office/drawing/2014/main" id="{C427BF00-E1ED-F282-7F0C-382905D4C19C}"/>
              </a:ext>
            </a:extLst>
          </p:cNvPr>
          <p:cNvGrpSpPr/>
          <p:nvPr/>
        </p:nvGrpSpPr>
        <p:grpSpPr>
          <a:xfrm>
            <a:off x="7701265" y="583187"/>
            <a:ext cx="1310478" cy="1506296"/>
            <a:chOff x="6005264" y="1278550"/>
            <a:chExt cx="1310478" cy="1506296"/>
          </a:xfrm>
          <a:solidFill>
            <a:srgbClr val="DAC5B7"/>
          </a:solidFill>
        </p:grpSpPr>
        <p:sp>
          <p:nvSpPr>
            <p:cNvPr id="3" name="Hexagon 2">
              <a:extLst>
                <a:ext uri="{FF2B5EF4-FFF2-40B4-BE49-F238E27FC236}">
                  <a16:creationId xmlns:a16="http://schemas.microsoft.com/office/drawing/2014/main" id="{C161C5A1-38E4-9647-C3A4-4099310C264D}"/>
                </a:ext>
              </a:extLst>
            </p:cNvPr>
            <p:cNvSpPr/>
            <p:nvPr/>
          </p:nvSpPr>
          <p:spPr>
            <a:xfrm rot="5400000">
              <a:off x="5907355" y="1376459"/>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20" name="Hexagon 4">
              <a:extLst>
                <a:ext uri="{FF2B5EF4-FFF2-40B4-BE49-F238E27FC236}">
                  <a16:creationId xmlns:a16="http://schemas.microsoft.com/office/drawing/2014/main" id="{62ACEBF0-B053-9031-06EB-980A96540B23}"/>
                </a:ext>
              </a:extLst>
            </p:cNvPr>
            <p:cNvSpPr txBox="1"/>
            <p:nvPr/>
          </p:nvSpPr>
          <p:spPr>
            <a:xfrm>
              <a:off x="6209480" y="1513281"/>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Reflection</a:t>
              </a:r>
            </a:p>
          </p:txBody>
        </p:sp>
      </p:grpSp>
      <p:pic>
        <p:nvPicPr>
          <p:cNvPr id="6" name="Picture 5">
            <a:extLst>
              <a:ext uri="{FF2B5EF4-FFF2-40B4-BE49-F238E27FC236}">
                <a16:creationId xmlns:a16="http://schemas.microsoft.com/office/drawing/2014/main" id="{5939BC04-923C-4030-3DE1-2DFDB7F834A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5440" y="1173332"/>
            <a:ext cx="5802116" cy="2507206"/>
          </a:xfrm>
          <a:prstGeom prst="rect">
            <a:avLst/>
          </a:prstGeom>
          <a:ln w="38100">
            <a:solidFill>
              <a:schemeClr val="accent2"/>
            </a:solidFill>
          </a:ln>
        </p:spPr>
      </p:pic>
    </p:spTree>
    <p:extLst>
      <p:ext uri="{BB962C8B-B14F-4D97-AF65-F5344CB8AC3E}">
        <p14:creationId xmlns:p14="http://schemas.microsoft.com/office/powerpoint/2010/main" val="418660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a:xfrm>
            <a:off x="327025" y="274637"/>
            <a:ext cx="8496000" cy="360000"/>
          </a:xfrm>
        </p:spPr>
        <p:txBody>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C799-D8CE-281E-0EA2-5E67AC2EA69B}"/>
              </a:ext>
            </a:extLst>
          </p:cNvPr>
          <p:cNvSpPr>
            <a:spLocks noGrp="1"/>
          </p:cNvSpPr>
          <p:nvPr>
            <p:ph type="title"/>
          </p:nvPr>
        </p:nvSpPr>
        <p:spPr/>
        <p:txBody>
          <a:bodyPr/>
          <a:lstStyle/>
          <a:p>
            <a:r>
              <a:rPr lang="en-AU"/>
              <a:t>Considerations evident in long-term planning</a:t>
            </a:r>
          </a:p>
        </p:txBody>
      </p:sp>
      <p:graphicFrame>
        <p:nvGraphicFramePr>
          <p:cNvPr id="5" name="Content Placeholder 4">
            <a:extLst>
              <a:ext uri="{FF2B5EF4-FFF2-40B4-BE49-F238E27FC236}">
                <a16:creationId xmlns:a16="http://schemas.microsoft.com/office/drawing/2014/main" id="{B1452034-694C-5F44-4CF6-3767353AF096}"/>
              </a:ext>
            </a:extLst>
          </p:cNvPr>
          <p:cNvGraphicFramePr>
            <a:graphicFrameLocks noGrp="1"/>
          </p:cNvGraphicFramePr>
          <p:nvPr>
            <p:ph idx="1"/>
            <p:extLst>
              <p:ext uri="{D42A27DB-BD31-4B8C-83A1-F6EECF244321}">
                <p14:modId xmlns:p14="http://schemas.microsoft.com/office/powerpoint/2010/main" val="2632129250"/>
              </p:ext>
            </p:extLst>
          </p:nvPr>
        </p:nvGraphicFramePr>
        <p:xfrm>
          <a:off x="-1357200" y="734400"/>
          <a:ext cx="11240510" cy="534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AB41693-82CB-7D67-7A20-1558861B8BBE}"/>
              </a:ext>
            </a:extLst>
          </p:cNvPr>
          <p:cNvPicPr>
            <a:picLocks noChangeAspect="1"/>
          </p:cNvPicPr>
          <p:nvPr/>
        </p:nvPicPr>
        <p:blipFill>
          <a:blip r:embed="rId8"/>
          <a:stretch>
            <a:fillRect/>
          </a:stretch>
        </p:blipFill>
        <p:spPr>
          <a:xfrm>
            <a:off x="7236296" y="3291830"/>
            <a:ext cx="1707028" cy="1420491"/>
          </a:xfrm>
          <a:prstGeom prst="rect">
            <a:avLst/>
          </a:prstGeom>
        </p:spPr>
      </p:pic>
    </p:spTree>
    <p:extLst>
      <p:ext uri="{BB962C8B-B14F-4D97-AF65-F5344CB8AC3E}">
        <p14:creationId xmlns:p14="http://schemas.microsoft.com/office/powerpoint/2010/main" val="453845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0227-2BB8-F955-8D35-952E97C1D30B}"/>
              </a:ext>
            </a:extLst>
          </p:cNvPr>
          <p:cNvSpPr>
            <a:spLocks noGrp="1"/>
          </p:cNvSpPr>
          <p:nvPr>
            <p:ph type="title"/>
          </p:nvPr>
        </p:nvSpPr>
        <p:spPr/>
        <p:txBody>
          <a:bodyPr/>
          <a:lstStyle/>
          <a:p>
            <a:r>
              <a:rPr lang="en-AU"/>
              <a:t>Pause and reflect </a:t>
            </a:r>
          </a:p>
        </p:txBody>
      </p:sp>
      <p:sp>
        <p:nvSpPr>
          <p:cNvPr id="3" name="Content Placeholder 2">
            <a:extLst>
              <a:ext uri="{FF2B5EF4-FFF2-40B4-BE49-F238E27FC236}">
                <a16:creationId xmlns:a16="http://schemas.microsoft.com/office/drawing/2014/main" id="{8A29215E-4254-5CC4-343F-BA8F37E06AFB}"/>
              </a:ext>
            </a:extLst>
          </p:cNvPr>
          <p:cNvSpPr>
            <a:spLocks noGrp="1"/>
          </p:cNvSpPr>
          <p:nvPr>
            <p:ph idx="1"/>
          </p:nvPr>
        </p:nvSpPr>
        <p:spPr/>
        <p:txBody>
          <a:bodyPr>
            <a:normAutofit/>
          </a:bodyPr>
          <a:lstStyle/>
          <a:p>
            <a:r>
              <a:rPr lang="en-AU" b="1" dirty="0">
                <a:solidFill>
                  <a:schemeClr val="accent3"/>
                </a:solidFill>
              </a:rPr>
              <a:t>Reflect </a:t>
            </a:r>
            <a:r>
              <a:rPr lang="en-AU" dirty="0">
                <a:ea typeface="Times New Roman" panose="02020603050405020304" pitchFamily="18" charset="0"/>
                <a:cs typeface="Times New Roman" panose="02020603050405020304" pitchFamily="18" charset="0"/>
              </a:rPr>
              <a:t>on long-term planning.</a:t>
            </a:r>
          </a:p>
          <a:p>
            <a:endParaRPr lang="en-AU" dirty="0">
              <a:ea typeface="Times New Roman" panose="02020603050405020304" pitchFamily="18" charset="0"/>
              <a:cs typeface="Times New Roman" panose="02020603050405020304" pitchFamily="18" charset="0"/>
            </a:endParaRPr>
          </a:p>
          <a:p>
            <a:pPr lvl="1">
              <a:lnSpc>
                <a:spcPct val="110000"/>
              </a:lnSpc>
              <a:spcAft>
                <a:spcPts val="600"/>
              </a:spcAft>
            </a:pPr>
            <a:r>
              <a:rPr lang="en-AU" dirty="0"/>
              <a:t>How do you engage in long-term planning?</a:t>
            </a:r>
          </a:p>
          <a:p>
            <a:pPr lvl="1">
              <a:lnSpc>
                <a:spcPct val="110000"/>
              </a:lnSpc>
              <a:spcAft>
                <a:spcPts val="600"/>
              </a:spcAft>
            </a:pPr>
            <a:r>
              <a:rPr lang="en-AU" dirty="0"/>
              <a:t>How does long-term planning benefit teaching and learning?</a:t>
            </a:r>
          </a:p>
        </p:txBody>
      </p:sp>
      <p:pic>
        <p:nvPicPr>
          <p:cNvPr id="4" name="Graphic 3" descr="Orange circle icon: Solo thinking">
            <a:extLst>
              <a:ext uri="{FF2B5EF4-FFF2-40B4-BE49-F238E27FC236}">
                <a16:creationId xmlns:a16="http://schemas.microsoft.com/office/drawing/2014/main" id="{0E73FBA8-8A6D-9AC4-1F20-C54F71F781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2975" y="3482463"/>
            <a:ext cx="1134000" cy="1134000"/>
          </a:xfrm>
          <a:prstGeom prst="rect">
            <a:avLst/>
          </a:prstGeom>
        </p:spPr>
      </p:pic>
    </p:spTree>
    <p:extLst>
      <p:ext uri="{BB962C8B-B14F-4D97-AF65-F5344CB8AC3E}">
        <p14:creationId xmlns:p14="http://schemas.microsoft.com/office/powerpoint/2010/main" val="583242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BA80-FA05-A0B3-8A0B-79F3B7808EB1}"/>
              </a:ext>
            </a:extLst>
          </p:cNvPr>
          <p:cNvSpPr>
            <a:spLocks noGrp="1"/>
          </p:cNvSpPr>
          <p:nvPr>
            <p:ph type="title"/>
          </p:nvPr>
        </p:nvSpPr>
        <p:spPr/>
        <p:txBody>
          <a:bodyPr>
            <a:normAutofit/>
          </a:bodyPr>
          <a:lstStyle/>
          <a:p>
            <a:r>
              <a:rPr lang="en-AU"/>
              <a:t>Medium-term planning </a:t>
            </a:r>
          </a:p>
        </p:txBody>
      </p:sp>
      <p:graphicFrame>
        <p:nvGraphicFramePr>
          <p:cNvPr id="4" name="Content Placeholder 3">
            <a:extLst>
              <a:ext uri="{FF2B5EF4-FFF2-40B4-BE49-F238E27FC236}">
                <a16:creationId xmlns:a16="http://schemas.microsoft.com/office/drawing/2014/main" id="{65756FCD-7F40-3107-E81C-AF91C6A69463}"/>
              </a:ext>
            </a:extLst>
          </p:cNvPr>
          <p:cNvGraphicFramePr>
            <a:graphicFrameLocks noGrp="1"/>
          </p:cNvGraphicFramePr>
          <p:nvPr>
            <p:ph idx="1"/>
            <p:extLst>
              <p:ext uri="{D42A27DB-BD31-4B8C-83A1-F6EECF244321}">
                <p14:modId xmlns:p14="http://schemas.microsoft.com/office/powerpoint/2010/main" val="636350289"/>
              </p:ext>
            </p:extLst>
          </p:nvPr>
        </p:nvGraphicFramePr>
        <p:xfrm>
          <a:off x="665018" y="729673"/>
          <a:ext cx="7629237" cy="4027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87A95660-1F3F-48BA-09B1-97BB719E5F82}"/>
              </a:ext>
            </a:extLst>
          </p:cNvPr>
          <p:cNvSpPr/>
          <p:nvPr/>
        </p:nvSpPr>
        <p:spPr>
          <a:xfrm>
            <a:off x="1223888" y="866535"/>
            <a:ext cx="1589649" cy="2088232"/>
          </a:xfrm>
          <a:prstGeom prst="rect">
            <a:avLst/>
          </a:prstGeom>
          <a:solidFill>
            <a:schemeClr val="bg1">
              <a:alpha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95204F28-3B96-219F-2A2D-7C6C74B49714}"/>
              </a:ext>
            </a:extLst>
          </p:cNvPr>
          <p:cNvSpPr/>
          <p:nvPr/>
        </p:nvSpPr>
        <p:spPr>
          <a:xfrm>
            <a:off x="2915816" y="866535"/>
            <a:ext cx="2520280" cy="1152128"/>
          </a:xfrm>
          <a:prstGeom prst="rect">
            <a:avLst/>
          </a:prstGeom>
          <a:solidFill>
            <a:schemeClr val="bg1">
              <a:alpha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0032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0C2DC46-707C-3F0E-8061-87192B163C94}"/>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a:off x="320975" y="634637"/>
            <a:ext cx="6194630" cy="4323158"/>
          </a:xfrm>
          <a:prstGeom prst="rect">
            <a:avLst/>
          </a:prstGeom>
          <a:solidFill>
            <a:schemeClr val="bg1"/>
          </a:solidFill>
          <a:effectLst/>
        </p:spPr>
      </p:pic>
      <p:sp>
        <p:nvSpPr>
          <p:cNvPr id="2" name="Title 1">
            <a:extLst>
              <a:ext uri="{FF2B5EF4-FFF2-40B4-BE49-F238E27FC236}">
                <a16:creationId xmlns:a16="http://schemas.microsoft.com/office/drawing/2014/main" id="{4D938860-B538-19A5-0A1C-FFB3BFF59EFD}"/>
              </a:ext>
            </a:extLst>
          </p:cNvPr>
          <p:cNvSpPr>
            <a:spLocks noGrp="1"/>
          </p:cNvSpPr>
          <p:nvPr>
            <p:ph type="title"/>
          </p:nvPr>
        </p:nvSpPr>
        <p:spPr/>
        <p:txBody>
          <a:bodyPr/>
          <a:lstStyle/>
          <a:p>
            <a:r>
              <a:rPr lang="en-AU"/>
              <a:t>Medium-term planning: Collaborative input</a:t>
            </a:r>
          </a:p>
        </p:txBody>
      </p:sp>
      <p:grpSp>
        <p:nvGrpSpPr>
          <p:cNvPr id="4" name="Group 3">
            <a:extLst>
              <a:ext uri="{FF2B5EF4-FFF2-40B4-BE49-F238E27FC236}">
                <a16:creationId xmlns:a16="http://schemas.microsoft.com/office/drawing/2014/main" id="{CAD8DE47-B1C4-604C-FCDE-4CFD8A24AA6F}"/>
              </a:ext>
            </a:extLst>
          </p:cNvPr>
          <p:cNvGrpSpPr/>
          <p:nvPr/>
        </p:nvGrpSpPr>
        <p:grpSpPr>
          <a:xfrm>
            <a:off x="7676237" y="562462"/>
            <a:ext cx="1310478" cy="1506296"/>
            <a:chOff x="3171930" y="1278550"/>
            <a:chExt cx="1310478" cy="1506296"/>
          </a:xfrm>
          <a:solidFill>
            <a:srgbClr val="DAC5B7"/>
          </a:solidFill>
        </p:grpSpPr>
        <p:sp>
          <p:nvSpPr>
            <p:cNvPr id="5" name="Hexagon 4">
              <a:extLst>
                <a:ext uri="{FF2B5EF4-FFF2-40B4-BE49-F238E27FC236}">
                  <a16:creationId xmlns:a16="http://schemas.microsoft.com/office/drawing/2014/main" id="{2A18EAFE-B22B-CD68-FD07-19F049124E85}"/>
                </a:ext>
              </a:extLst>
            </p:cNvPr>
            <p:cNvSpPr/>
            <p:nvPr/>
          </p:nvSpPr>
          <p:spPr>
            <a:xfrm rot="5400000">
              <a:off x="3074021" y="1376459"/>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6" name="Hexagon 4">
              <a:extLst>
                <a:ext uri="{FF2B5EF4-FFF2-40B4-BE49-F238E27FC236}">
                  <a16:creationId xmlns:a16="http://schemas.microsoft.com/office/drawing/2014/main" id="{16C67E37-735D-D577-2EFA-95646AA4E7BD}"/>
                </a:ext>
              </a:extLst>
            </p:cNvPr>
            <p:cNvSpPr txBox="1"/>
            <p:nvPr/>
          </p:nvSpPr>
          <p:spPr>
            <a:xfrm>
              <a:off x="3376146" y="1513281"/>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Context</a:t>
              </a:r>
            </a:p>
          </p:txBody>
        </p:sp>
      </p:grpSp>
      <p:grpSp>
        <p:nvGrpSpPr>
          <p:cNvPr id="8" name="Group 7">
            <a:extLst>
              <a:ext uri="{FF2B5EF4-FFF2-40B4-BE49-F238E27FC236}">
                <a16:creationId xmlns:a16="http://schemas.microsoft.com/office/drawing/2014/main" id="{145C92F0-9241-E20C-0EEA-D49AE6CA03D1}"/>
              </a:ext>
            </a:extLst>
          </p:cNvPr>
          <p:cNvGrpSpPr/>
          <p:nvPr/>
        </p:nvGrpSpPr>
        <p:grpSpPr>
          <a:xfrm>
            <a:off x="6979728" y="1834027"/>
            <a:ext cx="1310478" cy="1506296"/>
            <a:chOff x="5300317" y="6"/>
            <a:chExt cx="1310478" cy="1506296"/>
          </a:xfrm>
          <a:solidFill>
            <a:srgbClr val="DAC5B7"/>
          </a:solidFill>
        </p:grpSpPr>
        <p:sp>
          <p:nvSpPr>
            <p:cNvPr id="11" name="Hexagon 10">
              <a:extLst>
                <a:ext uri="{FF2B5EF4-FFF2-40B4-BE49-F238E27FC236}">
                  <a16:creationId xmlns:a16="http://schemas.microsoft.com/office/drawing/2014/main" id="{C236C796-D2BF-DE39-2B48-DDF2E02899EA}"/>
                </a:ext>
              </a:extLst>
            </p:cNvPr>
            <p:cNvSpPr/>
            <p:nvPr/>
          </p:nvSpPr>
          <p:spPr>
            <a:xfrm rot="5400000">
              <a:off x="5202408" y="97915"/>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12" name="Hexagon 4">
              <a:extLst>
                <a:ext uri="{FF2B5EF4-FFF2-40B4-BE49-F238E27FC236}">
                  <a16:creationId xmlns:a16="http://schemas.microsoft.com/office/drawing/2014/main" id="{00391D64-ADD9-7E42-C202-7432C3F27BDC}"/>
                </a:ext>
              </a:extLst>
            </p:cNvPr>
            <p:cNvSpPr txBox="1"/>
            <p:nvPr/>
          </p:nvSpPr>
          <p:spPr>
            <a:xfrm>
              <a:off x="5504533" y="234737"/>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rPr>
                <a:t>Collaboration</a:t>
              </a:r>
              <a:r>
                <a:rPr lang="en-AU" sz="1000" b="1" kern="1200">
                  <a:solidFill>
                    <a:schemeClr val="tx1"/>
                  </a:solidFill>
                </a:rPr>
                <a:t> </a:t>
              </a:r>
            </a:p>
          </p:txBody>
        </p:sp>
      </p:grpSp>
      <p:pic>
        <p:nvPicPr>
          <p:cNvPr id="7" name="Picture 6">
            <a:extLst>
              <a:ext uri="{FF2B5EF4-FFF2-40B4-BE49-F238E27FC236}">
                <a16:creationId xmlns:a16="http://schemas.microsoft.com/office/drawing/2014/main" id="{861FFE3E-180D-DAA1-3B75-FEC4AD9E5315}"/>
              </a:ext>
            </a:extLst>
          </p:cNvPr>
          <p:cNvPicPr>
            <a:picLocks noChangeAspect="1"/>
          </p:cNvPicPr>
          <p:nvPr/>
        </p:nvPicPr>
        <p:blipFill>
          <a:blip r:embed="rId4"/>
          <a:stretch>
            <a:fillRect/>
          </a:stretch>
        </p:blipFill>
        <p:spPr>
          <a:xfrm>
            <a:off x="413207" y="1177707"/>
            <a:ext cx="5986205" cy="2818935"/>
          </a:xfrm>
          <a:prstGeom prst="rect">
            <a:avLst/>
          </a:prstGeom>
          <a:ln w="38100">
            <a:solidFill>
              <a:schemeClr val="accent2"/>
            </a:solidFill>
          </a:ln>
        </p:spPr>
      </p:pic>
    </p:spTree>
    <p:extLst>
      <p:ext uri="{BB962C8B-B14F-4D97-AF65-F5344CB8AC3E}">
        <p14:creationId xmlns:p14="http://schemas.microsoft.com/office/powerpoint/2010/main" val="2305378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0227-2BB8-F955-8D35-952E97C1D30B}"/>
              </a:ext>
            </a:extLst>
          </p:cNvPr>
          <p:cNvSpPr>
            <a:spLocks noGrp="1"/>
          </p:cNvSpPr>
          <p:nvPr>
            <p:ph type="title"/>
          </p:nvPr>
        </p:nvSpPr>
        <p:spPr/>
        <p:txBody>
          <a:bodyPr/>
          <a:lstStyle/>
          <a:p>
            <a:r>
              <a:rPr lang="en-AU"/>
              <a:t>Activity 6: Collaborative input</a:t>
            </a:r>
          </a:p>
        </p:txBody>
      </p:sp>
      <p:sp>
        <p:nvSpPr>
          <p:cNvPr id="3" name="Content Placeholder 2">
            <a:extLst>
              <a:ext uri="{FF2B5EF4-FFF2-40B4-BE49-F238E27FC236}">
                <a16:creationId xmlns:a16="http://schemas.microsoft.com/office/drawing/2014/main" id="{8A29215E-4254-5CC4-343F-BA8F37E06AFB}"/>
              </a:ext>
            </a:extLst>
          </p:cNvPr>
          <p:cNvSpPr>
            <a:spLocks noGrp="1"/>
          </p:cNvSpPr>
          <p:nvPr>
            <p:ph idx="1"/>
          </p:nvPr>
        </p:nvSpPr>
        <p:spPr/>
        <p:txBody>
          <a:bodyPr>
            <a:normAutofit/>
          </a:bodyPr>
          <a:lstStyle/>
          <a:p>
            <a:r>
              <a:rPr lang="en-AU" b="1" dirty="0">
                <a:solidFill>
                  <a:schemeClr val="accent3"/>
                </a:solidFill>
              </a:rPr>
              <a:t>Identify collaborative partnerships</a:t>
            </a:r>
          </a:p>
          <a:p>
            <a:endParaRPr lang="en-AU" b="1" dirty="0">
              <a:solidFill>
                <a:schemeClr val="accent3"/>
              </a:solidFill>
            </a:endParaRPr>
          </a:p>
          <a:p>
            <a:pPr lvl="1" indent="0">
              <a:lnSpc>
                <a:spcPct val="110000"/>
              </a:lnSpc>
              <a:spcAft>
                <a:spcPts val="600"/>
              </a:spcAft>
              <a:buNone/>
            </a:pPr>
            <a:r>
              <a:rPr lang="en-AU" b="1" dirty="0">
                <a:solidFill>
                  <a:schemeClr val="accent3"/>
                </a:solidFill>
              </a:rPr>
              <a:t>Consider </a:t>
            </a:r>
            <a:r>
              <a:rPr lang="en-AU" dirty="0"/>
              <a:t>how input from collaborative partnerships is encouraged and valued in your planning.</a:t>
            </a:r>
          </a:p>
          <a:p>
            <a:pPr lvl="1" indent="0">
              <a:lnSpc>
                <a:spcPct val="110000"/>
              </a:lnSpc>
              <a:spcAft>
                <a:spcPts val="600"/>
              </a:spcAft>
              <a:buNone/>
            </a:pPr>
            <a:endParaRPr lang="en-AU" dirty="0"/>
          </a:p>
          <a:p>
            <a:pPr lvl="1" indent="0">
              <a:lnSpc>
                <a:spcPct val="110000"/>
              </a:lnSpc>
              <a:spcAft>
                <a:spcPts val="600"/>
              </a:spcAft>
              <a:buNone/>
            </a:pPr>
            <a:r>
              <a:rPr lang="en-AU" sz="2000" b="1" dirty="0">
                <a:solidFill>
                  <a:schemeClr val="accent3"/>
                </a:solidFill>
              </a:rPr>
              <a:t>In your workbook — p. 5</a:t>
            </a:r>
          </a:p>
          <a:p>
            <a:pPr lvl="1" indent="0">
              <a:lnSpc>
                <a:spcPct val="110000"/>
              </a:lnSpc>
              <a:spcAft>
                <a:spcPts val="600"/>
              </a:spcAft>
              <a:buNone/>
            </a:pPr>
            <a:r>
              <a:rPr lang="en-AU" dirty="0"/>
              <a:t>Make a note of how you document this collaborative input in your planning.</a:t>
            </a:r>
          </a:p>
          <a:p>
            <a:pPr lvl="1" indent="0">
              <a:lnSpc>
                <a:spcPct val="110000"/>
              </a:lnSpc>
              <a:spcAft>
                <a:spcPts val="600"/>
              </a:spcAft>
              <a:buNone/>
            </a:pPr>
            <a:endParaRPr lang="en-AU" sz="2000" dirty="0">
              <a:solidFill>
                <a:schemeClr val="accent3"/>
              </a:solidFill>
            </a:endParaRPr>
          </a:p>
          <a:p>
            <a:pPr lvl="1" indent="0">
              <a:lnSpc>
                <a:spcPct val="110000"/>
              </a:lnSpc>
              <a:spcAft>
                <a:spcPts val="600"/>
              </a:spcAft>
              <a:buNone/>
            </a:pPr>
            <a:endParaRPr lang="en-AU" dirty="0"/>
          </a:p>
          <a:p>
            <a:pPr>
              <a:lnSpc>
                <a:spcPct val="110000"/>
              </a:lnSpc>
              <a:spcBef>
                <a:spcPts val="600"/>
              </a:spcBef>
              <a:spcAft>
                <a:spcPts val="600"/>
              </a:spcAft>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pic>
        <p:nvPicPr>
          <p:cNvPr id="4" name="Graphic 3" descr="Orange circle icon: Solo thinking">
            <a:extLst>
              <a:ext uri="{FF2B5EF4-FFF2-40B4-BE49-F238E27FC236}">
                <a16:creationId xmlns:a16="http://schemas.microsoft.com/office/drawing/2014/main" id="{0E73FBA8-8A6D-9AC4-1F20-C54F71F781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2975" y="3482463"/>
            <a:ext cx="1134000" cy="1134000"/>
          </a:xfrm>
          <a:prstGeom prst="rect">
            <a:avLst/>
          </a:prstGeom>
        </p:spPr>
      </p:pic>
    </p:spTree>
    <p:extLst>
      <p:ext uri="{BB962C8B-B14F-4D97-AF65-F5344CB8AC3E}">
        <p14:creationId xmlns:p14="http://schemas.microsoft.com/office/powerpoint/2010/main" val="1725589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5139A3-B180-2D95-BE3A-BBCCA69AED7B}"/>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a:off x="320975" y="634637"/>
            <a:ext cx="6194630" cy="4323158"/>
          </a:xfrm>
          <a:prstGeom prst="rect">
            <a:avLst/>
          </a:prstGeom>
          <a:effectLst/>
        </p:spPr>
      </p:pic>
      <p:sp>
        <p:nvSpPr>
          <p:cNvPr id="2" name="Title 1">
            <a:extLst>
              <a:ext uri="{FF2B5EF4-FFF2-40B4-BE49-F238E27FC236}">
                <a16:creationId xmlns:a16="http://schemas.microsoft.com/office/drawing/2014/main" id="{4D938860-B538-19A5-0A1C-FFB3BFF59EFD}"/>
              </a:ext>
            </a:extLst>
          </p:cNvPr>
          <p:cNvSpPr>
            <a:spLocks noGrp="1"/>
          </p:cNvSpPr>
          <p:nvPr>
            <p:ph type="title"/>
          </p:nvPr>
        </p:nvSpPr>
        <p:spPr/>
        <p:txBody>
          <a:bodyPr/>
          <a:lstStyle/>
          <a:p>
            <a:r>
              <a:rPr lang="en-AU"/>
              <a:t>Medium-term planning: Learning priorities</a:t>
            </a:r>
          </a:p>
        </p:txBody>
      </p:sp>
      <p:grpSp>
        <p:nvGrpSpPr>
          <p:cNvPr id="7" name="Group 6">
            <a:extLst>
              <a:ext uri="{FF2B5EF4-FFF2-40B4-BE49-F238E27FC236}">
                <a16:creationId xmlns:a16="http://schemas.microsoft.com/office/drawing/2014/main" id="{6DC786EC-DB88-9FB8-8E18-5C23CB47D324}"/>
              </a:ext>
            </a:extLst>
          </p:cNvPr>
          <p:cNvGrpSpPr/>
          <p:nvPr/>
        </p:nvGrpSpPr>
        <p:grpSpPr>
          <a:xfrm>
            <a:off x="7634967" y="552241"/>
            <a:ext cx="1310478" cy="1506296"/>
            <a:chOff x="3171930" y="1278550"/>
            <a:chExt cx="1310478" cy="1506296"/>
          </a:xfrm>
        </p:grpSpPr>
        <p:sp>
          <p:nvSpPr>
            <p:cNvPr id="9" name="Hexagon 8">
              <a:extLst>
                <a:ext uri="{FF2B5EF4-FFF2-40B4-BE49-F238E27FC236}">
                  <a16:creationId xmlns:a16="http://schemas.microsoft.com/office/drawing/2014/main" id="{360C08FC-568E-76F3-990F-9BD5F13B33ED}"/>
                </a:ext>
              </a:extLst>
            </p:cNvPr>
            <p:cNvSpPr/>
            <p:nvPr/>
          </p:nvSpPr>
          <p:spPr>
            <a:xfrm rot="5400000">
              <a:off x="3074021" y="1376459"/>
              <a:ext cx="1506296" cy="1310478"/>
            </a:xfrm>
            <a:prstGeom prst="hexagon">
              <a:avLst>
                <a:gd name="adj" fmla="val 25000"/>
                <a:gd name="vf" fmla="val 115470"/>
              </a:avLst>
            </a:prstGeom>
            <a:solidFill>
              <a:srgbClr val="8869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10" name="Hexagon 4">
              <a:extLst>
                <a:ext uri="{FF2B5EF4-FFF2-40B4-BE49-F238E27FC236}">
                  <a16:creationId xmlns:a16="http://schemas.microsoft.com/office/drawing/2014/main" id="{0F56355D-5F74-9289-CDDA-F7477A2AB587}"/>
                </a:ext>
              </a:extLst>
            </p:cNvPr>
            <p:cNvSpPr txBox="1"/>
            <p:nvPr/>
          </p:nvSpPr>
          <p:spPr>
            <a:xfrm>
              <a:off x="3376146" y="1513281"/>
              <a:ext cx="902046" cy="1036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Context</a:t>
              </a:r>
            </a:p>
          </p:txBody>
        </p:sp>
      </p:grpSp>
      <p:grpSp>
        <p:nvGrpSpPr>
          <p:cNvPr id="18" name="Group 17">
            <a:extLst>
              <a:ext uri="{FF2B5EF4-FFF2-40B4-BE49-F238E27FC236}">
                <a16:creationId xmlns:a16="http://schemas.microsoft.com/office/drawing/2014/main" id="{C427BF00-E1ED-F282-7F0C-382905D4C19C}"/>
              </a:ext>
            </a:extLst>
          </p:cNvPr>
          <p:cNvGrpSpPr/>
          <p:nvPr/>
        </p:nvGrpSpPr>
        <p:grpSpPr>
          <a:xfrm>
            <a:off x="7634967" y="552241"/>
            <a:ext cx="1310478" cy="1506296"/>
            <a:chOff x="6005264" y="1278550"/>
            <a:chExt cx="1310478" cy="1506296"/>
          </a:xfrm>
        </p:grpSpPr>
        <p:sp>
          <p:nvSpPr>
            <p:cNvPr id="3" name="Hexagon 2">
              <a:extLst>
                <a:ext uri="{FF2B5EF4-FFF2-40B4-BE49-F238E27FC236}">
                  <a16:creationId xmlns:a16="http://schemas.microsoft.com/office/drawing/2014/main" id="{C161C5A1-38E4-9647-C3A4-4099310C264D}"/>
                </a:ext>
              </a:extLst>
            </p:cNvPr>
            <p:cNvSpPr/>
            <p:nvPr/>
          </p:nvSpPr>
          <p:spPr>
            <a:xfrm rot="5400000">
              <a:off x="5907355" y="1376459"/>
              <a:ext cx="1506296" cy="1310478"/>
            </a:xfrm>
            <a:prstGeom prst="hexagon">
              <a:avLst>
                <a:gd name="adj" fmla="val 25000"/>
                <a:gd name="vf" fmla="val 115470"/>
              </a:avLst>
            </a:prstGeom>
            <a:solidFill>
              <a:srgbClr val="8869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20" name="Hexagon 4">
              <a:extLst>
                <a:ext uri="{FF2B5EF4-FFF2-40B4-BE49-F238E27FC236}">
                  <a16:creationId xmlns:a16="http://schemas.microsoft.com/office/drawing/2014/main" id="{62ACEBF0-B053-9031-06EB-980A96540B23}"/>
                </a:ext>
              </a:extLst>
            </p:cNvPr>
            <p:cNvSpPr txBox="1"/>
            <p:nvPr/>
          </p:nvSpPr>
          <p:spPr>
            <a:xfrm>
              <a:off x="6209480" y="1513281"/>
              <a:ext cx="902046" cy="1036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Reflection</a:t>
              </a:r>
            </a:p>
          </p:txBody>
        </p:sp>
      </p:grpSp>
      <p:grpSp>
        <p:nvGrpSpPr>
          <p:cNvPr id="4" name="Group 3">
            <a:extLst>
              <a:ext uri="{FF2B5EF4-FFF2-40B4-BE49-F238E27FC236}">
                <a16:creationId xmlns:a16="http://schemas.microsoft.com/office/drawing/2014/main" id="{586BCC4C-C261-701D-A24A-4026A1EC9B9B}"/>
              </a:ext>
            </a:extLst>
          </p:cNvPr>
          <p:cNvGrpSpPr/>
          <p:nvPr/>
        </p:nvGrpSpPr>
        <p:grpSpPr>
          <a:xfrm>
            <a:off x="7634967" y="552241"/>
            <a:ext cx="1310478" cy="1506296"/>
            <a:chOff x="4589947" y="1278550"/>
            <a:chExt cx="1310478" cy="1506296"/>
          </a:xfrm>
          <a:solidFill>
            <a:srgbClr val="DAC5B7"/>
          </a:solidFill>
        </p:grpSpPr>
        <p:sp>
          <p:nvSpPr>
            <p:cNvPr id="5" name="Hexagon 4">
              <a:extLst>
                <a:ext uri="{FF2B5EF4-FFF2-40B4-BE49-F238E27FC236}">
                  <a16:creationId xmlns:a16="http://schemas.microsoft.com/office/drawing/2014/main" id="{D606ED3B-44EE-7346-1B33-7BFCAD8D52AA}"/>
                </a:ext>
              </a:extLst>
            </p:cNvPr>
            <p:cNvSpPr/>
            <p:nvPr/>
          </p:nvSpPr>
          <p:spPr>
            <a:xfrm rot="5400000">
              <a:off x="4492038" y="1376459"/>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6" name="Hexagon 4">
              <a:extLst>
                <a:ext uri="{FF2B5EF4-FFF2-40B4-BE49-F238E27FC236}">
                  <a16:creationId xmlns:a16="http://schemas.microsoft.com/office/drawing/2014/main" id="{435202D4-1F26-5BA3-AB2E-F76C6FE0654E}"/>
                </a:ext>
              </a:extLst>
            </p:cNvPr>
            <p:cNvSpPr txBox="1"/>
            <p:nvPr/>
          </p:nvSpPr>
          <p:spPr>
            <a:xfrm>
              <a:off x="4794163" y="1513281"/>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Learning priorities</a:t>
              </a:r>
            </a:p>
          </p:txBody>
        </p:sp>
      </p:grpSp>
      <p:pic>
        <p:nvPicPr>
          <p:cNvPr id="16" name="Picture 15">
            <a:extLst>
              <a:ext uri="{FF2B5EF4-FFF2-40B4-BE49-F238E27FC236}">
                <a16:creationId xmlns:a16="http://schemas.microsoft.com/office/drawing/2014/main" id="{6F0D0ED0-A39A-73F3-9341-7CBAD7CC836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550508" y="713099"/>
            <a:ext cx="3532069" cy="3917926"/>
          </a:xfrm>
          <a:prstGeom prst="rect">
            <a:avLst/>
          </a:prstGeom>
          <a:ln w="38100">
            <a:solidFill>
              <a:schemeClr val="accent2"/>
            </a:solidFill>
          </a:ln>
        </p:spPr>
      </p:pic>
    </p:spTree>
    <p:extLst>
      <p:ext uri="{BB962C8B-B14F-4D97-AF65-F5344CB8AC3E}">
        <p14:creationId xmlns:p14="http://schemas.microsoft.com/office/powerpoint/2010/main" val="3173935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40779B-1A35-115D-B8E2-5723464AD2FB}"/>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a:off x="320975" y="634637"/>
            <a:ext cx="6194630" cy="4323158"/>
          </a:xfrm>
          <a:prstGeom prst="rect">
            <a:avLst/>
          </a:prstGeom>
          <a:effectLst/>
        </p:spPr>
      </p:pic>
      <p:sp>
        <p:nvSpPr>
          <p:cNvPr id="2" name="Title 1">
            <a:extLst>
              <a:ext uri="{FF2B5EF4-FFF2-40B4-BE49-F238E27FC236}">
                <a16:creationId xmlns:a16="http://schemas.microsoft.com/office/drawing/2014/main" id="{4D938860-B538-19A5-0A1C-FFB3BFF59EFD}"/>
              </a:ext>
            </a:extLst>
          </p:cNvPr>
          <p:cNvSpPr>
            <a:spLocks noGrp="1"/>
          </p:cNvSpPr>
          <p:nvPr>
            <p:ph type="title"/>
          </p:nvPr>
        </p:nvSpPr>
        <p:spPr>
          <a:xfrm>
            <a:off x="327025" y="274637"/>
            <a:ext cx="7898518" cy="360000"/>
          </a:xfrm>
        </p:spPr>
        <p:txBody>
          <a:bodyPr>
            <a:normAutofit fontScale="90000"/>
          </a:bodyPr>
          <a:lstStyle/>
          <a:p>
            <a:r>
              <a:rPr lang="en-AU" dirty="0"/>
              <a:t>Medium-term planning: Learning experiences and the role of teachers and educators</a:t>
            </a:r>
          </a:p>
        </p:txBody>
      </p:sp>
      <p:grpSp>
        <p:nvGrpSpPr>
          <p:cNvPr id="7" name="Group 6">
            <a:extLst>
              <a:ext uri="{FF2B5EF4-FFF2-40B4-BE49-F238E27FC236}">
                <a16:creationId xmlns:a16="http://schemas.microsoft.com/office/drawing/2014/main" id="{6DC786EC-DB88-9FB8-8E18-5C23CB47D324}"/>
              </a:ext>
            </a:extLst>
          </p:cNvPr>
          <p:cNvGrpSpPr/>
          <p:nvPr/>
        </p:nvGrpSpPr>
        <p:grpSpPr>
          <a:xfrm>
            <a:off x="7634967" y="552241"/>
            <a:ext cx="1310478" cy="1506296"/>
            <a:chOff x="3171930" y="1278550"/>
            <a:chExt cx="1310478" cy="1506296"/>
          </a:xfrm>
        </p:grpSpPr>
        <p:sp>
          <p:nvSpPr>
            <p:cNvPr id="9" name="Hexagon 8">
              <a:extLst>
                <a:ext uri="{FF2B5EF4-FFF2-40B4-BE49-F238E27FC236}">
                  <a16:creationId xmlns:a16="http://schemas.microsoft.com/office/drawing/2014/main" id="{360C08FC-568E-76F3-990F-9BD5F13B33ED}"/>
                </a:ext>
              </a:extLst>
            </p:cNvPr>
            <p:cNvSpPr/>
            <p:nvPr/>
          </p:nvSpPr>
          <p:spPr>
            <a:xfrm rot="5400000">
              <a:off x="3074021" y="1376459"/>
              <a:ext cx="1506296" cy="1310478"/>
            </a:xfrm>
            <a:prstGeom prst="hexagon">
              <a:avLst>
                <a:gd name="adj" fmla="val 25000"/>
                <a:gd name="vf" fmla="val 115470"/>
              </a:avLst>
            </a:prstGeom>
            <a:solidFill>
              <a:srgbClr val="8869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10" name="Hexagon 4">
              <a:extLst>
                <a:ext uri="{FF2B5EF4-FFF2-40B4-BE49-F238E27FC236}">
                  <a16:creationId xmlns:a16="http://schemas.microsoft.com/office/drawing/2014/main" id="{0F56355D-5F74-9289-CDDA-F7477A2AB587}"/>
                </a:ext>
              </a:extLst>
            </p:cNvPr>
            <p:cNvSpPr txBox="1"/>
            <p:nvPr/>
          </p:nvSpPr>
          <p:spPr>
            <a:xfrm>
              <a:off x="3376146" y="1513281"/>
              <a:ext cx="902046" cy="1036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Context</a:t>
              </a:r>
            </a:p>
          </p:txBody>
        </p:sp>
      </p:grpSp>
      <p:grpSp>
        <p:nvGrpSpPr>
          <p:cNvPr id="18" name="Group 17">
            <a:extLst>
              <a:ext uri="{FF2B5EF4-FFF2-40B4-BE49-F238E27FC236}">
                <a16:creationId xmlns:a16="http://schemas.microsoft.com/office/drawing/2014/main" id="{C427BF00-E1ED-F282-7F0C-382905D4C19C}"/>
              </a:ext>
            </a:extLst>
          </p:cNvPr>
          <p:cNvGrpSpPr/>
          <p:nvPr/>
        </p:nvGrpSpPr>
        <p:grpSpPr>
          <a:xfrm>
            <a:off x="7634967" y="552241"/>
            <a:ext cx="1310478" cy="1506296"/>
            <a:chOff x="6005264" y="1278550"/>
            <a:chExt cx="1310478" cy="1506296"/>
          </a:xfrm>
        </p:grpSpPr>
        <p:sp>
          <p:nvSpPr>
            <p:cNvPr id="3" name="Hexagon 2">
              <a:extLst>
                <a:ext uri="{FF2B5EF4-FFF2-40B4-BE49-F238E27FC236}">
                  <a16:creationId xmlns:a16="http://schemas.microsoft.com/office/drawing/2014/main" id="{C161C5A1-38E4-9647-C3A4-4099310C264D}"/>
                </a:ext>
              </a:extLst>
            </p:cNvPr>
            <p:cNvSpPr/>
            <p:nvPr/>
          </p:nvSpPr>
          <p:spPr>
            <a:xfrm rot="5400000">
              <a:off x="5907355" y="1376459"/>
              <a:ext cx="1506296" cy="1310478"/>
            </a:xfrm>
            <a:prstGeom prst="hexagon">
              <a:avLst>
                <a:gd name="adj" fmla="val 25000"/>
                <a:gd name="vf" fmla="val 115470"/>
              </a:avLst>
            </a:prstGeom>
            <a:solidFill>
              <a:srgbClr val="8869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20" name="Hexagon 4">
              <a:extLst>
                <a:ext uri="{FF2B5EF4-FFF2-40B4-BE49-F238E27FC236}">
                  <a16:creationId xmlns:a16="http://schemas.microsoft.com/office/drawing/2014/main" id="{62ACEBF0-B053-9031-06EB-980A96540B23}"/>
                </a:ext>
              </a:extLst>
            </p:cNvPr>
            <p:cNvSpPr txBox="1"/>
            <p:nvPr/>
          </p:nvSpPr>
          <p:spPr>
            <a:xfrm>
              <a:off x="6209480" y="1513281"/>
              <a:ext cx="902046" cy="1036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Reflection</a:t>
              </a:r>
            </a:p>
          </p:txBody>
        </p:sp>
      </p:grpSp>
      <p:grpSp>
        <p:nvGrpSpPr>
          <p:cNvPr id="4" name="Group 3">
            <a:extLst>
              <a:ext uri="{FF2B5EF4-FFF2-40B4-BE49-F238E27FC236}">
                <a16:creationId xmlns:a16="http://schemas.microsoft.com/office/drawing/2014/main" id="{2FD07360-8332-C211-2A73-E06A93156D36}"/>
              </a:ext>
            </a:extLst>
          </p:cNvPr>
          <p:cNvGrpSpPr/>
          <p:nvPr/>
        </p:nvGrpSpPr>
        <p:grpSpPr>
          <a:xfrm>
            <a:off x="7634967" y="552241"/>
            <a:ext cx="1310478" cy="1506296"/>
            <a:chOff x="4589947" y="1278550"/>
            <a:chExt cx="1310478" cy="1506296"/>
          </a:xfrm>
        </p:grpSpPr>
        <p:sp>
          <p:nvSpPr>
            <p:cNvPr id="5" name="Hexagon 4">
              <a:extLst>
                <a:ext uri="{FF2B5EF4-FFF2-40B4-BE49-F238E27FC236}">
                  <a16:creationId xmlns:a16="http://schemas.microsoft.com/office/drawing/2014/main" id="{FBC1815F-A4CA-9C77-3AD8-049A1E6BB5D2}"/>
                </a:ext>
              </a:extLst>
            </p:cNvPr>
            <p:cNvSpPr/>
            <p:nvPr/>
          </p:nvSpPr>
          <p:spPr>
            <a:xfrm rot="5400000">
              <a:off x="4492038" y="1376459"/>
              <a:ext cx="1506296" cy="1310478"/>
            </a:xfrm>
            <a:prstGeom prst="hexagon">
              <a:avLst>
                <a:gd name="adj" fmla="val 25000"/>
                <a:gd name="vf" fmla="val 115470"/>
              </a:avLst>
            </a:prstGeom>
            <a:solidFill>
              <a:srgbClr val="8869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6" name="Hexagon 4">
              <a:extLst>
                <a:ext uri="{FF2B5EF4-FFF2-40B4-BE49-F238E27FC236}">
                  <a16:creationId xmlns:a16="http://schemas.microsoft.com/office/drawing/2014/main" id="{32DB08FA-F3F4-4A1D-9643-6F8113EBF392}"/>
                </a:ext>
              </a:extLst>
            </p:cNvPr>
            <p:cNvSpPr txBox="1"/>
            <p:nvPr/>
          </p:nvSpPr>
          <p:spPr>
            <a:xfrm>
              <a:off x="4794163" y="1513281"/>
              <a:ext cx="902046" cy="1036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Learning priorities</a:t>
              </a:r>
            </a:p>
          </p:txBody>
        </p:sp>
      </p:grpSp>
      <p:grpSp>
        <p:nvGrpSpPr>
          <p:cNvPr id="13" name="Group 12">
            <a:extLst>
              <a:ext uri="{FF2B5EF4-FFF2-40B4-BE49-F238E27FC236}">
                <a16:creationId xmlns:a16="http://schemas.microsoft.com/office/drawing/2014/main" id="{A899293C-BC33-902A-F9A2-0F1E0C5B9F1A}"/>
              </a:ext>
            </a:extLst>
          </p:cNvPr>
          <p:cNvGrpSpPr/>
          <p:nvPr/>
        </p:nvGrpSpPr>
        <p:grpSpPr>
          <a:xfrm>
            <a:off x="6915065" y="1823806"/>
            <a:ext cx="1310478" cy="1506296"/>
            <a:chOff x="5300317" y="6"/>
            <a:chExt cx="1310478" cy="1506296"/>
          </a:xfrm>
          <a:solidFill>
            <a:srgbClr val="DAC5B7"/>
          </a:solidFill>
        </p:grpSpPr>
        <p:sp>
          <p:nvSpPr>
            <p:cNvPr id="14" name="Hexagon 13">
              <a:extLst>
                <a:ext uri="{FF2B5EF4-FFF2-40B4-BE49-F238E27FC236}">
                  <a16:creationId xmlns:a16="http://schemas.microsoft.com/office/drawing/2014/main" id="{9205F1C8-3A62-B5BA-3EA4-B15D4569C512}"/>
                </a:ext>
              </a:extLst>
            </p:cNvPr>
            <p:cNvSpPr/>
            <p:nvPr/>
          </p:nvSpPr>
          <p:spPr>
            <a:xfrm rot="5400000">
              <a:off x="5202408" y="97915"/>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15" name="Hexagon 4">
              <a:extLst>
                <a:ext uri="{FF2B5EF4-FFF2-40B4-BE49-F238E27FC236}">
                  <a16:creationId xmlns:a16="http://schemas.microsoft.com/office/drawing/2014/main" id="{CA0ED00B-2A5E-D432-9E54-2551E9D027C9}"/>
                </a:ext>
              </a:extLst>
            </p:cNvPr>
            <p:cNvSpPr txBox="1"/>
            <p:nvPr/>
          </p:nvSpPr>
          <p:spPr>
            <a:xfrm>
              <a:off x="5504533" y="234737"/>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rPr>
                <a:t>Collaboration</a:t>
              </a:r>
              <a:r>
                <a:rPr lang="en-AU" sz="1000" b="1" kern="1200">
                  <a:solidFill>
                    <a:schemeClr val="tx1"/>
                  </a:solidFill>
                </a:rPr>
                <a:t> </a:t>
              </a:r>
            </a:p>
          </p:txBody>
        </p:sp>
      </p:grpSp>
      <p:grpSp>
        <p:nvGrpSpPr>
          <p:cNvPr id="21" name="Group 20">
            <a:extLst>
              <a:ext uri="{FF2B5EF4-FFF2-40B4-BE49-F238E27FC236}">
                <a16:creationId xmlns:a16="http://schemas.microsoft.com/office/drawing/2014/main" id="{2D9EF7C8-F8B0-9169-7BCB-FB0847B8D13E}"/>
              </a:ext>
            </a:extLst>
          </p:cNvPr>
          <p:cNvGrpSpPr/>
          <p:nvPr/>
        </p:nvGrpSpPr>
        <p:grpSpPr>
          <a:xfrm>
            <a:off x="7634967" y="552241"/>
            <a:ext cx="1310478" cy="1506296"/>
            <a:chOff x="7436763" y="1241917"/>
            <a:chExt cx="1310478" cy="1506296"/>
          </a:xfrm>
        </p:grpSpPr>
        <p:sp>
          <p:nvSpPr>
            <p:cNvPr id="22" name="Hexagon 21">
              <a:extLst>
                <a:ext uri="{FF2B5EF4-FFF2-40B4-BE49-F238E27FC236}">
                  <a16:creationId xmlns:a16="http://schemas.microsoft.com/office/drawing/2014/main" id="{EADAAF99-F13F-D58C-71DA-3286D82F3A24}"/>
                </a:ext>
              </a:extLst>
            </p:cNvPr>
            <p:cNvSpPr/>
            <p:nvPr/>
          </p:nvSpPr>
          <p:spPr>
            <a:xfrm rot="5400000">
              <a:off x="7338854" y="1339826"/>
              <a:ext cx="1506296" cy="1310478"/>
            </a:xfrm>
            <a:prstGeom prst="hexagon">
              <a:avLst>
                <a:gd name="adj" fmla="val 25000"/>
                <a:gd name="vf" fmla="val 115470"/>
              </a:avLst>
            </a:prstGeom>
            <a:solidFill>
              <a:srgbClr val="DAC5B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23" name="Hexagon 4">
              <a:extLst>
                <a:ext uri="{FF2B5EF4-FFF2-40B4-BE49-F238E27FC236}">
                  <a16:creationId xmlns:a16="http://schemas.microsoft.com/office/drawing/2014/main" id="{B53472F9-227F-2B04-4AB7-D4710F9F2651}"/>
                </a:ext>
              </a:extLst>
            </p:cNvPr>
            <p:cNvSpPr txBox="1"/>
            <p:nvPr/>
          </p:nvSpPr>
          <p:spPr>
            <a:xfrm>
              <a:off x="7640979" y="1476648"/>
              <a:ext cx="902046" cy="1036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rPr>
                <a:t>Balance of planned and spontaneous learning</a:t>
              </a:r>
            </a:p>
          </p:txBody>
        </p:sp>
      </p:grpSp>
      <p:pic>
        <p:nvPicPr>
          <p:cNvPr id="17" name="Picture 16" descr="A screenshot of a screen&#10;&#10;Description automatically generated">
            <a:extLst>
              <a:ext uri="{FF2B5EF4-FFF2-40B4-BE49-F238E27FC236}">
                <a16:creationId xmlns:a16="http://schemas.microsoft.com/office/drawing/2014/main" id="{A4914AB4-DD26-9A21-7DE2-712F770D1F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8405" y="1281289"/>
            <a:ext cx="5926509" cy="2878288"/>
          </a:xfrm>
          <a:prstGeom prst="rect">
            <a:avLst/>
          </a:prstGeom>
          <a:ln w="38100">
            <a:solidFill>
              <a:schemeClr val="accent2"/>
            </a:solidFill>
          </a:ln>
        </p:spPr>
      </p:pic>
    </p:spTree>
    <p:extLst>
      <p:ext uri="{BB962C8B-B14F-4D97-AF65-F5344CB8AC3E}">
        <p14:creationId xmlns:p14="http://schemas.microsoft.com/office/powerpoint/2010/main" val="4026557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3A176-F561-ABFD-541D-9239ED46F1A7}"/>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a:off x="320975" y="634637"/>
            <a:ext cx="6194630" cy="4323158"/>
          </a:xfrm>
          <a:prstGeom prst="rect">
            <a:avLst/>
          </a:prstGeom>
          <a:effectLst/>
        </p:spPr>
      </p:pic>
      <p:sp>
        <p:nvSpPr>
          <p:cNvPr id="2" name="Title 1">
            <a:extLst>
              <a:ext uri="{FF2B5EF4-FFF2-40B4-BE49-F238E27FC236}">
                <a16:creationId xmlns:a16="http://schemas.microsoft.com/office/drawing/2014/main" id="{4D938860-B538-19A5-0A1C-FFB3BFF59EFD}"/>
              </a:ext>
            </a:extLst>
          </p:cNvPr>
          <p:cNvSpPr>
            <a:spLocks noGrp="1"/>
          </p:cNvSpPr>
          <p:nvPr>
            <p:ph type="title"/>
          </p:nvPr>
        </p:nvSpPr>
        <p:spPr/>
        <p:txBody>
          <a:bodyPr/>
          <a:lstStyle/>
          <a:p>
            <a:r>
              <a:rPr lang="en-AU"/>
              <a:t>Medium-term planning: Assessment</a:t>
            </a:r>
          </a:p>
        </p:txBody>
      </p:sp>
      <p:grpSp>
        <p:nvGrpSpPr>
          <p:cNvPr id="8" name="Group 7">
            <a:extLst>
              <a:ext uri="{FF2B5EF4-FFF2-40B4-BE49-F238E27FC236}">
                <a16:creationId xmlns:a16="http://schemas.microsoft.com/office/drawing/2014/main" id="{CE30052A-95F3-3813-E184-C3390CA16A1E}"/>
              </a:ext>
            </a:extLst>
          </p:cNvPr>
          <p:cNvGrpSpPr/>
          <p:nvPr/>
        </p:nvGrpSpPr>
        <p:grpSpPr>
          <a:xfrm>
            <a:off x="6979728" y="1823806"/>
            <a:ext cx="1310478" cy="1506296"/>
            <a:chOff x="4589947" y="1278550"/>
            <a:chExt cx="1310478" cy="1506296"/>
          </a:xfrm>
        </p:grpSpPr>
        <p:sp>
          <p:nvSpPr>
            <p:cNvPr id="11" name="Hexagon 10">
              <a:extLst>
                <a:ext uri="{FF2B5EF4-FFF2-40B4-BE49-F238E27FC236}">
                  <a16:creationId xmlns:a16="http://schemas.microsoft.com/office/drawing/2014/main" id="{70DEC01D-4B57-42C9-F712-69C05916B53E}"/>
                </a:ext>
              </a:extLst>
            </p:cNvPr>
            <p:cNvSpPr/>
            <p:nvPr/>
          </p:nvSpPr>
          <p:spPr>
            <a:xfrm rot="5400000">
              <a:off x="4492038" y="1376459"/>
              <a:ext cx="1506296" cy="1310478"/>
            </a:xfrm>
            <a:prstGeom prst="hexagon">
              <a:avLst>
                <a:gd name="adj" fmla="val 25000"/>
                <a:gd name="vf" fmla="val 115470"/>
              </a:avLst>
            </a:prstGeom>
            <a:solidFill>
              <a:srgbClr val="8869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12" name="Hexagon 4">
              <a:extLst>
                <a:ext uri="{FF2B5EF4-FFF2-40B4-BE49-F238E27FC236}">
                  <a16:creationId xmlns:a16="http://schemas.microsoft.com/office/drawing/2014/main" id="{83AA2E66-7A36-697B-AFCC-A8A34808992D}"/>
                </a:ext>
              </a:extLst>
            </p:cNvPr>
            <p:cNvSpPr txBox="1"/>
            <p:nvPr/>
          </p:nvSpPr>
          <p:spPr>
            <a:xfrm>
              <a:off x="4794163" y="1513281"/>
              <a:ext cx="902046" cy="1036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Learning priorities</a:t>
              </a:r>
            </a:p>
          </p:txBody>
        </p:sp>
      </p:grpSp>
      <p:grpSp>
        <p:nvGrpSpPr>
          <p:cNvPr id="13" name="Group 12">
            <a:extLst>
              <a:ext uri="{FF2B5EF4-FFF2-40B4-BE49-F238E27FC236}">
                <a16:creationId xmlns:a16="http://schemas.microsoft.com/office/drawing/2014/main" id="{A899293C-BC33-902A-F9A2-0F1E0C5B9F1A}"/>
              </a:ext>
            </a:extLst>
          </p:cNvPr>
          <p:cNvGrpSpPr/>
          <p:nvPr/>
        </p:nvGrpSpPr>
        <p:grpSpPr>
          <a:xfrm>
            <a:off x="7716763" y="552241"/>
            <a:ext cx="1310478" cy="1506296"/>
            <a:chOff x="5300317" y="6"/>
            <a:chExt cx="1310478" cy="1506296"/>
          </a:xfrm>
          <a:solidFill>
            <a:srgbClr val="DAC5B7"/>
          </a:solidFill>
        </p:grpSpPr>
        <p:sp>
          <p:nvSpPr>
            <p:cNvPr id="14" name="Hexagon 13">
              <a:extLst>
                <a:ext uri="{FF2B5EF4-FFF2-40B4-BE49-F238E27FC236}">
                  <a16:creationId xmlns:a16="http://schemas.microsoft.com/office/drawing/2014/main" id="{9205F1C8-3A62-B5BA-3EA4-B15D4569C512}"/>
                </a:ext>
              </a:extLst>
            </p:cNvPr>
            <p:cNvSpPr/>
            <p:nvPr/>
          </p:nvSpPr>
          <p:spPr>
            <a:xfrm rot="5400000">
              <a:off x="5202408" y="97915"/>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15" name="Hexagon 4">
              <a:extLst>
                <a:ext uri="{FF2B5EF4-FFF2-40B4-BE49-F238E27FC236}">
                  <a16:creationId xmlns:a16="http://schemas.microsoft.com/office/drawing/2014/main" id="{CA0ED00B-2A5E-D432-9E54-2551E9D027C9}"/>
                </a:ext>
              </a:extLst>
            </p:cNvPr>
            <p:cNvSpPr txBox="1"/>
            <p:nvPr/>
          </p:nvSpPr>
          <p:spPr>
            <a:xfrm>
              <a:off x="5504533" y="234737"/>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rPr>
                <a:t>Collaboration</a:t>
              </a:r>
              <a:r>
                <a:rPr lang="en-AU" sz="1000" b="1" kern="1200">
                  <a:solidFill>
                    <a:schemeClr val="tx1"/>
                  </a:solidFill>
                </a:rPr>
                <a:t> </a:t>
              </a:r>
            </a:p>
          </p:txBody>
        </p:sp>
      </p:grpSp>
      <p:grpSp>
        <p:nvGrpSpPr>
          <p:cNvPr id="16" name="Group 15">
            <a:extLst>
              <a:ext uri="{FF2B5EF4-FFF2-40B4-BE49-F238E27FC236}">
                <a16:creationId xmlns:a16="http://schemas.microsoft.com/office/drawing/2014/main" id="{6DF36D72-B812-A604-26E5-165696A04C9E}"/>
              </a:ext>
            </a:extLst>
          </p:cNvPr>
          <p:cNvGrpSpPr/>
          <p:nvPr/>
        </p:nvGrpSpPr>
        <p:grpSpPr>
          <a:xfrm>
            <a:off x="6979728" y="1818602"/>
            <a:ext cx="1310478" cy="1506296"/>
            <a:chOff x="5300920" y="2525252"/>
            <a:chExt cx="1310478" cy="1506296"/>
          </a:xfrm>
          <a:solidFill>
            <a:srgbClr val="DAC5B7"/>
          </a:solidFill>
        </p:grpSpPr>
        <p:sp>
          <p:nvSpPr>
            <p:cNvPr id="17" name="Hexagon 16">
              <a:extLst>
                <a:ext uri="{FF2B5EF4-FFF2-40B4-BE49-F238E27FC236}">
                  <a16:creationId xmlns:a16="http://schemas.microsoft.com/office/drawing/2014/main" id="{161D0356-F8B0-853C-B6AA-0C9AE93D87F5}"/>
                </a:ext>
              </a:extLst>
            </p:cNvPr>
            <p:cNvSpPr/>
            <p:nvPr/>
          </p:nvSpPr>
          <p:spPr>
            <a:xfrm rot="5400000">
              <a:off x="5203011" y="2623161"/>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19" name="Hexagon 4">
              <a:extLst>
                <a:ext uri="{FF2B5EF4-FFF2-40B4-BE49-F238E27FC236}">
                  <a16:creationId xmlns:a16="http://schemas.microsoft.com/office/drawing/2014/main" id="{11A48A56-5825-2B2B-05B0-EE0955605B57}"/>
                </a:ext>
              </a:extLst>
            </p:cNvPr>
            <p:cNvSpPr txBox="1"/>
            <p:nvPr/>
          </p:nvSpPr>
          <p:spPr>
            <a:xfrm>
              <a:off x="5505136" y="2759983"/>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Assessment</a:t>
              </a:r>
            </a:p>
          </p:txBody>
        </p:sp>
      </p:grpSp>
      <p:pic>
        <p:nvPicPr>
          <p:cNvPr id="4" name="Picture 3" descr="A screenshot of a screen&#10;&#10;Description automatically generated">
            <a:extLst>
              <a:ext uri="{FF2B5EF4-FFF2-40B4-BE49-F238E27FC236}">
                <a16:creationId xmlns:a16="http://schemas.microsoft.com/office/drawing/2014/main" id="{505B9791-4165-1FB9-20D7-30B407E3E9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58781" y="737059"/>
            <a:ext cx="3306727" cy="3771804"/>
          </a:xfrm>
          <a:prstGeom prst="rect">
            <a:avLst/>
          </a:prstGeom>
          <a:ln w="38100">
            <a:solidFill>
              <a:schemeClr val="accent2"/>
            </a:solidFill>
          </a:ln>
        </p:spPr>
      </p:pic>
    </p:spTree>
    <p:extLst>
      <p:ext uri="{BB962C8B-B14F-4D97-AF65-F5344CB8AC3E}">
        <p14:creationId xmlns:p14="http://schemas.microsoft.com/office/powerpoint/2010/main" val="3571354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0227-2BB8-F955-8D35-952E97C1D30B}"/>
              </a:ext>
            </a:extLst>
          </p:cNvPr>
          <p:cNvSpPr>
            <a:spLocks noGrp="1"/>
          </p:cNvSpPr>
          <p:nvPr>
            <p:ph type="title"/>
          </p:nvPr>
        </p:nvSpPr>
        <p:spPr/>
        <p:txBody>
          <a:bodyPr/>
          <a:lstStyle/>
          <a:p>
            <a:r>
              <a:rPr lang="en-AU"/>
              <a:t>Activity 7: Assessment</a:t>
            </a:r>
          </a:p>
        </p:txBody>
      </p:sp>
      <p:sp>
        <p:nvSpPr>
          <p:cNvPr id="3" name="Content Placeholder 2">
            <a:extLst>
              <a:ext uri="{FF2B5EF4-FFF2-40B4-BE49-F238E27FC236}">
                <a16:creationId xmlns:a16="http://schemas.microsoft.com/office/drawing/2014/main" id="{8A29215E-4254-5CC4-343F-BA8F37E06AFB}"/>
              </a:ext>
            </a:extLst>
          </p:cNvPr>
          <p:cNvSpPr>
            <a:spLocks noGrp="1"/>
          </p:cNvSpPr>
          <p:nvPr>
            <p:ph idx="1"/>
          </p:nvPr>
        </p:nvSpPr>
        <p:spPr/>
        <p:txBody>
          <a:bodyPr>
            <a:normAutofit/>
          </a:bodyPr>
          <a:lstStyle/>
          <a:p>
            <a:r>
              <a:rPr lang="en-AU" b="1" dirty="0">
                <a:solidFill>
                  <a:schemeClr val="accent3"/>
                </a:solidFill>
                <a:ea typeface="Times New Roman" panose="02020603050405020304" pitchFamily="18" charset="0"/>
                <a:cs typeface="Times New Roman" panose="02020603050405020304" pitchFamily="18" charset="0"/>
              </a:rPr>
              <a:t>Re</a:t>
            </a:r>
            <a:r>
              <a:rPr lang="en-AU" b="1" dirty="0">
                <a:solidFill>
                  <a:schemeClr val="accent3"/>
                </a:solidFill>
                <a:effectLst/>
                <a:latin typeface="Arial" panose="020B0604020202020204" pitchFamily="34" charset="0"/>
                <a:ea typeface="Times New Roman" panose="02020603050405020304" pitchFamily="18" charset="0"/>
                <a:cs typeface="Times New Roman" panose="02020603050405020304" pitchFamily="18" charset="0"/>
              </a:rPr>
              <a:t>flect on assessment </a:t>
            </a:r>
          </a:p>
          <a:p>
            <a:pPr marL="342900" lvl="1" indent="-342900">
              <a:lnSpc>
                <a:spcPct val="110000"/>
              </a:lnSpc>
              <a:spcAft>
                <a:spcPts val="600"/>
              </a:spcAft>
            </a:pPr>
            <a:r>
              <a:rPr lang="en-AU" dirty="0"/>
              <a:t>How do you make decisions about evidence of learning to collect?</a:t>
            </a:r>
          </a:p>
          <a:p>
            <a:pPr marL="342900" lvl="1" indent="-342900">
              <a:lnSpc>
                <a:spcPct val="110000"/>
              </a:lnSpc>
              <a:spcAft>
                <a:spcPts val="600"/>
              </a:spcAft>
            </a:pPr>
            <a:r>
              <a:rPr lang="en-AU" dirty="0"/>
              <a:t>How could shared understanding and teamwork be supported through your documentation?</a:t>
            </a:r>
          </a:p>
          <a:p>
            <a:pPr lvl="1" indent="0">
              <a:lnSpc>
                <a:spcPct val="110000"/>
              </a:lnSpc>
              <a:spcAft>
                <a:spcPts val="600"/>
              </a:spcAft>
              <a:buNone/>
            </a:pPr>
            <a:r>
              <a:rPr lang="en-AU" sz="2000" b="1" dirty="0">
                <a:solidFill>
                  <a:schemeClr val="accent3"/>
                </a:solidFill>
              </a:rPr>
              <a:t>In your workbook — p. 5</a:t>
            </a:r>
          </a:p>
          <a:p>
            <a:pPr>
              <a:lnSpc>
                <a:spcPct val="110000"/>
              </a:lnSpc>
              <a:spcAft>
                <a:spcPts val="600"/>
              </a:spcAft>
            </a:pPr>
            <a:r>
              <a:rPr lang="en-AU" b="1" dirty="0">
                <a:ea typeface="Times New Roman" panose="02020603050405020304" pitchFamily="18" charset="0"/>
                <a:cs typeface="Times New Roman" panose="02020603050405020304" pitchFamily="18" charset="0"/>
              </a:rPr>
              <a:t>Make a note </a:t>
            </a:r>
            <a:r>
              <a:rPr lang="en-AU" dirty="0">
                <a:ea typeface="Times New Roman" panose="02020603050405020304" pitchFamily="18" charset="0"/>
                <a:cs typeface="Times New Roman" panose="02020603050405020304" pitchFamily="18" charset="0"/>
              </a:rPr>
              <a:t>of wh</a:t>
            </a:r>
            <a:r>
              <a:rPr lang="en-AU" dirty="0"/>
              <a:t>at you could continue, start or stop to support efficient ways of working?</a:t>
            </a:r>
          </a:p>
          <a:p>
            <a:pPr>
              <a:lnSpc>
                <a:spcPct val="110000"/>
              </a:lnSpc>
              <a:spcBef>
                <a:spcPts val="600"/>
              </a:spcBef>
              <a:spcAft>
                <a:spcPts val="600"/>
              </a:spcAft>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pic>
        <p:nvPicPr>
          <p:cNvPr id="4" name="Graphic 3" descr="Orange circle icon: Solo thinking">
            <a:extLst>
              <a:ext uri="{FF2B5EF4-FFF2-40B4-BE49-F238E27FC236}">
                <a16:creationId xmlns:a16="http://schemas.microsoft.com/office/drawing/2014/main" id="{0E73FBA8-8A6D-9AC4-1F20-C54F71F781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2975" y="3482463"/>
            <a:ext cx="1134000" cy="1134000"/>
          </a:xfrm>
          <a:prstGeom prst="rect">
            <a:avLst/>
          </a:prstGeom>
        </p:spPr>
      </p:pic>
    </p:spTree>
    <p:extLst>
      <p:ext uri="{BB962C8B-B14F-4D97-AF65-F5344CB8AC3E}">
        <p14:creationId xmlns:p14="http://schemas.microsoft.com/office/powerpoint/2010/main" val="2099450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BA80-FA05-A0B3-8A0B-79F3B7808EB1}"/>
              </a:ext>
            </a:extLst>
          </p:cNvPr>
          <p:cNvSpPr>
            <a:spLocks noGrp="1"/>
          </p:cNvSpPr>
          <p:nvPr>
            <p:ph type="title"/>
          </p:nvPr>
        </p:nvSpPr>
        <p:spPr/>
        <p:txBody>
          <a:bodyPr/>
          <a:lstStyle/>
          <a:p>
            <a:r>
              <a:rPr lang="en-AU"/>
              <a:t>Short-term planning </a:t>
            </a:r>
          </a:p>
        </p:txBody>
      </p:sp>
      <p:graphicFrame>
        <p:nvGraphicFramePr>
          <p:cNvPr id="4" name="Content Placeholder 3">
            <a:extLst>
              <a:ext uri="{FF2B5EF4-FFF2-40B4-BE49-F238E27FC236}">
                <a16:creationId xmlns:a16="http://schemas.microsoft.com/office/drawing/2014/main" id="{65756FCD-7F40-3107-E81C-AF91C6A69463}"/>
              </a:ext>
            </a:extLst>
          </p:cNvPr>
          <p:cNvGraphicFramePr>
            <a:graphicFrameLocks noGrp="1"/>
          </p:cNvGraphicFramePr>
          <p:nvPr>
            <p:ph idx="1"/>
            <p:extLst>
              <p:ext uri="{D42A27DB-BD31-4B8C-83A1-F6EECF244321}">
                <p14:modId xmlns:p14="http://schemas.microsoft.com/office/powerpoint/2010/main" val="1441198618"/>
              </p:ext>
            </p:extLst>
          </p:nvPr>
        </p:nvGraphicFramePr>
        <p:xfrm>
          <a:off x="665018" y="729673"/>
          <a:ext cx="7629237" cy="4027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87A95660-1F3F-48BA-09B1-97BB719E5F82}"/>
              </a:ext>
            </a:extLst>
          </p:cNvPr>
          <p:cNvSpPr/>
          <p:nvPr/>
        </p:nvSpPr>
        <p:spPr>
          <a:xfrm>
            <a:off x="1115616" y="843558"/>
            <a:ext cx="1683855" cy="2088232"/>
          </a:xfrm>
          <a:prstGeom prst="rect">
            <a:avLst/>
          </a:prstGeom>
          <a:solidFill>
            <a:schemeClr val="bg1">
              <a:alpha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95204F28-3B96-219F-2A2D-7C6C74B49714}"/>
              </a:ext>
            </a:extLst>
          </p:cNvPr>
          <p:cNvSpPr/>
          <p:nvPr/>
        </p:nvSpPr>
        <p:spPr>
          <a:xfrm>
            <a:off x="2915816" y="866535"/>
            <a:ext cx="2520280" cy="1152128"/>
          </a:xfrm>
          <a:prstGeom prst="rect">
            <a:avLst/>
          </a:prstGeom>
          <a:solidFill>
            <a:schemeClr val="bg1">
              <a:alpha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3914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a:extLst>
              <a:ext uri="{FF2B5EF4-FFF2-40B4-BE49-F238E27FC236}">
                <a16:creationId xmlns:a16="http://schemas.microsoft.com/office/drawing/2014/main" id="{1D09ECA2-98C7-2F8D-B545-32CAC19EDE6B}"/>
              </a:ext>
            </a:extLst>
          </p:cNvPr>
          <p:cNvGraphicFramePr>
            <a:graphicFrameLocks noGrp="1"/>
          </p:cNvGraphicFramePr>
          <p:nvPr>
            <p:ph idx="1"/>
            <p:extLst>
              <p:ext uri="{D42A27DB-BD31-4B8C-83A1-F6EECF244321}">
                <p14:modId xmlns:p14="http://schemas.microsoft.com/office/powerpoint/2010/main" val="2536667829"/>
              </p:ext>
            </p:extLst>
          </p:nvPr>
        </p:nvGraphicFramePr>
        <p:xfrm>
          <a:off x="323850" y="717550"/>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DA0B44EB-D1DB-9518-A4A5-BC0C89B3FB6F}"/>
              </a:ext>
            </a:extLst>
          </p:cNvPr>
          <p:cNvSpPr txBox="1">
            <a:spLocks/>
          </p:cNvSpPr>
          <p:nvPr/>
        </p:nvSpPr>
        <p:spPr>
          <a:xfrm>
            <a:off x="266400" y="236929"/>
            <a:ext cx="8496000" cy="360000"/>
          </a:xfrm>
          <a:prstGeom prst="rect">
            <a:avLst/>
          </a:prstGeom>
          <a:solidFill>
            <a:schemeClr val="bg1"/>
          </a:solidFill>
        </p:spPr>
        <p:txBody>
          <a:bodyPr vert="horz" lIns="91440" tIns="45720" rIns="91440" bIns="45720" rtlCol="0" anchor="b">
            <a:normAutofit fontScale="77500" lnSpcReduction="20000"/>
          </a:bodyPr>
          <a:lst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a:lstStyle>
          <a:p>
            <a:pPr fontAlgn="auto">
              <a:spcAft>
                <a:spcPts val="0"/>
              </a:spcAft>
            </a:pPr>
            <a:r>
              <a:rPr lang="en-AU"/>
              <a:t>QKLG 2024 familiarisation and planning series</a:t>
            </a:r>
          </a:p>
        </p:txBody>
      </p:sp>
    </p:spTree>
    <p:extLst>
      <p:ext uri="{BB962C8B-B14F-4D97-AF65-F5344CB8AC3E}">
        <p14:creationId xmlns:p14="http://schemas.microsoft.com/office/powerpoint/2010/main" val="7638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9C16C5-8E1E-3716-C81C-A5B29C2ACE2C}"/>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a:off x="129859" y="634637"/>
            <a:ext cx="6194630" cy="4323158"/>
          </a:xfrm>
          <a:prstGeom prst="rect">
            <a:avLst/>
          </a:prstGeom>
          <a:effectLst/>
        </p:spPr>
      </p:pic>
      <p:sp>
        <p:nvSpPr>
          <p:cNvPr id="2" name="Title 1">
            <a:extLst>
              <a:ext uri="{FF2B5EF4-FFF2-40B4-BE49-F238E27FC236}">
                <a16:creationId xmlns:a16="http://schemas.microsoft.com/office/drawing/2014/main" id="{4D938860-B538-19A5-0A1C-FFB3BFF59EFD}"/>
              </a:ext>
            </a:extLst>
          </p:cNvPr>
          <p:cNvSpPr>
            <a:spLocks noGrp="1"/>
          </p:cNvSpPr>
          <p:nvPr>
            <p:ph type="title"/>
          </p:nvPr>
        </p:nvSpPr>
        <p:spPr/>
        <p:txBody>
          <a:bodyPr/>
          <a:lstStyle/>
          <a:p>
            <a:r>
              <a:rPr lang="en-AU"/>
              <a:t>Short-term planning </a:t>
            </a:r>
          </a:p>
        </p:txBody>
      </p:sp>
      <p:grpSp>
        <p:nvGrpSpPr>
          <p:cNvPr id="7" name="Group 6">
            <a:extLst>
              <a:ext uri="{FF2B5EF4-FFF2-40B4-BE49-F238E27FC236}">
                <a16:creationId xmlns:a16="http://schemas.microsoft.com/office/drawing/2014/main" id="{6DC786EC-DB88-9FB8-8E18-5C23CB47D324}"/>
              </a:ext>
            </a:extLst>
          </p:cNvPr>
          <p:cNvGrpSpPr/>
          <p:nvPr/>
        </p:nvGrpSpPr>
        <p:grpSpPr>
          <a:xfrm>
            <a:off x="7634967" y="552241"/>
            <a:ext cx="1310478" cy="1506296"/>
            <a:chOff x="3171930" y="1278550"/>
            <a:chExt cx="1310478" cy="1506296"/>
          </a:xfrm>
        </p:grpSpPr>
        <p:sp>
          <p:nvSpPr>
            <p:cNvPr id="9" name="Hexagon 8">
              <a:extLst>
                <a:ext uri="{FF2B5EF4-FFF2-40B4-BE49-F238E27FC236}">
                  <a16:creationId xmlns:a16="http://schemas.microsoft.com/office/drawing/2014/main" id="{360C08FC-568E-76F3-990F-9BD5F13B33ED}"/>
                </a:ext>
              </a:extLst>
            </p:cNvPr>
            <p:cNvSpPr/>
            <p:nvPr/>
          </p:nvSpPr>
          <p:spPr>
            <a:xfrm rot="5400000">
              <a:off x="3074021" y="1376459"/>
              <a:ext cx="1506296" cy="1310478"/>
            </a:xfrm>
            <a:prstGeom prst="hexagon">
              <a:avLst>
                <a:gd name="adj" fmla="val 25000"/>
                <a:gd name="vf" fmla="val 115470"/>
              </a:avLst>
            </a:prstGeom>
            <a:solidFill>
              <a:srgbClr val="8869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10" name="Hexagon 4">
              <a:extLst>
                <a:ext uri="{FF2B5EF4-FFF2-40B4-BE49-F238E27FC236}">
                  <a16:creationId xmlns:a16="http://schemas.microsoft.com/office/drawing/2014/main" id="{0F56355D-5F74-9289-CDDA-F7477A2AB587}"/>
                </a:ext>
              </a:extLst>
            </p:cNvPr>
            <p:cNvSpPr txBox="1"/>
            <p:nvPr/>
          </p:nvSpPr>
          <p:spPr>
            <a:xfrm>
              <a:off x="3376146" y="1513281"/>
              <a:ext cx="902046" cy="1036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Context</a:t>
              </a:r>
            </a:p>
          </p:txBody>
        </p:sp>
      </p:grpSp>
      <p:grpSp>
        <p:nvGrpSpPr>
          <p:cNvPr id="18" name="Group 17">
            <a:extLst>
              <a:ext uri="{FF2B5EF4-FFF2-40B4-BE49-F238E27FC236}">
                <a16:creationId xmlns:a16="http://schemas.microsoft.com/office/drawing/2014/main" id="{C427BF00-E1ED-F282-7F0C-382905D4C19C}"/>
              </a:ext>
            </a:extLst>
          </p:cNvPr>
          <p:cNvGrpSpPr/>
          <p:nvPr/>
        </p:nvGrpSpPr>
        <p:grpSpPr>
          <a:xfrm>
            <a:off x="7634967" y="552241"/>
            <a:ext cx="1310478" cy="1506296"/>
            <a:chOff x="6005264" y="1278550"/>
            <a:chExt cx="1310478" cy="1506296"/>
          </a:xfrm>
        </p:grpSpPr>
        <p:sp>
          <p:nvSpPr>
            <p:cNvPr id="3" name="Hexagon 2">
              <a:extLst>
                <a:ext uri="{FF2B5EF4-FFF2-40B4-BE49-F238E27FC236}">
                  <a16:creationId xmlns:a16="http://schemas.microsoft.com/office/drawing/2014/main" id="{C161C5A1-38E4-9647-C3A4-4099310C264D}"/>
                </a:ext>
              </a:extLst>
            </p:cNvPr>
            <p:cNvSpPr/>
            <p:nvPr/>
          </p:nvSpPr>
          <p:spPr>
            <a:xfrm rot="5400000">
              <a:off x="5907355" y="1376459"/>
              <a:ext cx="1506296" cy="1310478"/>
            </a:xfrm>
            <a:prstGeom prst="hexagon">
              <a:avLst>
                <a:gd name="adj" fmla="val 25000"/>
                <a:gd name="vf" fmla="val 115470"/>
              </a:avLst>
            </a:prstGeom>
            <a:solidFill>
              <a:srgbClr val="88695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20" name="Hexagon 4">
              <a:extLst>
                <a:ext uri="{FF2B5EF4-FFF2-40B4-BE49-F238E27FC236}">
                  <a16:creationId xmlns:a16="http://schemas.microsoft.com/office/drawing/2014/main" id="{62ACEBF0-B053-9031-06EB-980A96540B23}"/>
                </a:ext>
              </a:extLst>
            </p:cNvPr>
            <p:cNvSpPr txBox="1"/>
            <p:nvPr/>
          </p:nvSpPr>
          <p:spPr>
            <a:xfrm>
              <a:off x="6209480" y="1513281"/>
              <a:ext cx="902046" cy="1036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rgbClr val="FFFFFF"/>
                  </a:solidFill>
                  <a:latin typeface="Arial"/>
                  <a:ea typeface="+mn-ea"/>
                  <a:cs typeface="+mn-cs"/>
                </a:rPr>
                <a:t>Reflection</a:t>
              </a:r>
            </a:p>
          </p:txBody>
        </p:sp>
      </p:grpSp>
      <p:grpSp>
        <p:nvGrpSpPr>
          <p:cNvPr id="14" name="Group 13">
            <a:extLst>
              <a:ext uri="{FF2B5EF4-FFF2-40B4-BE49-F238E27FC236}">
                <a16:creationId xmlns:a16="http://schemas.microsoft.com/office/drawing/2014/main" id="{2355065C-95DE-6A70-FB1D-AE3EEA86EDAB}"/>
              </a:ext>
            </a:extLst>
          </p:cNvPr>
          <p:cNvGrpSpPr/>
          <p:nvPr/>
        </p:nvGrpSpPr>
        <p:grpSpPr>
          <a:xfrm>
            <a:off x="6979728" y="1818602"/>
            <a:ext cx="1310478" cy="1506296"/>
            <a:chOff x="5300920" y="2525252"/>
            <a:chExt cx="1310478" cy="1506296"/>
          </a:xfrm>
          <a:solidFill>
            <a:srgbClr val="DAC5B7"/>
          </a:solidFill>
        </p:grpSpPr>
        <p:sp>
          <p:nvSpPr>
            <p:cNvPr id="15" name="Hexagon 14">
              <a:extLst>
                <a:ext uri="{FF2B5EF4-FFF2-40B4-BE49-F238E27FC236}">
                  <a16:creationId xmlns:a16="http://schemas.microsoft.com/office/drawing/2014/main" id="{9DEC5BC2-94ED-2FD6-470C-44BE21401819}"/>
                </a:ext>
              </a:extLst>
            </p:cNvPr>
            <p:cNvSpPr/>
            <p:nvPr/>
          </p:nvSpPr>
          <p:spPr>
            <a:xfrm rot="5400000">
              <a:off x="5203011" y="2623161"/>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16" name="Hexagon 4">
              <a:extLst>
                <a:ext uri="{FF2B5EF4-FFF2-40B4-BE49-F238E27FC236}">
                  <a16:creationId xmlns:a16="http://schemas.microsoft.com/office/drawing/2014/main" id="{64D178F6-410E-6D7D-BA57-DA39D20C2E6F}"/>
                </a:ext>
              </a:extLst>
            </p:cNvPr>
            <p:cNvSpPr txBox="1"/>
            <p:nvPr/>
          </p:nvSpPr>
          <p:spPr>
            <a:xfrm>
              <a:off x="5505136" y="2759983"/>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Assessment</a:t>
              </a:r>
            </a:p>
          </p:txBody>
        </p:sp>
      </p:grpSp>
      <p:grpSp>
        <p:nvGrpSpPr>
          <p:cNvPr id="17" name="Group 16">
            <a:extLst>
              <a:ext uri="{FF2B5EF4-FFF2-40B4-BE49-F238E27FC236}">
                <a16:creationId xmlns:a16="http://schemas.microsoft.com/office/drawing/2014/main" id="{7B4E40E0-96EB-286F-C0CF-65ED66EF2FD0}"/>
              </a:ext>
            </a:extLst>
          </p:cNvPr>
          <p:cNvGrpSpPr/>
          <p:nvPr/>
        </p:nvGrpSpPr>
        <p:grpSpPr>
          <a:xfrm>
            <a:off x="7642564" y="552241"/>
            <a:ext cx="1310478" cy="1506296"/>
            <a:chOff x="4589947" y="1278550"/>
            <a:chExt cx="1310478" cy="1506296"/>
          </a:xfrm>
          <a:solidFill>
            <a:srgbClr val="DAC5B7"/>
          </a:solidFill>
        </p:grpSpPr>
        <p:sp>
          <p:nvSpPr>
            <p:cNvPr id="19" name="Hexagon 18">
              <a:extLst>
                <a:ext uri="{FF2B5EF4-FFF2-40B4-BE49-F238E27FC236}">
                  <a16:creationId xmlns:a16="http://schemas.microsoft.com/office/drawing/2014/main" id="{5DBFC320-5D9E-04BA-AA39-178582F3315A}"/>
                </a:ext>
              </a:extLst>
            </p:cNvPr>
            <p:cNvSpPr/>
            <p:nvPr/>
          </p:nvSpPr>
          <p:spPr>
            <a:xfrm rot="5400000">
              <a:off x="4492038" y="1376459"/>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21" name="Hexagon 4">
              <a:extLst>
                <a:ext uri="{FF2B5EF4-FFF2-40B4-BE49-F238E27FC236}">
                  <a16:creationId xmlns:a16="http://schemas.microsoft.com/office/drawing/2014/main" id="{EED2D781-3399-07E2-3EFF-5403FFABFCC6}"/>
                </a:ext>
              </a:extLst>
            </p:cNvPr>
            <p:cNvSpPr txBox="1"/>
            <p:nvPr/>
          </p:nvSpPr>
          <p:spPr>
            <a:xfrm>
              <a:off x="4794163" y="1513281"/>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Learning priorities</a:t>
              </a:r>
            </a:p>
          </p:txBody>
        </p:sp>
      </p:grpSp>
      <p:grpSp>
        <p:nvGrpSpPr>
          <p:cNvPr id="22" name="Group 21">
            <a:extLst>
              <a:ext uri="{FF2B5EF4-FFF2-40B4-BE49-F238E27FC236}">
                <a16:creationId xmlns:a16="http://schemas.microsoft.com/office/drawing/2014/main" id="{D7A1E77A-4C56-A3A4-B52D-B2B7341F78E5}"/>
              </a:ext>
            </a:extLst>
          </p:cNvPr>
          <p:cNvGrpSpPr/>
          <p:nvPr/>
        </p:nvGrpSpPr>
        <p:grpSpPr>
          <a:xfrm>
            <a:off x="7634967" y="3084963"/>
            <a:ext cx="1310478" cy="1506296"/>
            <a:chOff x="5300317" y="6"/>
            <a:chExt cx="1310478" cy="1506296"/>
          </a:xfrm>
          <a:solidFill>
            <a:srgbClr val="DAC5B7"/>
          </a:solidFill>
        </p:grpSpPr>
        <p:sp>
          <p:nvSpPr>
            <p:cNvPr id="23" name="Hexagon 22">
              <a:extLst>
                <a:ext uri="{FF2B5EF4-FFF2-40B4-BE49-F238E27FC236}">
                  <a16:creationId xmlns:a16="http://schemas.microsoft.com/office/drawing/2014/main" id="{C082822F-C1C9-D693-6AE5-956A3DEAD049}"/>
                </a:ext>
              </a:extLst>
            </p:cNvPr>
            <p:cNvSpPr/>
            <p:nvPr/>
          </p:nvSpPr>
          <p:spPr>
            <a:xfrm rot="5400000">
              <a:off x="5202408" y="97915"/>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24" name="Hexagon 4">
              <a:extLst>
                <a:ext uri="{FF2B5EF4-FFF2-40B4-BE49-F238E27FC236}">
                  <a16:creationId xmlns:a16="http://schemas.microsoft.com/office/drawing/2014/main" id="{4451B3B9-EDBC-FD0A-8A77-6EA8E4DD0878}"/>
                </a:ext>
              </a:extLst>
            </p:cNvPr>
            <p:cNvSpPr txBox="1"/>
            <p:nvPr/>
          </p:nvSpPr>
          <p:spPr>
            <a:xfrm>
              <a:off x="5504533" y="234737"/>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rPr>
                <a:t>Collaboration</a:t>
              </a:r>
              <a:r>
                <a:rPr lang="en-AU" sz="1000" b="1" kern="1200">
                  <a:solidFill>
                    <a:schemeClr val="tx1"/>
                  </a:solidFill>
                </a:rPr>
                <a:t> </a:t>
              </a:r>
            </a:p>
          </p:txBody>
        </p:sp>
      </p:grpSp>
      <p:grpSp>
        <p:nvGrpSpPr>
          <p:cNvPr id="25" name="Group 24">
            <a:extLst>
              <a:ext uri="{FF2B5EF4-FFF2-40B4-BE49-F238E27FC236}">
                <a16:creationId xmlns:a16="http://schemas.microsoft.com/office/drawing/2014/main" id="{28358AE3-5BB6-1BAA-69E4-15178AB86688}"/>
              </a:ext>
            </a:extLst>
          </p:cNvPr>
          <p:cNvGrpSpPr/>
          <p:nvPr/>
        </p:nvGrpSpPr>
        <p:grpSpPr>
          <a:xfrm>
            <a:off x="6222381" y="3084963"/>
            <a:ext cx="1310478" cy="1506296"/>
            <a:chOff x="3905930" y="15249"/>
            <a:chExt cx="1310478" cy="1506296"/>
          </a:xfrm>
          <a:solidFill>
            <a:srgbClr val="DAC5B7"/>
          </a:solidFill>
        </p:grpSpPr>
        <p:sp>
          <p:nvSpPr>
            <p:cNvPr id="26" name="Hexagon 25">
              <a:extLst>
                <a:ext uri="{FF2B5EF4-FFF2-40B4-BE49-F238E27FC236}">
                  <a16:creationId xmlns:a16="http://schemas.microsoft.com/office/drawing/2014/main" id="{172056B5-7264-7B68-169B-CCE112171E1B}"/>
                </a:ext>
              </a:extLst>
            </p:cNvPr>
            <p:cNvSpPr/>
            <p:nvPr/>
          </p:nvSpPr>
          <p:spPr>
            <a:xfrm rot="5400000">
              <a:off x="3808021" y="113158"/>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27" name="Hexagon 4">
              <a:extLst>
                <a:ext uri="{FF2B5EF4-FFF2-40B4-BE49-F238E27FC236}">
                  <a16:creationId xmlns:a16="http://schemas.microsoft.com/office/drawing/2014/main" id="{71EE2A6D-E516-B5EF-BF23-7C1943F53272}"/>
                </a:ext>
              </a:extLst>
            </p:cNvPr>
            <p:cNvSpPr txBox="1"/>
            <p:nvPr/>
          </p:nvSpPr>
          <p:spPr>
            <a:xfrm>
              <a:off x="4110146" y="249980"/>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rPr>
                <a:t>Documentation</a:t>
              </a:r>
            </a:p>
          </p:txBody>
        </p:sp>
      </p:grpSp>
      <p:pic>
        <p:nvPicPr>
          <p:cNvPr id="28" name="Picture 27">
            <a:extLst>
              <a:ext uri="{FF2B5EF4-FFF2-40B4-BE49-F238E27FC236}">
                <a16:creationId xmlns:a16="http://schemas.microsoft.com/office/drawing/2014/main" id="{6BBFE01C-5F11-78FE-05FB-A5552E16E99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74192" y="812808"/>
            <a:ext cx="4498802" cy="1169195"/>
          </a:xfrm>
          <a:prstGeom prst="rect">
            <a:avLst/>
          </a:prstGeom>
          <a:ln w="38100">
            <a:solidFill>
              <a:schemeClr val="accent2"/>
            </a:solidFill>
          </a:ln>
        </p:spPr>
      </p:pic>
      <p:pic>
        <p:nvPicPr>
          <p:cNvPr id="30" name="Picture 29">
            <a:extLst>
              <a:ext uri="{FF2B5EF4-FFF2-40B4-BE49-F238E27FC236}">
                <a16:creationId xmlns:a16="http://schemas.microsoft.com/office/drawing/2014/main" id="{C4CDC95E-C8F2-7592-9CC7-BAEC23F799B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30593" y="2140200"/>
            <a:ext cx="4551852" cy="1179494"/>
          </a:xfrm>
          <a:prstGeom prst="rect">
            <a:avLst/>
          </a:prstGeom>
          <a:ln w="38100">
            <a:solidFill>
              <a:schemeClr val="accent2"/>
            </a:solidFill>
          </a:ln>
        </p:spPr>
      </p:pic>
      <p:pic>
        <p:nvPicPr>
          <p:cNvPr id="6" name="Picture 5" descr="A screenshot of a computer&#10;&#10;Description automatically generated">
            <a:extLst>
              <a:ext uri="{FF2B5EF4-FFF2-40B4-BE49-F238E27FC236}">
                <a16:creationId xmlns:a16="http://schemas.microsoft.com/office/drawing/2014/main" id="{D5BE2F58-C4AF-5778-3981-5078251BBD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8103" y="3439477"/>
            <a:ext cx="4549476" cy="1179494"/>
          </a:xfrm>
          <a:prstGeom prst="rect">
            <a:avLst/>
          </a:prstGeom>
          <a:ln w="38100">
            <a:solidFill>
              <a:schemeClr val="accent2"/>
            </a:solidFill>
          </a:ln>
        </p:spPr>
      </p:pic>
    </p:spTree>
    <p:extLst>
      <p:ext uri="{BB962C8B-B14F-4D97-AF65-F5344CB8AC3E}">
        <p14:creationId xmlns:p14="http://schemas.microsoft.com/office/powerpoint/2010/main" val="2474248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FBD6C2-4E89-3E76-1A18-75CAB486F353}"/>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rcRect/>
          <a:stretch/>
        </p:blipFill>
        <p:spPr>
          <a:xfrm>
            <a:off x="320975" y="634637"/>
            <a:ext cx="6194630" cy="4323158"/>
          </a:xfrm>
          <a:prstGeom prst="rect">
            <a:avLst/>
          </a:prstGeom>
          <a:effectLst/>
        </p:spPr>
      </p:pic>
      <p:sp>
        <p:nvSpPr>
          <p:cNvPr id="2" name="Title 1">
            <a:extLst>
              <a:ext uri="{FF2B5EF4-FFF2-40B4-BE49-F238E27FC236}">
                <a16:creationId xmlns:a16="http://schemas.microsoft.com/office/drawing/2014/main" id="{4D938860-B538-19A5-0A1C-FFB3BFF59EFD}"/>
              </a:ext>
            </a:extLst>
          </p:cNvPr>
          <p:cNvSpPr>
            <a:spLocks noGrp="1"/>
          </p:cNvSpPr>
          <p:nvPr>
            <p:ph type="title"/>
          </p:nvPr>
        </p:nvSpPr>
        <p:spPr/>
        <p:txBody>
          <a:bodyPr>
            <a:normAutofit/>
          </a:bodyPr>
          <a:lstStyle/>
          <a:p>
            <a:r>
              <a:rPr lang="en-AU"/>
              <a:t>Medium and short-term planning: Critical reflection</a:t>
            </a:r>
          </a:p>
        </p:txBody>
      </p:sp>
      <p:grpSp>
        <p:nvGrpSpPr>
          <p:cNvPr id="18" name="Group 17">
            <a:extLst>
              <a:ext uri="{FF2B5EF4-FFF2-40B4-BE49-F238E27FC236}">
                <a16:creationId xmlns:a16="http://schemas.microsoft.com/office/drawing/2014/main" id="{C427BF00-E1ED-F282-7F0C-382905D4C19C}"/>
              </a:ext>
            </a:extLst>
          </p:cNvPr>
          <p:cNvGrpSpPr/>
          <p:nvPr/>
        </p:nvGrpSpPr>
        <p:grpSpPr>
          <a:xfrm>
            <a:off x="7704939" y="642382"/>
            <a:ext cx="1310478" cy="1506296"/>
            <a:chOff x="6005264" y="1278550"/>
            <a:chExt cx="1310478" cy="1506296"/>
          </a:xfrm>
          <a:solidFill>
            <a:srgbClr val="DAC5B7"/>
          </a:solidFill>
        </p:grpSpPr>
        <p:sp>
          <p:nvSpPr>
            <p:cNvPr id="3" name="Hexagon 2">
              <a:extLst>
                <a:ext uri="{FF2B5EF4-FFF2-40B4-BE49-F238E27FC236}">
                  <a16:creationId xmlns:a16="http://schemas.microsoft.com/office/drawing/2014/main" id="{C161C5A1-38E4-9647-C3A4-4099310C264D}"/>
                </a:ext>
              </a:extLst>
            </p:cNvPr>
            <p:cNvSpPr/>
            <p:nvPr/>
          </p:nvSpPr>
          <p:spPr>
            <a:xfrm rot="5400000">
              <a:off x="5907355" y="1376459"/>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20" name="Hexagon 4">
              <a:extLst>
                <a:ext uri="{FF2B5EF4-FFF2-40B4-BE49-F238E27FC236}">
                  <a16:creationId xmlns:a16="http://schemas.microsoft.com/office/drawing/2014/main" id="{62ACEBF0-B053-9031-06EB-980A96540B23}"/>
                </a:ext>
              </a:extLst>
            </p:cNvPr>
            <p:cNvSpPr txBox="1"/>
            <p:nvPr/>
          </p:nvSpPr>
          <p:spPr>
            <a:xfrm>
              <a:off x="6209480" y="1513281"/>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latin typeface="Arial"/>
                  <a:ea typeface="+mn-ea"/>
                  <a:cs typeface="+mn-cs"/>
                </a:rPr>
                <a:t>Reflection</a:t>
              </a:r>
            </a:p>
          </p:txBody>
        </p:sp>
      </p:grpSp>
      <p:grpSp>
        <p:nvGrpSpPr>
          <p:cNvPr id="8" name="Group 7">
            <a:extLst>
              <a:ext uri="{FF2B5EF4-FFF2-40B4-BE49-F238E27FC236}">
                <a16:creationId xmlns:a16="http://schemas.microsoft.com/office/drawing/2014/main" id="{D59731C1-0069-526D-8754-709325EC89D6}"/>
              </a:ext>
            </a:extLst>
          </p:cNvPr>
          <p:cNvGrpSpPr/>
          <p:nvPr/>
        </p:nvGrpSpPr>
        <p:grpSpPr>
          <a:xfrm>
            <a:off x="6979728" y="1913947"/>
            <a:ext cx="1310478" cy="1506296"/>
            <a:chOff x="5300317" y="6"/>
            <a:chExt cx="1310478" cy="1506296"/>
          </a:xfrm>
          <a:solidFill>
            <a:srgbClr val="DAC5B7"/>
          </a:solidFill>
        </p:grpSpPr>
        <p:sp>
          <p:nvSpPr>
            <p:cNvPr id="11" name="Hexagon 10">
              <a:extLst>
                <a:ext uri="{FF2B5EF4-FFF2-40B4-BE49-F238E27FC236}">
                  <a16:creationId xmlns:a16="http://schemas.microsoft.com/office/drawing/2014/main" id="{FE23BD72-A052-C9A6-0402-AD6EE57DC645}"/>
                </a:ext>
              </a:extLst>
            </p:cNvPr>
            <p:cNvSpPr/>
            <p:nvPr/>
          </p:nvSpPr>
          <p:spPr>
            <a:xfrm rot="5400000">
              <a:off x="5202408" y="97915"/>
              <a:ext cx="1506296" cy="1310478"/>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solidFill>
                  <a:schemeClr val="tx1"/>
                </a:solidFill>
              </a:endParaRPr>
            </a:p>
          </p:txBody>
        </p:sp>
        <p:sp>
          <p:nvSpPr>
            <p:cNvPr id="12" name="Hexagon 4">
              <a:extLst>
                <a:ext uri="{FF2B5EF4-FFF2-40B4-BE49-F238E27FC236}">
                  <a16:creationId xmlns:a16="http://schemas.microsoft.com/office/drawing/2014/main" id="{97095629-DCBF-CED4-FCBF-618B33047E33}"/>
                </a:ext>
              </a:extLst>
            </p:cNvPr>
            <p:cNvSpPr txBox="1"/>
            <p:nvPr/>
          </p:nvSpPr>
          <p:spPr>
            <a:xfrm>
              <a:off x="5504533" y="234737"/>
              <a:ext cx="902046" cy="1036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a:solidFill>
                    <a:schemeClr val="tx1"/>
                  </a:solidFill>
                </a:rPr>
                <a:t>Collaboration</a:t>
              </a:r>
              <a:r>
                <a:rPr lang="en-AU" sz="1000" b="1" kern="1200">
                  <a:solidFill>
                    <a:schemeClr val="tx1"/>
                  </a:solidFill>
                </a:rPr>
                <a:t> </a:t>
              </a:r>
            </a:p>
          </p:txBody>
        </p:sp>
      </p:grpSp>
      <p:pic>
        <p:nvPicPr>
          <p:cNvPr id="6" name="Picture 5">
            <a:extLst>
              <a:ext uri="{FF2B5EF4-FFF2-40B4-BE49-F238E27FC236}">
                <a16:creationId xmlns:a16="http://schemas.microsoft.com/office/drawing/2014/main" id="{75D14D7B-8870-9605-06D6-6570AEA8A70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7025" y="982528"/>
            <a:ext cx="6008194" cy="1755818"/>
          </a:xfrm>
          <a:prstGeom prst="rect">
            <a:avLst/>
          </a:prstGeom>
          <a:ln w="38100">
            <a:solidFill>
              <a:schemeClr val="accent2"/>
            </a:solidFill>
          </a:ln>
        </p:spPr>
      </p:pic>
      <p:pic>
        <p:nvPicPr>
          <p:cNvPr id="14" name="Picture 13">
            <a:extLst>
              <a:ext uri="{FF2B5EF4-FFF2-40B4-BE49-F238E27FC236}">
                <a16:creationId xmlns:a16="http://schemas.microsoft.com/office/drawing/2014/main" id="{54EB3DE3-DBE6-8602-0440-5E9668628A1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56196" y="2865878"/>
            <a:ext cx="6021424" cy="1755818"/>
          </a:xfrm>
          <a:prstGeom prst="rect">
            <a:avLst/>
          </a:prstGeom>
          <a:ln w="38100">
            <a:solidFill>
              <a:schemeClr val="accent2"/>
            </a:solidFill>
          </a:ln>
        </p:spPr>
      </p:pic>
    </p:spTree>
    <p:extLst>
      <p:ext uri="{BB962C8B-B14F-4D97-AF65-F5344CB8AC3E}">
        <p14:creationId xmlns:p14="http://schemas.microsoft.com/office/powerpoint/2010/main" val="1521186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C799-D8CE-281E-0EA2-5E67AC2EA69B}"/>
              </a:ext>
            </a:extLst>
          </p:cNvPr>
          <p:cNvSpPr>
            <a:spLocks noGrp="1"/>
          </p:cNvSpPr>
          <p:nvPr>
            <p:ph type="title"/>
          </p:nvPr>
        </p:nvSpPr>
        <p:spPr/>
        <p:txBody>
          <a:bodyPr>
            <a:normAutofit fontScale="90000"/>
          </a:bodyPr>
          <a:lstStyle/>
          <a:p>
            <a:r>
              <a:rPr lang="en-AU" dirty="0"/>
              <a:t>Considerations evident in medium- and short-term planning</a:t>
            </a:r>
          </a:p>
        </p:txBody>
      </p:sp>
      <p:graphicFrame>
        <p:nvGraphicFramePr>
          <p:cNvPr id="5" name="Content Placeholder 4">
            <a:extLst>
              <a:ext uri="{FF2B5EF4-FFF2-40B4-BE49-F238E27FC236}">
                <a16:creationId xmlns:a16="http://schemas.microsoft.com/office/drawing/2014/main" id="{B1452034-694C-5F44-4CF6-3767353AF096}"/>
              </a:ext>
            </a:extLst>
          </p:cNvPr>
          <p:cNvGraphicFramePr>
            <a:graphicFrameLocks noGrp="1"/>
          </p:cNvGraphicFramePr>
          <p:nvPr>
            <p:ph idx="1"/>
            <p:extLst>
              <p:ext uri="{D42A27DB-BD31-4B8C-83A1-F6EECF244321}">
                <p14:modId xmlns:p14="http://schemas.microsoft.com/office/powerpoint/2010/main" val="2324576492"/>
              </p:ext>
            </p:extLst>
          </p:nvPr>
        </p:nvGraphicFramePr>
        <p:xfrm>
          <a:off x="-2234873" y="724875"/>
          <a:ext cx="11240510" cy="5341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AB41693-82CB-7D67-7A20-1558861B8BBE}"/>
              </a:ext>
            </a:extLst>
          </p:cNvPr>
          <p:cNvPicPr>
            <a:picLocks noChangeAspect="1"/>
          </p:cNvPicPr>
          <p:nvPr/>
        </p:nvPicPr>
        <p:blipFill>
          <a:blip r:embed="rId8"/>
          <a:stretch>
            <a:fillRect/>
          </a:stretch>
        </p:blipFill>
        <p:spPr>
          <a:xfrm>
            <a:off x="7236296" y="3291830"/>
            <a:ext cx="1707028" cy="1420491"/>
          </a:xfrm>
          <a:prstGeom prst="rect">
            <a:avLst/>
          </a:prstGeom>
        </p:spPr>
      </p:pic>
    </p:spTree>
    <p:extLst>
      <p:ext uri="{BB962C8B-B14F-4D97-AF65-F5344CB8AC3E}">
        <p14:creationId xmlns:p14="http://schemas.microsoft.com/office/powerpoint/2010/main" val="1375206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FEFC-FD27-7A6D-B031-85E9ECDD1E9B}"/>
              </a:ext>
            </a:extLst>
          </p:cNvPr>
          <p:cNvSpPr>
            <a:spLocks noGrp="1"/>
          </p:cNvSpPr>
          <p:nvPr>
            <p:ph type="title"/>
          </p:nvPr>
        </p:nvSpPr>
        <p:spPr/>
        <p:txBody>
          <a:bodyPr>
            <a:normAutofit/>
          </a:bodyPr>
          <a:lstStyle/>
          <a:p>
            <a:r>
              <a:rPr lang="en-AU" dirty="0"/>
              <a:t>Activity 8: Reflecting on timeframes in planning </a:t>
            </a:r>
          </a:p>
        </p:txBody>
      </p:sp>
      <p:sp>
        <p:nvSpPr>
          <p:cNvPr id="3" name="Content Placeholder 2">
            <a:extLst>
              <a:ext uri="{FF2B5EF4-FFF2-40B4-BE49-F238E27FC236}">
                <a16:creationId xmlns:a16="http://schemas.microsoft.com/office/drawing/2014/main" id="{F2330065-27F0-AE69-A748-AEEC7A04464C}"/>
              </a:ext>
            </a:extLst>
          </p:cNvPr>
          <p:cNvSpPr>
            <a:spLocks noGrp="1"/>
          </p:cNvSpPr>
          <p:nvPr>
            <p:ph idx="1"/>
          </p:nvPr>
        </p:nvSpPr>
        <p:spPr/>
        <p:txBody>
          <a:bodyPr>
            <a:normAutofit/>
          </a:bodyPr>
          <a:lstStyle/>
          <a:p>
            <a:r>
              <a:rPr lang="en-AU" b="1" dirty="0">
                <a:solidFill>
                  <a:schemeClr val="accent3"/>
                </a:solidFill>
              </a:rPr>
              <a:t>Reflect on timeframes in planning</a:t>
            </a:r>
          </a:p>
          <a:p>
            <a:pPr lvl="1">
              <a:lnSpc>
                <a:spcPct val="110000"/>
              </a:lnSpc>
              <a:spcAft>
                <a:spcPts val="600"/>
              </a:spcAft>
            </a:pPr>
            <a:r>
              <a:rPr lang="en-AU" dirty="0"/>
              <a:t>What does medium- and short-term planning look like for you?</a:t>
            </a:r>
          </a:p>
          <a:p>
            <a:pPr lvl="1">
              <a:lnSpc>
                <a:spcPct val="110000"/>
              </a:lnSpc>
              <a:spcAft>
                <a:spcPts val="600"/>
              </a:spcAft>
            </a:pPr>
            <a:r>
              <a:rPr lang="en-AU" dirty="0"/>
              <a:t>What would you like to think more about?</a:t>
            </a:r>
          </a:p>
          <a:p>
            <a:pPr lvl="1" indent="0">
              <a:lnSpc>
                <a:spcPct val="110000"/>
              </a:lnSpc>
              <a:spcAft>
                <a:spcPts val="600"/>
              </a:spcAft>
              <a:buNone/>
            </a:pPr>
            <a:endParaRPr lang="en-AU" sz="2000" b="1" dirty="0">
              <a:solidFill>
                <a:schemeClr val="accent3"/>
              </a:solidFill>
            </a:endParaRPr>
          </a:p>
          <a:p>
            <a:pPr lvl="1" indent="0">
              <a:lnSpc>
                <a:spcPct val="110000"/>
              </a:lnSpc>
              <a:spcAft>
                <a:spcPts val="600"/>
              </a:spcAft>
              <a:buNone/>
            </a:pPr>
            <a:r>
              <a:rPr lang="en-AU" sz="2000" b="1" dirty="0">
                <a:solidFill>
                  <a:schemeClr val="accent3"/>
                </a:solidFill>
              </a:rPr>
              <a:t>In your workbook — p. 6</a:t>
            </a:r>
          </a:p>
          <a:p>
            <a:r>
              <a:rPr lang="en-AU" dirty="0"/>
              <a:t>Make a note of how these reflections will inform future practice.                            </a:t>
            </a:r>
          </a:p>
        </p:txBody>
      </p:sp>
      <p:pic>
        <p:nvPicPr>
          <p:cNvPr id="4" name="Picture 3" descr="A drawing of a paper&#10;&#10;Description automatically generated">
            <a:extLst>
              <a:ext uri="{FF2B5EF4-FFF2-40B4-BE49-F238E27FC236}">
                <a16:creationId xmlns:a16="http://schemas.microsoft.com/office/drawing/2014/main" id="{DC2F83F6-44E1-963F-9721-D7608CCEBA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9222" y="3651201"/>
            <a:ext cx="1134000" cy="1134000"/>
          </a:xfrm>
          <a:prstGeom prst="rect">
            <a:avLst/>
          </a:prstGeom>
        </p:spPr>
      </p:pic>
    </p:spTree>
    <p:extLst>
      <p:ext uri="{BB962C8B-B14F-4D97-AF65-F5344CB8AC3E}">
        <p14:creationId xmlns:p14="http://schemas.microsoft.com/office/powerpoint/2010/main" val="2767455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4A6C0423-0A69-641E-D135-7F0F734EA2E4}"/>
              </a:ext>
            </a:extLst>
          </p:cNvPr>
          <p:cNvGraphicFramePr>
            <a:graphicFrameLocks noGrp="1"/>
          </p:cNvGraphicFramePr>
          <p:nvPr>
            <p:ph idx="1"/>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DE18C09-47CF-DD15-39BA-858259A866C8}"/>
              </a:ext>
            </a:extLst>
          </p:cNvPr>
          <p:cNvSpPr>
            <a:spLocks noGrp="1"/>
          </p:cNvSpPr>
          <p:nvPr>
            <p:ph type="title"/>
          </p:nvPr>
        </p:nvSpPr>
        <p:spPr/>
        <p:txBody>
          <a:bodyPr/>
          <a:lstStyle/>
          <a:p>
            <a:r>
              <a:rPr lang="en-AU"/>
              <a:t>Module 3: Learning outline</a:t>
            </a:r>
          </a:p>
        </p:txBody>
      </p:sp>
      <p:pic>
        <p:nvPicPr>
          <p:cNvPr id="3" name="Graphic 2" descr="Checkmark with solid fill">
            <a:extLst>
              <a:ext uri="{FF2B5EF4-FFF2-40B4-BE49-F238E27FC236}">
                <a16:creationId xmlns:a16="http://schemas.microsoft.com/office/drawing/2014/main" id="{5E9A49AA-FD59-81D0-EF9F-7263A8E3F7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8186" y="3466504"/>
            <a:ext cx="593387" cy="593387"/>
          </a:xfrm>
          <a:prstGeom prst="rect">
            <a:avLst/>
          </a:prstGeom>
        </p:spPr>
      </p:pic>
    </p:spTree>
    <p:extLst>
      <p:ext uri="{BB962C8B-B14F-4D97-AF65-F5344CB8AC3E}">
        <p14:creationId xmlns:p14="http://schemas.microsoft.com/office/powerpoint/2010/main" val="40743849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EC98-9D4C-73AD-862A-0AE93116096D}"/>
              </a:ext>
            </a:extLst>
          </p:cNvPr>
          <p:cNvSpPr>
            <a:spLocks noGrp="1"/>
          </p:cNvSpPr>
          <p:nvPr>
            <p:ph type="title"/>
          </p:nvPr>
        </p:nvSpPr>
        <p:spPr/>
        <p:txBody>
          <a:bodyPr/>
          <a:lstStyle/>
          <a:p>
            <a:r>
              <a:rPr lang="en-AU"/>
              <a:t>Activity 9: Reflect and evaluate</a:t>
            </a:r>
          </a:p>
        </p:txBody>
      </p:sp>
      <p:sp>
        <p:nvSpPr>
          <p:cNvPr id="3" name="Content Placeholder 2">
            <a:extLst>
              <a:ext uri="{FF2B5EF4-FFF2-40B4-BE49-F238E27FC236}">
                <a16:creationId xmlns:a16="http://schemas.microsoft.com/office/drawing/2014/main" id="{0A32B4BF-1FD6-F445-8437-717F9B2DF17A}"/>
              </a:ext>
            </a:extLst>
          </p:cNvPr>
          <p:cNvSpPr>
            <a:spLocks noGrp="1"/>
          </p:cNvSpPr>
          <p:nvPr>
            <p:ph idx="1"/>
          </p:nvPr>
        </p:nvSpPr>
        <p:spPr/>
        <p:txBody>
          <a:bodyPr/>
          <a:lstStyle/>
          <a:p>
            <a:r>
              <a:rPr lang="en-AU" b="1">
                <a:solidFill>
                  <a:schemeClr val="accent3"/>
                </a:solidFill>
              </a:rPr>
              <a:t>Reflect on the module</a:t>
            </a:r>
          </a:p>
          <a:p>
            <a:r>
              <a:rPr lang="en-AU"/>
              <a:t>Drawing on your reflections across this module, consider next steps you will take. </a:t>
            </a:r>
          </a:p>
          <a:p>
            <a:endParaRPr lang="en-AU"/>
          </a:p>
          <a:p>
            <a:r>
              <a:rPr lang="en-AU" sz="2000" b="1">
                <a:solidFill>
                  <a:schemeClr val="accent3"/>
                </a:solidFill>
              </a:rPr>
              <a:t>In your workbook — p. 7</a:t>
            </a:r>
          </a:p>
          <a:p>
            <a:r>
              <a:rPr lang="en-AU"/>
              <a:t>Write one thing you will continue, adapt, start, and stop.</a:t>
            </a:r>
          </a:p>
          <a:p>
            <a:endParaRPr lang="en-AU"/>
          </a:p>
          <a:p>
            <a:endParaRPr lang="en-AU"/>
          </a:p>
          <a:p>
            <a:endParaRPr lang="en-AU"/>
          </a:p>
        </p:txBody>
      </p:sp>
      <p:pic>
        <p:nvPicPr>
          <p:cNvPr id="5" name="Picture 4" descr="A drawing of a paper&#10;&#10;Description automatically generated">
            <a:extLst>
              <a:ext uri="{FF2B5EF4-FFF2-40B4-BE49-F238E27FC236}">
                <a16:creationId xmlns:a16="http://schemas.microsoft.com/office/drawing/2014/main" id="{7B9B7BFD-77AC-FCF7-A96A-CBC52267E3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2975" y="3579728"/>
            <a:ext cx="1134000" cy="1134000"/>
          </a:xfrm>
          <a:prstGeom prst="rect">
            <a:avLst/>
          </a:prstGeom>
        </p:spPr>
      </p:pic>
    </p:spTree>
    <p:extLst>
      <p:ext uri="{BB962C8B-B14F-4D97-AF65-F5344CB8AC3E}">
        <p14:creationId xmlns:p14="http://schemas.microsoft.com/office/powerpoint/2010/main" val="4223887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a:extLst>
              <a:ext uri="{FF2B5EF4-FFF2-40B4-BE49-F238E27FC236}">
                <a16:creationId xmlns:a16="http://schemas.microsoft.com/office/drawing/2014/main" id="{1D09ECA2-98C7-2F8D-B545-32CAC19EDE6B}"/>
              </a:ext>
            </a:extLst>
          </p:cNvPr>
          <p:cNvGraphicFramePr>
            <a:graphicFrameLocks noGrp="1"/>
          </p:cNvGraphicFramePr>
          <p:nvPr>
            <p:ph idx="1"/>
          </p:nvPr>
        </p:nvGraphicFramePr>
        <p:xfrm>
          <a:off x="323850" y="717550"/>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DA0B44EB-D1DB-9518-A4A5-BC0C89B3FB6F}"/>
              </a:ext>
            </a:extLst>
          </p:cNvPr>
          <p:cNvSpPr txBox="1">
            <a:spLocks/>
          </p:cNvSpPr>
          <p:nvPr/>
        </p:nvSpPr>
        <p:spPr>
          <a:xfrm>
            <a:off x="266400" y="236929"/>
            <a:ext cx="8496000" cy="360000"/>
          </a:xfrm>
          <a:prstGeom prst="rect">
            <a:avLst/>
          </a:prstGeom>
          <a:solidFill>
            <a:schemeClr val="bg1"/>
          </a:solidFill>
        </p:spPr>
        <p:txBody>
          <a:bodyPr vert="horz" lIns="91440" tIns="45720" rIns="91440" bIns="45720" rtlCol="0" anchor="b">
            <a:normAutofit fontScale="77500" lnSpcReduction="20000"/>
          </a:bodyPr>
          <a:lst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a:lstStyle>
          <a:p>
            <a:pPr fontAlgn="auto">
              <a:spcAft>
                <a:spcPts val="0"/>
              </a:spcAft>
            </a:pPr>
            <a:r>
              <a:rPr lang="en-AU"/>
              <a:t>QKLG 2024 familiarisation and planning series</a:t>
            </a:r>
          </a:p>
        </p:txBody>
      </p:sp>
    </p:spTree>
    <p:extLst>
      <p:ext uri="{BB962C8B-B14F-4D97-AF65-F5344CB8AC3E}">
        <p14:creationId xmlns:p14="http://schemas.microsoft.com/office/powerpoint/2010/main" val="4294655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D9AF0-E623-ED77-79FB-9CD2776B4B8F}"/>
              </a:ext>
            </a:extLst>
          </p:cNvPr>
          <p:cNvSpPr>
            <a:spLocks noGrp="1"/>
          </p:cNvSpPr>
          <p:nvPr>
            <p:ph type="title"/>
          </p:nvPr>
        </p:nvSpPr>
        <p:spPr/>
        <p:txBody>
          <a:bodyPr/>
          <a:lstStyle/>
          <a:p>
            <a:r>
              <a:rPr lang="en-AU"/>
              <a:t>Contact us</a:t>
            </a:r>
          </a:p>
        </p:txBody>
      </p:sp>
      <p:sp>
        <p:nvSpPr>
          <p:cNvPr id="4" name="Content Placeholder 3">
            <a:extLst>
              <a:ext uri="{FF2B5EF4-FFF2-40B4-BE49-F238E27FC236}">
                <a16:creationId xmlns:a16="http://schemas.microsoft.com/office/drawing/2014/main" id="{730C6F89-3E19-A684-41C6-07ABA530280E}"/>
              </a:ext>
            </a:extLst>
          </p:cNvPr>
          <p:cNvSpPr>
            <a:spLocks noGrp="1"/>
          </p:cNvSpPr>
          <p:nvPr>
            <p:ph idx="1"/>
          </p:nvPr>
        </p:nvSpPr>
        <p:spPr/>
        <p:txBody>
          <a:bodyPr/>
          <a:lstStyle/>
          <a:p>
            <a:r>
              <a:rPr lang="en-US" b="1"/>
              <a:t>K–10 Curriculum and Assessment Branch</a:t>
            </a:r>
          </a:p>
          <a:p>
            <a:r>
              <a:rPr lang="en-AU" b="1">
                <a:solidFill>
                  <a:schemeClr val="bg2"/>
                </a:solidFill>
              </a:rPr>
              <a:t>E</a:t>
            </a:r>
            <a:r>
              <a:rPr lang="en-AU"/>
              <a:t>  </a:t>
            </a:r>
            <a:r>
              <a:rPr lang="en-AU">
                <a:hlinkClick r:id="rId3"/>
              </a:rPr>
              <a:t>qklg@qcaa.qld.edu.au</a:t>
            </a:r>
            <a:endParaRPr lang="en-AU"/>
          </a:p>
          <a:p>
            <a:endParaRPr lang="en-AU"/>
          </a:p>
        </p:txBody>
      </p:sp>
    </p:spTree>
    <p:extLst>
      <p:ext uri="{BB962C8B-B14F-4D97-AF65-F5344CB8AC3E}">
        <p14:creationId xmlns:p14="http://schemas.microsoft.com/office/powerpoint/2010/main" val="79394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6A593-7FD5-4078-97A8-9F8FE76783A1}"/>
              </a:ext>
            </a:extLst>
          </p:cNvPr>
          <p:cNvSpPr>
            <a:spLocks noGrp="1"/>
          </p:cNvSpPr>
          <p:nvPr>
            <p:ph type="title"/>
          </p:nvPr>
        </p:nvSpPr>
        <p:spPr>
          <a:xfrm>
            <a:off x="327025" y="274637"/>
            <a:ext cx="8496000" cy="360000"/>
          </a:xfrm>
        </p:spPr>
        <p:txBody>
          <a:bodyPr vert="horz" lIns="0" tIns="0" rIns="0" bIns="0" rtlCol="0" anchor="t" anchorCtr="0">
            <a:normAutofit/>
          </a:bodyPr>
          <a:lstStyle/>
          <a:p>
            <a:r>
              <a:rPr lang="en-AU"/>
              <a:t>References</a:t>
            </a:r>
          </a:p>
        </p:txBody>
      </p:sp>
      <p:sp>
        <p:nvSpPr>
          <p:cNvPr id="5" name="Content Placeholder 4">
            <a:extLst>
              <a:ext uri="{FF2B5EF4-FFF2-40B4-BE49-F238E27FC236}">
                <a16:creationId xmlns:a16="http://schemas.microsoft.com/office/drawing/2014/main" id="{2522673D-1299-4913-B1C0-BE13247782DA}"/>
              </a:ext>
            </a:extLst>
          </p:cNvPr>
          <p:cNvSpPr>
            <a:spLocks noGrp="1"/>
          </p:cNvSpPr>
          <p:nvPr>
            <p:ph idx="1"/>
          </p:nvPr>
        </p:nvSpPr>
        <p:spPr>
          <a:xfrm>
            <a:off x="327025" y="771550"/>
            <a:ext cx="8496000" cy="2013853"/>
          </a:xfrm>
        </p:spPr>
        <p:txBody>
          <a:bodyPr vert="horz" lIns="0" tIns="0" rIns="0" bIns="0" rtlCol="0">
            <a:normAutofit fontScale="62500" lnSpcReduction="20000"/>
          </a:bodyPr>
          <a:lstStyle/>
          <a:p>
            <a:pPr>
              <a:lnSpc>
                <a:spcPct val="110000"/>
              </a:lnSpc>
            </a:pPr>
            <a:r>
              <a:rPr lang="en-US" sz="1700" dirty="0">
                <a:latin typeface="+mn-lt"/>
              </a:rPr>
              <a:t>Australian Government Department of Education (AGDE) 2022, ‘Belonging, Being and Becoming: The Early Years Learning Framework for Australia V2.0’, </a:t>
            </a:r>
            <a:r>
              <a:rPr lang="en-US" sz="1700" i="1" dirty="0">
                <a:latin typeface="+mn-lt"/>
              </a:rPr>
              <a:t>ACECQA: Approved learning Frameworks Version 2.0 </a:t>
            </a:r>
            <a:r>
              <a:rPr lang="en-US" sz="1700" dirty="0">
                <a:latin typeface="+mn-lt"/>
                <a:cs typeface="Arial" panose="020B0604020202020204" pitchFamily="34" charset="0"/>
              </a:rPr>
              <a:t>—</a:t>
            </a:r>
            <a:r>
              <a:rPr lang="en-US" sz="1700" i="1" dirty="0">
                <a:latin typeface="+mn-lt"/>
              </a:rPr>
              <a:t> Communications toolkit </a:t>
            </a:r>
            <a:r>
              <a:rPr lang="en-US" sz="1700" dirty="0">
                <a:latin typeface="+mn-lt"/>
                <a:hlinkClick r:id="rId3"/>
              </a:rPr>
              <a:t>www.acecqa.gov.au/acecqa-approved-learning-frameworks-version-2.0-communications-toolkit</a:t>
            </a:r>
            <a:r>
              <a:rPr lang="en-US" sz="1700" dirty="0">
                <a:latin typeface="+mn-lt"/>
              </a:rPr>
              <a:t>.</a:t>
            </a:r>
          </a:p>
          <a:p>
            <a:pPr>
              <a:lnSpc>
                <a:spcPct val="110000"/>
              </a:lnSpc>
            </a:pPr>
            <a:r>
              <a:rPr lang="en-US" sz="1700" dirty="0">
                <a:latin typeface="+mn-lt"/>
              </a:rPr>
              <a:t>Australian Children’s Education and Care Quality Authority (ACECQA) 2022, ‘</a:t>
            </a:r>
            <a:r>
              <a:rPr lang="en-US" sz="1700" dirty="0">
                <a:latin typeface="+mn-lt"/>
                <a:cs typeface="Arial" panose="020B0604020202020204" pitchFamily="34" charset="0"/>
              </a:rPr>
              <a:t>'Information sheet: BELONGING, BEING, BECOMING — The Early Years Learning Framework for Australia — V2.0, 2022' |</a:t>
            </a:r>
            <a:r>
              <a:rPr lang="en-US" sz="1700" dirty="0">
                <a:latin typeface="+mn-lt"/>
                <a:cs typeface="Arial" panose="020B0604020202020204" pitchFamily="34" charset="0"/>
                <a:hlinkClick r:id="rId4"/>
              </a:rPr>
              <a:t>www.acecqa.gov.au/sites/default/files/2020-01/Guide-to-the-NQF.pdf</a:t>
            </a:r>
            <a:endParaRPr lang="en-US" sz="1700" dirty="0">
              <a:latin typeface="+mn-lt"/>
            </a:endParaRPr>
          </a:p>
          <a:p>
            <a:pPr>
              <a:lnSpc>
                <a:spcPct val="110000"/>
              </a:lnSpc>
            </a:pPr>
            <a:r>
              <a:rPr lang="en-US" sz="1700" dirty="0">
                <a:latin typeface="+mn-lt"/>
              </a:rPr>
              <a:t>Australian Children’s Education and Care Quality Authority (ACECQA) 2024, ‘Guide to the National Quality Framework: Interactive PDF’, </a:t>
            </a:r>
            <a:r>
              <a:rPr lang="en-US" sz="1700" i="1" dirty="0">
                <a:latin typeface="+mn-lt"/>
              </a:rPr>
              <a:t>Guide to the NQF </a:t>
            </a:r>
            <a:r>
              <a:rPr lang="en-US" sz="1700" dirty="0">
                <a:latin typeface="+mn-lt"/>
                <a:hlinkClick r:id="rId5"/>
              </a:rPr>
              <a:t>www.acecqa.gov.au/nqf/about/guide</a:t>
            </a:r>
            <a:r>
              <a:rPr lang="en-US" sz="1700" dirty="0">
                <a:latin typeface="+mn-lt"/>
              </a:rPr>
              <a:t>.   </a:t>
            </a:r>
          </a:p>
          <a:p>
            <a:pPr>
              <a:lnSpc>
                <a:spcPct val="110000"/>
              </a:lnSpc>
            </a:pPr>
            <a:r>
              <a:rPr lang="en-US" sz="1700" dirty="0">
                <a:latin typeface="+mn-lt"/>
              </a:rPr>
              <a:t>Australian Children’s Education and Care Quality Authority (ACECQA) 2024, </a:t>
            </a:r>
            <a:r>
              <a:rPr lang="en-US" sz="1700" i="1" dirty="0">
                <a:latin typeface="+mn-lt"/>
              </a:rPr>
              <a:t>Quality Area 1: Educational program documentation for educators and teachers </a:t>
            </a:r>
            <a:r>
              <a:rPr lang="en-US" sz="1700" dirty="0">
                <a:effectLst/>
                <a:latin typeface="+mn-lt"/>
              </a:rPr>
              <a:t>―</a:t>
            </a:r>
            <a:r>
              <a:rPr lang="en-US" sz="1700" i="1" dirty="0">
                <a:latin typeface="+mn-lt"/>
              </a:rPr>
              <a:t> Early childhood</a:t>
            </a:r>
            <a:r>
              <a:rPr lang="en-US" sz="1700" dirty="0">
                <a:latin typeface="+mn-lt"/>
              </a:rPr>
              <a:t> (National Quality Standard: Information sheet),</a:t>
            </a:r>
            <a:r>
              <a:rPr lang="en-US" sz="1700" i="1" dirty="0">
                <a:latin typeface="+mn-lt"/>
              </a:rPr>
              <a:t> </a:t>
            </a:r>
            <a:r>
              <a:rPr lang="en-US" sz="1700" dirty="0">
                <a:latin typeface="+mn-lt"/>
                <a:hlinkClick r:id="rId6"/>
              </a:rPr>
              <a:t>www.acecqa.gov.au/resources/supporting-materials/infosheet</a:t>
            </a:r>
            <a:r>
              <a:rPr lang="en-US" sz="1700" dirty="0">
                <a:latin typeface="+mn-lt"/>
              </a:rPr>
              <a:t>.</a:t>
            </a:r>
          </a:p>
          <a:p>
            <a:pPr>
              <a:lnSpc>
                <a:spcPct val="90000"/>
              </a:lnSpc>
            </a:pPr>
            <a:endParaRPr lang="en-US" sz="1200" dirty="0"/>
          </a:p>
        </p:txBody>
      </p:sp>
    </p:spTree>
    <p:extLst>
      <p:ext uri="{BB962C8B-B14F-4D97-AF65-F5344CB8AC3E}">
        <p14:creationId xmlns:p14="http://schemas.microsoft.com/office/powerpoint/2010/main" val="40721247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200" dirty="0"/>
              <a:t>Third-party copyright material, and QCAA material not covered by the CC BY </a:t>
            </a:r>
            <a:r>
              <a:rPr lang="en-US" sz="1200" dirty="0" err="1"/>
              <a:t>licence</a:t>
            </a:r>
            <a:r>
              <a:rPr lang="en-US" sz="1200" dirty="0"/>
              <a:t> is listed below:</a:t>
            </a:r>
          </a:p>
          <a:p>
            <a:pPr marL="288000" indent="-288000" fontAlgn="auto">
              <a:spcAft>
                <a:spcPts val="0"/>
              </a:spcAft>
              <a:buFont typeface="+mj-lt"/>
              <a:buAutoNum type="arabicPeriod"/>
            </a:pPr>
            <a:r>
              <a:rPr lang="en-US" sz="12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a:buFont typeface="+mj-lt"/>
              <a:buAutoNum type="arabicPeriod"/>
            </a:pPr>
            <a:r>
              <a:rPr lang="en-US" sz="1200" dirty="0"/>
              <a:t>Acknowledgment of Country artwork (2023) ‘Growth through Learning’ by </a:t>
            </a:r>
            <a:r>
              <a:rPr lang="en-US" sz="1200" dirty="0" err="1"/>
              <a:t>Chern’ee</a:t>
            </a:r>
            <a:r>
              <a:rPr lang="en-US" sz="1200" dirty="0"/>
              <a:t>, Brooke and Jesse Sutton, </a:t>
            </a:r>
            <a:r>
              <a:rPr lang="en-US" sz="1200" dirty="0" err="1"/>
              <a:t>Kalkadoon</a:t>
            </a:r>
            <a:r>
              <a:rPr lang="en-US" sz="1200" dirty="0"/>
              <a:t>. </a:t>
            </a:r>
            <a:r>
              <a:rPr lang="en-US" sz="1200" dirty="0">
                <a:hlinkClick r:id="rId3"/>
              </a:rPr>
              <a:t>www.cherneesutton.com.au</a:t>
            </a:r>
            <a:endParaRPr lang="en-US" sz="1200" dirty="0"/>
          </a:p>
          <a:p>
            <a:pPr marL="288000" indent="-288000" fontAlgn="auto">
              <a:spcAft>
                <a:spcPts val="0"/>
              </a:spcAft>
              <a:buFont typeface="+mj-lt"/>
              <a:buAutoNum type="arabicPeriod"/>
            </a:pPr>
            <a:r>
              <a:rPr lang="en-US" sz="1200" dirty="0"/>
              <a:t>Student and staff images have been used with permission.</a:t>
            </a:r>
          </a:p>
          <a:p>
            <a:pPr marL="288000" indent="-288000">
              <a:buFont typeface="+mj-lt"/>
              <a:buAutoNum type="arabicPeriod"/>
            </a:pPr>
            <a:r>
              <a:rPr lang="en-AU" sz="1200" dirty="0"/>
              <a:t>Australian Government Department of Education [AGDE] (2022). </a:t>
            </a:r>
            <a:r>
              <a:rPr lang="en-AU" sz="1200" i="1" dirty="0"/>
              <a:t>Belonging, Being and Becoming: The Early Years Learning Framework for Australia </a:t>
            </a:r>
            <a:r>
              <a:rPr lang="en-AU" sz="1200" dirty="0"/>
              <a:t>(V2.0). Australian Government Department of Education for the Ministerial Council.  Licensed [Creative Commons Attribution 4.0 International](https://creativecommons.org/licenses/by/4.0) (CC BY 4.0)</a:t>
            </a:r>
          </a:p>
          <a:p>
            <a:pPr marL="288000" indent="-288000" fontAlgn="auto">
              <a:spcAft>
                <a:spcPts val="0"/>
              </a:spcAft>
              <a:buFont typeface="+mj-lt"/>
              <a:buAutoNum type="arabicPeriod"/>
            </a:pPr>
            <a:endParaRPr lang="en-US" sz="1200" dirty="0"/>
          </a:p>
        </p:txBody>
      </p:sp>
    </p:spTree>
    <p:extLst>
      <p:ext uri="{BB962C8B-B14F-4D97-AF65-F5344CB8AC3E}">
        <p14:creationId xmlns:p14="http://schemas.microsoft.com/office/powerpoint/2010/main" val="145089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A170-1623-47C7-81F6-A586595085B9}"/>
              </a:ext>
            </a:extLst>
          </p:cNvPr>
          <p:cNvSpPr>
            <a:spLocks noGrp="1"/>
          </p:cNvSpPr>
          <p:nvPr>
            <p:ph type="title"/>
          </p:nvPr>
        </p:nvSpPr>
        <p:spPr>
          <a:xfrm>
            <a:off x="327025" y="274637"/>
            <a:ext cx="2351781" cy="360000"/>
          </a:xfrm>
        </p:spPr>
        <p:txBody>
          <a:bodyPr>
            <a:normAutofit fontScale="90000"/>
          </a:bodyPr>
          <a:lstStyle/>
          <a:p>
            <a:r>
              <a:rPr lang="en-AU" sz="2700" dirty="0"/>
              <a:t>Learning goa</a:t>
            </a:r>
            <a:r>
              <a:rPr lang="en-AU" dirty="0"/>
              <a:t>l			</a:t>
            </a:r>
          </a:p>
        </p:txBody>
      </p:sp>
      <p:sp>
        <p:nvSpPr>
          <p:cNvPr id="3" name="Content Placeholder 2">
            <a:extLst>
              <a:ext uri="{FF2B5EF4-FFF2-40B4-BE49-F238E27FC236}">
                <a16:creationId xmlns:a16="http://schemas.microsoft.com/office/drawing/2014/main" id="{E75DC828-2220-C388-0286-397680C97405}"/>
              </a:ext>
            </a:extLst>
          </p:cNvPr>
          <p:cNvSpPr>
            <a:spLocks noGrp="1"/>
          </p:cNvSpPr>
          <p:nvPr>
            <p:ph sz="half" idx="1"/>
          </p:nvPr>
        </p:nvSpPr>
        <p:spPr>
          <a:xfrm>
            <a:off x="327025" y="771551"/>
            <a:ext cx="3859159" cy="3708000"/>
          </a:xfrm>
        </p:spPr>
        <p:txBody>
          <a:bodyPr/>
          <a:lstStyle/>
          <a:p>
            <a:r>
              <a:rPr kumimoji="0" lang="en-US"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consider a planning framework that aligns with the QKLG 2024 to support high-quality kindergarten programs. </a:t>
            </a:r>
          </a:p>
          <a:p>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AU" dirty="0"/>
          </a:p>
        </p:txBody>
      </p:sp>
      <p:sp>
        <p:nvSpPr>
          <p:cNvPr id="4" name="Content Placeholder 3">
            <a:extLst>
              <a:ext uri="{FF2B5EF4-FFF2-40B4-BE49-F238E27FC236}">
                <a16:creationId xmlns:a16="http://schemas.microsoft.com/office/drawing/2014/main" id="{0CE081F0-57CC-C86F-0E5D-0F15622491CA}"/>
              </a:ext>
            </a:extLst>
          </p:cNvPr>
          <p:cNvSpPr>
            <a:spLocks noGrp="1"/>
          </p:cNvSpPr>
          <p:nvPr>
            <p:ph sz="half" idx="2"/>
          </p:nvPr>
        </p:nvSpPr>
        <p:spPr>
          <a:xfrm>
            <a:off x="4737600" y="771550"/>
            <a:ext cx="3859159" cy="3956313"/>
          </a:xfrm>
        </p:spPr>
        <p:txBody>
          <a:bodyPr>
            <a:normAutofit fontScale="92500"/>
          </a:bodyPr>
          <a:lstStyle/>
          <a:p>
            <a:pPr>
              <a:lnSpc>
                <a:spcPct val="110000"/>
              </a:lnSpc>
              <a:spcAft>
                <a:spcPts val="600"/>
              </a:spcAft>
            </a:pPr>
            <a:r>
              <a:rPr lang="en-AU" sz="2200" kern="0" dirty="0">
                <a:latin typeface="Arial" panose="020B0604020202020204" pitchFamily="34" charset="0"/>
                <a:cs typeface="Arial" panose="020B0604020202020204" pitchFamily="34" charset="0"/>
              </a:rPr>
              <a:t>You will know you are successful if you can:</a:t>
            </a:r>
          </a:p>
          <a:p>
            <a:pPr marL="342900" indent="-342900">
              <a:lnSpc>
                <a:spcPct val="110000"/>
              </a:lnSpc>
              <a:spcAft>
                <a:spcPts val="600"/>
              </a:spcAft>
              <a:buFont typeface="Arial" panose="020B0604020202020204" pitchFamily="34" charset="0"/>
              <a:buChar char="•"/>
            </a:pPr>
            <a:r>
              <a:rPr lang="en-US" sz="2200" kern="0" dirty="0">
                <a:latin typeface="Arial" panose="020B0604020202020204" pitchFamily="34" charset="0"/>
                <a:cs typeface="Arial" panose="020B0604020202020204" pitchFamily="34" charset="0"/>
              </a:rPr>
              <a:t>identify considerations that inform planning</a:t>
            </a:r>
          </a:p>
          <a:p>
            <a:pPr marL="342900" indent="-342900">
              <a:lnSpc>
                <a:spcPct val="110000"/>
              </a:lnSpc>
              <a:spcAft>
                <a:spcPts val="600"/>
              </a:spcAft>
              <a:buFont typeface="Arial" panose="020B0604020202020204" pitchFamily="34" charset="0"/>
              <a:buChar char="•"/>
            </a:pPr>
            <a:r>
              <a:rPr lang="en-US" sz="2200" kern="0" dirty="0">
                <a:latin typeface="Arial" panose="020B0604020202020204" pitchFamily="34" charset="0"/>
                <a:cs typeface="Arial" panose="020B0604020202020204" pitchFamily="34" charset="0"/>
              </a:rPr>
              <a:t>reflect on how considerations for planning are evident in current planning practice</a:t>
            </a:r>
          </a:p>
          <a:p>
            <a:pPr marL="342900" indent="-342900">
              <a:lnSpc>
                <a:spcPct val="110000"/>
              </a:lnSpc>
              <a:spcAft>
                <a:spcPts val="600"/>
              </a:spcAft>
              <a:buFont typeface="Arial" panose="020B0604020202020204" pitchFamily="34" charset="0"/>
              <a:buChar char="•"/>
            </a:pPr>
            <a:r>
              <a:rPr lang="en-US" sz="2200" kern="0" dirty="0">
                <a:latin typeface="Arial" panose="020B0604020202020204" pitchFamily="34" charset="0"/>
                <a:cs typeface="Arial" panose="020B0604020202020204" pitchFamily="34" charset="0"/>
              </a:rPr>
              <a:t>identify actions to support continuous improvement in planning practices.</a:t>
            </a:r>
          </a:p>
          <a:p>
            <a:pPr marL="342900" indent="-342900">
              <a:lnSpc>
                <a:spcPct val="110000"/>
              </a:lnSpc>
              <a:spcAft>
                <a:spcPts val="600"/>
              </a:spcAft>
              <a:buFont typeface="Arial" panose="020B0604020202020204" pitchFamily="34" charset="0"/>
              <a:buChar char="•"/>
            </a:pPr>
            <a:endParaRPr lang="en-AU" sz="2200" kern="0" dirty="0">
              <a:latin typeface="Arial" panose="020B0604020202020204" pitchFamily="34" charset="0"/>
              <a:cs typeface="Arial" panose="020B0604020202020204" pitchFamily="34" charset="0"/>
            </a:endParaRPr>
          </a:p>
          <a:p>
            <a:endParaRPr lang="en-AU" dirty="0"/>
          </a:p>
        </p:txBody>
      </p:sp>
      <p:cxnSp>
        <p:nvCxnSpPr>
          <p:cNvPr id="10" name="Straight Connector 9">
            <a:extLst>
              <a:ext uri="{FF2B5EF4-FFF2-40B4-BE49-F238E27FC236}">
                <a16:creationId xmlns:a16="http://schemas.microsoft.com/office/drawing/2014/main" id="{F67DB3A2-BBDE-42D3-8439-B97021EA13FB}"/>
              </a:ext>
            </a:extLst>
          </p:cNvPr>
          <p:cNvCxnSpPr>
            <a:cxnSpLocks/>
          </p:cNvCxnSpPr>
          <p:nvPr/>
        </p:nvCxnSpPr>
        <p:spPr bwMode="auto">
          <a:xfrm>
            <a:off x="4427984" y="771551"/>
            <a:ext cx="0" cy="3600399"/>
          </a:xfrm>
          <a:prstGeom prst="line">
            <a:avLst/>
          </a:prstGeom>
          <a:ln w="19050" cap="flat" cmpd="sng" algn="ctr">
            <a:solidFill>
              <a:schemeClr val="bg2"/>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D52C1E77-2219-AB1B-58EB-966FD1F2C4FB}"/>
              </a:ext>
            </a:extLst>
          </p:cNvPr>
          <p:cNvSpPr txBox="1"/>
          <p:nvPr/>
        </p:nvSpPr>
        <p:spPr>
          <a:xfrm>
            <a:off x="4621690" y="179848"/>
            <a:ext cx="4584878" cy="461665"/>
          </a:xfrm>
          <a:prstGeom prst="rect">
            <a:avLst/>
          </a:prstGeom>
          <a:noFill/>
        </p:spPr>
        <p:txBody>
          <a:bodyPr wrap="square">
            <a:spAutoFit/>
          </a:bodyPr>
          <a:lstStyle/>
          <a:p>
            <a:r>
              <a:rPr lang="en-AU" sz="2400" b="1" dirty="0"/>
              <a:t>Success criteria</a:t>
            </a:r>
          </a:p>
        </p:txBody>
      </p:sp>
    </p:spTree>
    <p:extLst>
      <p:ext uri="{BB962C8B-B14F-4D97-AF65-F5344CB8AC3E}">
        <p14:creationId xmlns:p14="http://schemas.microsoft.com/office/powerpoint/2010/main" val="4025837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a:p>
          <a:p>
            <a:pPr>
              <a:lnSpc>
                <a:spcPct val="110000"/>
              </a:lnSpc>
              <a:spcBef>
                <a:spcPts val="0"/>
              </a:spcBef>
              <a:spcAft>
                <a:spcPts val="0"/>
              </a:spcAft>
            </a:pPr>
            <a:r>
              <a:rPr lang="en-US" sz="1200"/>
              <a:t>                </a:t>
            </a:r>
            <a:r>
              <a:rPr lang="en-US"/>
              <a:t>© State of Queensland (QCAA) </a:t>
            </a:r>
            <a:r>
              <a:rPr lang="en-AU"/>
              <a:t>[2024]</a:t>
            </a:r>
          </a:p>
          <a:p>
            <a:pPr>
              <a:lnSpc>
                <a:spcPct val="110000"/>
              </a:lnSpc>
            </a:pPr>
            <a:r>
              <a:rPr lang="en-AU" b="1" spc="-20"/>
              <a:t>Licence</a:t>
            </a:r>
            <a:r>
              <a:rPr lang="en-AU" spc="-20"/>
              <a:t>: </a:t>
            </a:r>
            <a:r>
              <a:rPr lang="en-AU" spc="-20">
                <a:hlinkClick r:id="rId3"/>
              </a:rPr>
              <a:t>https://creativecommons.org/licenses/by/4.0</a:t>
            </a:r>
            <a:r>
              <a:rPr lang="en-AU" spc="-20"/>
              <a:t> </a:t>
            </a:r>
            <a:r>
              <a:rPr lang="en-AU" b="1" spc="-20">
                <a:solidFill>
                  <a:schemeClr val="tx2">
                    <a:lumMod val="50000"/>
                    <a:lumOff val="50000"/>
                  </a:schemeClr>
                </a:solidFill>
              </a:rPr>
              <a:t>|</a:t>
            </a:r>
            <a:r>
              <a:rPr lang="en-AU" spc="-20"/>
              <a:t> </a:t>
            </a:r>
            <a:r>
              <a:rPr lang="en-AU" b="1" spc="-20"/>
              <a:t>Copyright notice:</a:t>
            </a:r>
            <a:r>
              <a:rPr lang="en-AU" spc="-20"/>
              <a:t> </a:t>
            </a:r>
            <a:r>
              <a:rPr lang="en-AU" spc="-20">
                <a:hlinkClick r:id="rId4"/>
              </a:rPr>
              <a:t>www.qcaa.qld.edu.au/copyright</a:t>
            </a:r>
            <a:r>
              <a:rPr lang="en-AU" spc="-20"/>
              <a:t> — lists the full terms and conditions, which specify certain exceptions to the licence. </a:t>
            </a:r>
            <a:r>
              <a:rPr lang="en-AU" b="1" spc="-20">
                <a:solidFill>
                  <a:schemeClr val="tx2">
                    <a:lumMod val="50000"/>
                    <a:lumOff val="50000"/>
                  </a:schemeClr>
                </a:solidFill>
              </a:rPr>
              <a:t>|</a:t>
            </a:r>
            <a:r>
              <a:rPr lang="en-AU" spc="-20"/>
              <a:t> </a:t>
            </a:r>
            <a:br>
              <a:rPr lang="en-AU" spc="-20"/>
            </a:br>
            <a:r>
              <a:rPr lang="en-US" b="1"/>
              <a:t>Attribution </a:t>
            </a:r>
            <a:r>
              <a:rPr lang="en-US"/>
              <a:t>(include the link): ©</a:t>
            </a:r>
            <a:r>
              <a:rPr lang="en-AU"/>
              <a:t> </a:t>
            </a:r>
            <a:r>
              <a:rPr lang="en-US"/>
              <a:t>State</a:t>
            </a:r>
            <a:r>
              <a:rPr lang="en-AU"/>
              <a:t> </a:t>
            </a:r>
            <a:r>
              <a:rPr lang="en-US"/>
              <a:t>of</a:t>
            </a:r>
            <a:r>
              <a:rPr lang="en-AU"/>
              <a:t> </a:t>
            </a:r>
            <a:r>
              <a:rPr lang="en-US"/>
              <a:t>Queensland</a:t>
            </a:r>
            <a:r>
              <a:rPr lang="en-AU"/>
              <a:t> </a:t>
            </a:r>
            <a:r>
              <a:rPr lang="en-US"/>
              <a:t>(QCAA)</a:t>
            </a:r>
            <a:r>
              <a:rPr lang="en-AU"/>
              <a:t> [2024] </a:t>
            </a:r>
            <a:r>
              <a:rPr lang="en-AU" spc="-20">
                <a:hlinkClick r:id="rId4"/>
              </a:rPr>
              <a:t>www.qcaa.qld.edu.au/copyright</a:t>
            </a:r>
            <a:r>
              <a:rPr lang="en-AU" spc="-20"/>
              <a:t>.</a:t>
            </a:r>
            <a:endParaRPr lang="en-AU"/>
          </a:p>
          <a:p>
            <a:pPr>
              <a:lnSpc>
                <a:spcPct val="110000"/>
              </a:lnSpc>
            </a:pPr>
            <a:r>
              <a:rPr lang="en-US"/>
              <a:t>Other copyright material in this presentation is listed on the previous slide/s. </a:t>
            </a:r>
          </a:p>
          <a:p>
            <a:endParaRPr lang="en-AU"/>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5934916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304592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4A6C0423-0A69-641E-D135-7F0F734EA2E4}"/>
              </a:ext>
            </a:extLst>
          </p:cNvPr>
          <p:cNvGraphicFramePr>
            <a:graphicFrameLocks noGrp="1"/>
          </p:cNvGraphicFramePr>
          <p:nvPr>
            <p:ph idx="1"/>
            <p:extLst>
              <p:ext uri="{D42A27DB-BD31-4B8C-83A1-F6EECF244321}">
                <p14:modId xmlns:p14="http://schemas.microsoft.com/office/powerpoint/2010/main" val="1606371367"/>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DE18C09-47CF-DD15-39BA-858259A866C8}"/>
              </a:ext>
            </a:extLst>
          </p:cNvPr>
          <p:cNvSpPr>
            <a:spLocks noGrp="1"/>
          </p:cNvSpPr>
          <p:nvPr>
            <p:ph type="title"/>
          </p:nvPr>
        </p:nvSpPr>
        <p:spPr/>
        <p:txBody>
          <a:bodyPr/>
          <a:lstStyle/>
          <a:p>
            <a:r>
              <a:rPr lang="en-AU"/>
              <a:t>Module 3: Learning outline</a:t>
            </a:r>
          </a:p>
        </p:txBody>
      </p:sp>
      <p:pic>
        <p:nvPicPr>
          <p:cNvPr id="4" name="Graphic 3" descr="Checkmark with solid fill">
            <a:extLst>
              <a:ext uri="{FF2B5EF4-FFF2-40B4-BE49-F238E27FC236}">
                <a16:creationId xmlns:a16="http://schemas.microsoft.com/office/drawing/2014/main" id="{5BA9A0AC-8D42-8DC4-9D44-EBCE49C6DF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2385" y="1257545"/>
            <a:ext cx="576064" cy="576064"/>
          </a:xfrm>
          <a:prstGeom prst="rect">
            <a:avLst/>
          </a:prstGeom>
        </p:spPr>
      </p:pic>
    </p:spTree>
    <p:extLst>
      <p:ext uri="{BB962C8B-B14F-4D97-AF65-F5344CB8AC3E}">
        <p14:creationId xmlns:p14="http://schemas.microsoft.com/office/powerpoint/2010/main" val="77171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640D-7C7D-2D02-8C22-5C6725ED2B68}"/>
              </a:ext>
            </a:extLst>
          </p:cNvPr>
          <p:cNvSpPr>
            <a:spLocks noGrp="1"/>
          </p:cNvSpPr>
          <p:nvPr>
            <p:ph type="title"/>
          </p:nvPr>
        </p:nvSpPr>
        <p:spPr/>
        <p:txBody>
          <a:bodyPr/>
          <a:lstStyle/>
          <a:p>
            <a:r>
              <a:rPr lang="en-AU"/>
              <a:t>Considerations for planning: Guidance</a:t>
            </a:r>
          </a:p>
        </p:txBody>
      </p:sp>
      <p:graphicFrame>
        <p:nvGraphicFramePr>
          <p:cNvPr id="7" name="Content Placeholder 6">
            <a:extLst>
              <a:ext uri="{FF2B5EF4-FFF2-40B4-BE49-F238E27FC236}">
                <a16:creationId xmlns:a16="http://schemas.microsoft.com/office/drawing/2014/main" id="{20C07D39-FD76-6910-FEB3-F109E4BAEBF1}"/>
              </a:ext>
            </a:extLst>
          </p:cNvPr>
          <p:cNvGraphicFramePr>
            <a:graphicFrameLocks noGrp="1"/>
          </p:cNvGraphicFramePr>
          <p:nvPr>
            <p:ph idx="1"/>
            <p:extLst>
              <p:ext uri="{D42A27DB-BD31-4B8C-83A1-F6EECF244321}">
                <p14:modId xmlns:p14="http://schemas.microsoft.com/office/powerpoint/2010/main" val="1773103191"/>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841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CBB6-31BC-2666-79AF-777C9FC4EB88}"/>
              </a:ext>
            </a:extLst>
          </p:cNvPr>
          <p:cNvSpPr>
            <a:spLocks noGrp="1"/>
          </p:cNvSpPr>
          <p:nvPr>
            <p:ph type="title"/>
          </p:nvPr>
        </p:nvSpPr>
        <p:spPr>
          <a:xfrm>
            <a:off x="327024" y="274637"/>
            <a:ext cx="8691469" cy="360000"/>
          </a:xfrm>
        </p:spPr>
        <p:txBody>
          <a:bodyPr>
            <a:normAutofit/>
          </a:bodyPr>
          <a:lstStyle/>
          <a:p>
            <a:r>
              <a:rPr lang="en-AU" dirty="0"/>
              <a:t>Planning processes: NQF and EYLF V2.0</a:t>
            </a:r>
          </a:p>
        </p:txBody>
      </p:sp>
      <p:graphicFrame>
        <p:nvGraphicFramePr>
          <p:cNvPr id="4" name="Content Placeholder 3">
            <a:extLst>
              <a:ext uri="{FF2B5EF4-FFF2-40B4-BE49-F238E27FC236}">
                <a16:creationId xmlns:a16="http://schemas.microsoft.com/office/drawing/2014/main" id="{811F0E7D-D203-42EE-55F9-CD1D2BC82B19}"/>
              </a:ext>
            </a:extLst>
          </p:cNvPr>
          <p:cNvGraphicFramePr>
            <a:graphicFrameLocks noGrp="1"/>
          </p:cNvGraphicFramePr>
          <p:nvPr>
            <p:ph idx="1"/>
            <p:extLst>
              <p:ext uri="{D42A27DB-BD31-4B8C-83A1-F6EECF244321}">
                <p14:modId xmlns:p14="http://schemas.microsoft.com/office/powerpoint/2010/main" val="2887678856"/>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A417BEAB-3D27-CB70-8CA2-8886081A3BF4}"/>
              </a:ext>
            </a:extLst>
          </p:cNvPr>
          <p:cNvSpPr/>
          <p:nvPr/>
        </p:nvSpPr>
        <p:spPr>
          <a:xfrm>
            <a:off x="4216792" y="3788229"/>
            <a:ext cx="837529" cy="472272"/>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141907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Body text"/>
</p:tagLst>
</file>

<file path=ppt/tags/tag2.xml><?xml version="1.0" encoding="utf-8"?>
<p:tagLst xmlns:a="http://schemas.openxmlformats.org/drawingml/2006/main" xmlns:r="http://schemas.openxmlformats.org/officeDocument/2006/relationships" xmlns:p="http://schemas.openxmlformats.org/presentationml/2006/main">
  <p:tag name="RNRSTYLE" val="Body text"/>
</p:tagLst>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40770_QKLG_2024_widescreen_ppt_16x9_CC_BY_v36_nv.potx" id="{D9A2AC57-07A2-49E0-B9CA-37679069967D}" vid="{73617580-50A2-430B-873D-33D4A79E6709}"/>
    </a:ext>
  </a:extLst>
</a:theme>
</file>

<file path=ppt/theme/theme2.xml><?xml version="1.0" encoding="utf-8"?>
<a:theme xmlns:a="http://schemas.openxmlformats.org/drawingml/2006/main" name="QCAA section break">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770_QKLG_2024_widescreen_ppt_16x9_CC_BY_v36_nv.potx" id="{D9A2AC57-07A2-49E0-B9CA-37679069967D}" vid="{72ED919B-0EED-42F6-A8B5-B328D04ECDBD}"/>
    </a:ext>
  </a:extLst>
</a:theme>
</file>

<file path=ppt/theme/theme3.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770_QKLG_2024_widescreen_ppt_16x9_CC_BY_v36_nv.potx" id="{D9A2AC57-07A2-49E0-B9CA-37679069967D}" vid="{48E60CF8-E735-4C43-AE6B-AD635766927E}"/>
    </a:ext>
  </a:ext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50845947-1068-4A8D-817D-0BA8AB9B4A89}">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3.xml><?xml version="1.0" encoding="utf-8"?>
<ds:datastoreItem xmlns:ds="http://schemas.openxmlformats.org/officeDocument/2006/customXml" ds:itemID="{A5DEBD03-5E9C-40A0-804B-944DDB9E62A1}">
  <ds:schemaRefs>
    <ds:schemaRef ds:uri="70d7b946-3027-4b33-9e00-b894cda58cf9"/>
    <ds:schemaRef ds:uri="http://schemas.microsoft.com/office/2006/documentManagement/types"/>
    <ds:schemaRef ds:uri="http://schemas.microsoft.com/office/infopath/2007/PartnerControls"/>
    <ds:schemaRef ds:uri="http://purl.org/dc/elements/1.1/"/>
    <ds:schemaRef ds:uri="http://schemas.microsoft.com/office/2006/metadata/properties"/>
    <ds:schemaRef ds:uri="1aeb0db8-a023-4f83-a675-fc900e5c4eb0"/>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30EB03FA-64B5-490B-A173-1B58C836D18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QKLG_2024_widescreen_ppt_16x9_CC_BY (1)</Template>
  <TotalTime>1474</TotalTime>
  <Words>5558</Words>
  <Application>Microsoft Office PowerPoint</Application>
  <PresentationFormat>On-screen Show (16:9)</PresentationFormat>
  <Paragraphs>598</Paragraphs>
  <Slides>61</Slides>
  <Notes>61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61</vt:i4>
      </vt:variant>
    </vt:vector>
  </HeadingPairs>
  <TitlesOfParts>
    <vt:vector size="71" baseType="lpstr">
      <vt:lpstr>Aptos</vt:lpstr>
      <vt:lpstr>Arial</vt:lpstr>
      <vt:lpstr>Calibri</vt:lpstr>
      <vt:lpstr>Courier New</vt:lpstr>
      <vt:lpstr>Segoe UI</vt:lpstr>
      <vt:lpstr>Times New Roman</vt:lpstr>
      <vt:lpstr>Wingdings</vt:lpstr>
      <vt:lpstr>QCAA title slides</vt:lpstr>
      <vt:lpstr>QCAA section break</vt:lpstr>
      <vt:lpstr>QCAA content</vt:lpstr>
      <vt:lpstr>PowerPoint Presentation</vt:lpstr>
      <vt:lpstr>PowerPoint Presentation</vt:lpstr>
      <vt:lpstr>QKLG 2024 Familiarisation and planning</vt:lpstr>
      <vt:lpstr>Acknowledgment of Country</vt:lpstr>
      <vt:lpstr>PowerPoint Presentation</vt:lpstr>
      <vt:lpstr>Learning goal   </vt:lpstr>
      <vt:lpstr>Module 3: Learning outline</vt:lpstr>
      <vt:lpstr>Considerations for planning: Guidance</vt:lpstr>
      <vt:lpstr>Planning processes: NQF and EYLF V2.0</vt:lpstr>
      <vt:lpstr>Activity 1: Considerations for planning</vt:lpstr>
      <vt:lpstr>Check-in: Considerations for planning</vt:lpstr>
      <vt:lpstr>Check-in: Considerations for planning (continued)</vt:lpstr>
      <vt:lpstr>Check-in: Considerations for planning — visual summary</vt:lpstr>
      <vt:lpstr>Considerations for planning: Documentation</vt:lpstr>
      <vt:lpstr>Considerations for planning: Documentation</vt:lpstr>
      <vt:lpstr>Considerations for planning: Documentation (continued)</vt:lpstr>
      <vt:lpstr>Considerations for planning: Context</vt:lpstr>
      <vt:lpstr>Considerations for planning: Context </vt:lpstr>
      <vt:lpstr>Activity 2: Consider context</vt:lpstr>
      <vt:lpstr>Considerations for planning: Learning priorities and time</vt:lpstr>
      <vt:lpstr>Considerations for planning: Learning priorities and time</vt:lpstr>
      <vt:lpstr>PowerPoint Presentation</vt:lpstr>
      <vt:lpstr>Considerations for planning: Learning and assessment</vt:lpstr>
      <vt:lpstr>Considerations for planning: Learning and assessment</vt:lpstr>
      <vt:lpstr>Planned and spontaneous learning</vt:lpstr>
      <vt:lpstr>Considerations for planning: Reflection</vt:lpstr>
      <vt:lpstr>Considerations for planning: Reflection</vt:lpstr>
      <vt:lpstr>Activity 3: Consider critical reflection</vt:lpstr>
      <vt:lpstr>Module 3: Learning outline</vt:lpstr>
      <vt:lpstr>Planning decisions: Considerations in action</vt:lpstr>
      <vt:lpstr>Module 3 considerations for planning examples 1 and 2 </vt:lpstr>
      <vt:lpstr>Long-term planning  </vt:lpstr>
      <vt:lpstr>Long-term planning: Context</vt:lpstr>
      <vt:lpstr>Long-term planning: Purpose and intent </vt:lpstr>
      <vt:lpstr>Activity 4: Purpose and intent</vt:lpstr>
      <vt:lpstr>Long-term planning: Learning priorities</vt:lpstr>
      <vt:lpstr>Activity 5: Learning priorities</vt:lpstr>
      <vt:lpstr>Pause and reflect </vt:lpstr>
      <vt:lpstr>Long term planning: Reflection</vt:lpstr>
      <vt:lpstr>Considerations evident in long-term planning</vt:lpstr>
      <vt:lpstr>Pause and reflect </vt:lpstr>
      <vt:lpstr>Medium-term planning </vt:lpstr>
      <vt:lpstr>Medium-term planning: Collaborative input</vt:lpstr>
      <vt:lpstr>Activity 6: Collaborative input</vt:lpstr>
      <vt:lpstr>Medium-term planning: Learning priorities</vt:lpstr>
      <vt:lpstr>Medium-term planning: Learning experiences and the role of teachers and educators</vt:lpstr>
      <vt:lpstr>Medium-term planning: Assessment</vt:lpstr>
      <vt:lpstr>Activity 7: Assessment</vt:lpstr>
      <vt:lpstr>Short-term planning </vt:lpstr>
      <vt:lpstr>Short-term planning </vt:lpstr>
      <vt:lpstr>Medium and short-term planning: Critical reflection</vt:lpstr>
      <vt:lpstr>Considerations evident in medium- and short-term planning</vt:lpstr>
      <vt:lpstr>Activity 8: Reflecting on timeframes in planning </vt:lpstr>
      <vt:lpstr>Module 3: Learning outline</vt:lpstr>
      <vt:lpstr>Activity 9: Reflect and evaluate</vt:lpstr>
      <vt:lpstr>PowerPoint Presentation</vt:lpstr>
      <vt:lpstr>Contact us</vt:lpstr>
      <vt:lpstr>References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Janis McDermott</dc:creator>
  <cp:lastModifiedBy>James Wilson</cp:lastModifiedBy>
  <cp:revision>22</cp:revision>
  <cp:lastPrinted>2025-01-15T22:56:40Z</cp:lastPrinted>
  <dcterms:created xsi:type="dcterms:W3CDTF">2024-10-29T23:56:24Z</dcterms:created>
  <dcterms:modified xsi:type="dcterms:W3CDTF">2025-01-22T00:07:47Z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