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90" r:id="rId5"/>
    <p:sldMasterId id="2147484175" r:id="rId6"/>
    <p:sldMasterId id="2147484070" r:id="rId7"/>
  </p:sldMasterIdLst>
  <p:notesMasterIdLst>
    <p:notesMasterId r:id="rId55"/>
  </p:notesMasterIdLst>
  <p:handoutMasterIdLst>
    <p:handoutMasterId r:id="rId56"/>
  </p:handoutMasterIdLst>
  <p:sldIdLst>
    <p:sldId id="490" r:id="rId8"/>
    <p:sldId id="4949" r:id="rId9"/>
    <p:sldId id="284" r:id="rId10"/>
    <p:sldId id="320" r:id="rId11"/>
    <p:sldId id="4923" r:id="rId12"/>
    <p:sldId id="4946" r:id="rId13"/>
    <p:sldId id="4939" r:id="rId14"/>
    <p:sldId id="4990" r:id="rId15"/>
    <p:sldId id="4945" r:id="rId16"/>
    <p:sldId id="3360" r:id="rId17"/>
    <p:sldId id="3264" r:id="rId18"/>
    <p:sldId id="4954" r:id="rId19"/>
    <p:sldId id="4955" r:id="rId20"/>
    <p:sldId id="4956" r:id="rId21"/>
    <p:sldId id="4941" r:id="rId22"/>
    <p:sldId id="4959" r:id="rId23"/>
    <p:sldId id="4960" r:id="rId24"/>
    <p:sldId id="3713" r:id="rId25"/>
    <p:sldId id="4962" r:id="rId26"/>
    <p:sldId id="4942" r:id="rId27"/>
    <p:sldId id="3288" r:id="rId28"/>
    <p:sldId id="4964" r:id="rId29"/>
    <p:sldId id="3292" r:id="rId30"/>
    <p:sldId id="3290" r:id="rId31"/>
    <p:sldId id="3313" r:id="rId32"/>
    <p:sldId id="4966" r:id="rId33"/>
    <p:sldId id="4965" r:id="rId34"/>
    <p:sldId id="4843" r:id="rId35"/>
    <p:sldId id="4974" r:id="rId36"/>
    <p:sldId id="4975" r:id="rId37"/>
    <p:sldId id="4976" r:id="rId38"/>
    <p:sldId id="4977" r:id="rId39"/>
    <p:sldId id="4978" r:id="rId40"/>
    <p:sldId id="4983" r:id="rId41"/>
    <p:sldId id="4980" r:id="rId42"/>
    <p:sldId id="4991" r:id="rId43"/>
    <p:sldId id="4943" r:id="rId44"/>
    <p:sldId id="4896" r:id="rId45"/>
    <p:sldId id="3764" r:id="rId46"/>
    <p:sldId id="4898" r:id="rId47"/>
    <p:sldId id="4897" r:id="rId48"/>
    <p:sldId id="4992" r:id="rId49"/>
    <p:sldId id="4986" r:id="rId50"/>
    <p:sldId id="4932" r:id="rId51"/>
    <p:sldId id="4933" r:id="rId52"/>
    <p:sldId id="318" r:id="rId53"/>
    <p:sldId id="307" r:id="rId54"/>
  </p:sldIdLst>
  <p:sldSz cx="9144000" cy="5143500" type="screen16x9"/>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8">
          <p15:clr>
            <a:srgbClr val="A4A3A4"/>
          </p15:clr>
        </p15:guide>
        <p15:guide id="4" orient="horz" pos="531">
          <p15:clr>
            <a:srgbClr val="A4A3A4"/>
          </p15:clr>
        </p15:guide>
        <p15:guide id="5" pos="2880">
          <p15:clr>
            <a:srgbClr val="A4A3A4"/>
          </p15:clr>
        </p15:guide>
        <p15:guide id="6" pos="2634"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AC7F0B-48C3-5563-FE2A-BAC4CE7140D7}" name="Stacey Hodgson" initials="SH" userId="S::Stacey.Hodgson@qcaa.qld.edu.au::d946d89a-f8ba-4763-8a05-e6cf5f3d164b" providerId="AD"/>
  <p188:author id="{B9C0B623-49EA-B518-F551-98269D906676}" name="Janis McDermott" initials="JM" userId="S::Janis.McDermott@qcaa.qld.edu.au::fe8016d7-e05f-4181-a162-3867e0c7828a" providerId="AD"/>
  <p188:author id="{8863F22E-8E5B-DCEA-1B51-7ABE0C6702CD}" name="Shannyn McSweeney" initials="SM" userId="S::Shannyn.McSweeney@qcaa.qld.edu.au::305e6775-da44-41fe-a46a-e3cddad11a43" providerId="AD"/>
  <p188:author id="{F7057770-4DFB-8161-03FA-FE0869493ED4}" name="Luna Pendragon" initials="LP" userId="S::Luna.Pendragon@qcaa.qld.edu.au::805c6c5e-2b13-45db-a6a4-e4f1326843b7" providerId="AD"/>
  <p188:author id="{99C1917E-8C3B-8FBB-2774-7CAEE9E51DE8}" name="NV GD" initials="NV" userId="NV GD" providerId="None"/>
  <p188:author id="{6A9A00F5-C49A-7E6B-A24A-0C850FF796A5}" name="CMED" initials="CM" userId="CME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6EF"/>
    <a:srgbClr val="F5FAEA"/>
    <a:srgbClr val="FEF6F0"/>
    <a:srgbClr val="FCECE0"/>
    <a:srgbClr val="FBE1CD"/>
    <a:srgbClr val="C6DDF2"/>
    <a:srgbClr val="89B8E3"/>
    <a:srgbClr val="ABCBEB"/>
    <a:srgbClr val="6EA8DC"/>
    <a:srgbClr val="B1D0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980" autoAdjust="0"/>
  </p:normalViewPr>
  <p:slideViewPr>
    <p:cSldViewPr snapToGrid="0">
      <p:cViewPr varScale="1">
        <p:scale>
          <a:sx n="99" d="100"/>
          <a:sy n="99" d="100"/>
        </p:scale>
        <p:origin x="1944" y="78"/>
      </p:cViewPr>
      <p:guideLst>
        <p:guide orient="horz" pos="378"/>
        <p:guide orient="horz" pos="531"/>
        <p:guide pos="2880"/>
        <p:guide pos="2634"/>
      </p:guideLst>
    </p:cSldViewPr>
  </p:slideViewPr>
  <p:notesTextViewPr>
    <p:cViewPr>
      <p:scale>
        <a:sx n="1" d="1"/>
        <a:sy n="1" d="1"/>
      </p:scale>
      <p:origin x="0" y="0"/>
    </p:cViewPr>
  </p:notesTextViewPr>
  <p:notesViewPr>
    <p:cSldViewPr snapToGrid="0">
      <p:cViewPr>
        <p:scale>
          <a:sx n="88" d="100"/>
          <a:sy n="88" d="100"/>
        </p:scale>
        <p:origin x="2892" y="-126"/>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97D08-9902-4171-9B2D-8CBD812CD13F}"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en-AU"/>
        </a:p>
      </dgm:t>
    </dgm:pt>
    <dgm:pt modelId="{6F3315D4-DF0C-4DD4-BE7B-6329AE5B17E2}">
      <dgm:prSet phldrT="[Text]" custT="1"/>
      <dgm:spPr>
        <a:solidFill>
          <a:srgbClr val="E7E1DE"/>
        </a:solidFill>
        <a:ln w="57150">
          <a:solidFill>
            <a:srgbClr val="8E5E4F"/>
          </a:solidFill>
        </a:ln>
      </dgm:spPr>
      <dgm:t>
        <a:bodyPr/>
        <a:lstStyle/>
        <a:p>
          <a:r>
            <a:rPr lang="en-AU" sz="2000" b="1" dirty="0"/>
            <a:t>Module 1           </a:t>
          </a:r>
          <a:r>
            <a:rPr lang="en-AU" sz="1600" dirty="0"/>
            <a:t>Exploring revisions to purpose, principles and practices</a:t>
          </a:r>
          <a:endParaRPr lang="en-AU" sz="1900" dirty="0"/>
        </a:p>
      </dgm:t>
    </dgm:pt>
    <dgm:pt modelId="{EC8F08F9-0FB4-423E-B011-C185332FE5DA}" type="parTrans" cxnId="{3690ADFC-70B4-4ED3-9C08-64B58EA18A13}">
      <dgm:prSet/>
      <dgm:spPr/>
      <dgm:t>
        <a:bodyPr/>
        <a:lstStyle/>
        <a:p>
          <a:endParaRPr lang="en-AU"/>
        </a:p>
      </dgm:t>
    </dgm:pt>
    <dgm:pt modelId="{BA249107-3EF0-4E49-AB90-BD4B0A4C0412}" type="sibTrans" cxnId="{3690ADFC-70B4-4ED3-9C08-64B58EA18A13}">
      <dgm:prSet/>
      <dgm:spPr/>
      <dgm:t>
        <a:bodyPr/>
        <a:lstStyle/>
        <a:p>
          <a:endParaRPr lang="en-AU"/>
        </a:p>
      </dgm:t>
    </dgm:pt>
    <dgm:pt modelId="{9021644A-85E7-43A6-9293-394E98646CEE}">
      <dgm:prSet phldrT="[Text]"/>
      <dgm:spPr>
        <a:solidFill>
          <a:srgbClr val="8E5E4F"/>
        </a:solidFill>
        <a:ln>
          <a:noFill/>
        </a:ln>
      </dgm:spPr>
      <dgm:t>
        <a:bodyPr/>
        <a:lstStyle/>
        <a:p>
          <a:r>
            <a:rPr lang="en-AU" b="1" dirty="0"/>
            <a:t>QKLG 2024 and </a:t>
          </a:r>
          <a:br>
            <a:rPr lang="en-AU" b="1" dirty="0"/>
          </a:br>
          <a:r>
            <a:rPr lang="en-AU" b="1" dirty="0"/>
            <a:t>EYLF V2.0 alignment</a:t>
          </a:r>
        </a:p>
      </dgm:t>
    </dgm:pt>
    <dgm:pt modelId="{B79B2B2E-D269-4AFA-96D3-5A893319430A}" type="parTrans" cxnId="{F65243FF-B7EC-46CF-A55E-6C531460E145}">
      <dgm:prSet/>
      <dgm:spPr/>
      <dgm:t>
        <a:bodyPr/>
        <a:lstStyle/>
        <a:p>
          <a:endParaRPr lang="en-AU"/>
        </a:p>
      </dgm:t>
    </dgm:pt>
    <dgm:pt modelId="{919C5698-7DB0-400A-A1F4-9C30AEF7EBD2}" type="sibTrans" cxnId="{F65243FF-B7EC-46CF-A55E-6C531460E145}">
      <dgm:prSet/>
      <dgm:spPr/>
      <dgm:t>
        <a:bodyPr/>
        <a:lstStyle/>
        <a:p>
          <a:endParaRPr lang="en-AU"/>
        </a:p>
      </dgm:t>
    </dgm:pt>
    <dgm:pt modelId="{6A4AD55A-0EE7-4932-A1AF-A7CE0318E35B}">
      <dgm:prSet phldrT="[Text]"/>
      <dgm:spPr>
        <a:solidFill>
          <a:srgbClr val="8E5E4F"/>
        </a:solidFill>
        <a:ln>
          <a:noFill/>
        </a:ln>
      </dgm:spPr>
      <dgm:t>
        <a:bodyPr/>
        <a:lstStyle/>
        <a:p>
          <a:r>
            <a:rPr lang="en-AU" b="1" dirty="0"/>
            <a:t>Purpose, principles and practices</a:t>
          </a:r>
        </a:p>
      </dgm:t>
    </dgm:pt>
    <dgm:pt modelId="{AD77FBAA-CA4B-4B26-9598-E24AACDAC8DF}" type="parTrans" cxnId="{2D922623-6F30-41BA-AC60-EE69438A6D02}">
      <dgm:prSet/>
      <dgm:spPr/>
      <dgm:t>
        <a:bodyPr/>
        <a:lstStyle/>
        <a:p>
          <a:endParaRPr lang="en-AU"/>
        </a:p>
      </dgm:t>
    </dgm:pt>
    <dgm:pt modelId="{43074DA9-551C-4DC0-B862-00B6EEAB7CB2}" type="sibTrans" cxnId="{2D922623-6F30-41BA-AC60-EE69438A6D02}">
      <dgm:prSet/>
      <dgm:spPr/>
      <dgm:t>
        <a:bodyPr/>
        <a:lstStyle/>
        <a:p>
          <a:endParaRPr lang="en-AU"/>
        </a:p>
      </dgm:t>
    </dgm:pt>
    <dgm:pt modelId="{DC14A935-8939-4EA0-8D6E-901D70499169}">
      <dgm:prSet phldrT="[Text]" custT="1"/>
      <dgm:spPr>
        <a:solidFill>
          <a:srgbClr val="E7E1DE"/>
        </a:solidFill>
        <a:ln>
          <a:noFill/>
        </a:ln>
      </dgm:spPr>
      <dgm:t>
        <a:bodyPr/>
        <a:lstStyle/>
        <a:p>
          <a:r>
            <a:rPr lang="en-AU" sz="2000" b="1" dirty="0"/>
            <a:t>Module 2</a:t>
          </a:r>
        </a:p>
        <a:p>
          <a:r>
            <a:rPr lang="en-AU" sz="1600" dirty="0"/>
            <a:t>Exploring continua and reviewing transitions</a:t>
          </a:r>
        </a:p>
      </dgm:t>
    </dgm:pt>
    <dgm:pt modelId="{6E8071B4-5C3A-4062-9BF9-3553BBB7D066}" type="parTrans" cxnId="{B94AEC6B-E7C8-44C8-BA85-CE26E35783E4}">
      <dgm:prSet/>
      <dgm:spPr/>
      <dgm:t>
        <a:bodyPr/>
        <a:lstStyle/>
        <a:p>
          <a:endParaRPr lang="en-AU"/>
        </a:p>
      </dgm:t>
    </dgm:pt>
    <dgm:pt modelId="{7DDAD101-AA11-45D2-B91B-9439E1EF25F2}" type="sibTrans" cxnId="{B94AEC6B-E7C8-44C8-BA85-CE26E35783E4}">
      <dgm:prSet/>
      <dgm:spPr/>
      <dgm:t>
        <a:bodyPr/>
        <a:lstStyle/>
        <a:p>
          <a:endParaRPr lang="en-AU"/>
        </a:p>
      </dgm:t>
    </dgm:pt>
    <dgm:pt modelId="{0176E40B-EB3E-43DB-A6EB-B91B361DD140}">
      <dgm:prSet phldrT="[Text]"/>
      <dgm:spPr>
        <a:solidFill>
          <a:srgbClr val="8E5E4F"/>
        </a:solidFill>
        <a:ln>
          <a:noFill/>
        </a:ln>
      </dgm:spPr>
      <dgm:t>
        <a:bodyPr/>
        <a:lstStyle/>
        <a:p>
          <a:r>
            <a:rPr lang="en-AU" b="1" dirty="0"/>
            <a:t>Continua of learning and development</a:t>
          </a:r>
        </a:p>
      </dgm:t>
    </dgm:pt>
    <dgm:pt modelId="{40C2BC91-A691-454B-821C-F8EACDF8FD93}" type="parTrans" cxnId="{BBD5F429-83DC-4BF5-A887-CDB461F66213}">
      <dgm:prSet/>
      <dgm:spPr/>
      <dgm:t>
        <a:bodyPr/>
        <a:lstStyle/>
        <a:p>
          <a:endParaRPr lang="en-AU"/>
        </a:p>
      </dgm:t>
    </dgm:pt>
    <dgm:pt modelId="{64455DDB-270D-43F6-B09E-B3D5AF1A45A6}" type="sibTrans" cxnId="{BBD5F429-83DC-4BF5-A887-CDB461F66213}">
      <dgm:prSet/>
      <dgm:spPr/>
      <dgm:t>
        <a:bodyPr/>
        <a:lstStyle/>
        <a:p>
          <a:endParaRPr lang="en-AU"/>
        </a:p>
      </dgm:t>
    </dgm:pt>
    <dgm:pt modelId="{A3F03684-61E4-484E-A255-172993101133}">
      <dgm:prSet phldrT="[Text]"/>
      <dgm:spPr>
        <a:solidFill>
          <a:srgbClr val="8E5E4F"/>
        </a:solidFill>
        <a:ln>
          <a:noFill/>
        </a:ln>
      </dgm:spPr>
      <dgm:t>
        <a:bodyPr/>
        <a:lstStyle/>
        <a:p>
          <a:r>
            <a:rPr lang="en-AU" b="1" dirty="0"/>
            <a:t>Learning and development areas</a:t>
          </a:r>
        </a:p>
      </dgm:t>
    </dgm:pt>
    <dgm:pt modelId="{9C676D6A-4075-4C77-AE4F-6FF07AF4ADA8}" type="parTrans" cxnId="{EC08A4C6-3546-418F-8323-CF86E3051A8F}">
      <dgm:prSet/>
      <dgm:spPr/>
      <dgm:t>
        <a:bodyPr/>
        <a:lstStyle/>
        <a:p>
          <a:endParaRPr lang="en-AU"/>
        </a:p>
      </dgm:t>
    </dgm:pt>
    <dgm:pt modelId="{640D5D41-9DF5-4554-86F6-18396D013D18}" type="sibTrans" cxnId="{EC08A4C6-3546-418F-8323-CF86E3051A8F}">
      <dgm:prSet/>
      <dgm:spPr/>
      <dgm:t>
        <a:bodyPr/>
        <a:lstStyle/>
        <a:p>
          <a:endParaRPr lang="en-AU"/>
        </a:p>
      </dgm:t>
    </dgm:pt>
    <dgm:pt modelId="{90BCCD4A-B8F0-4522-916A-BC62B2CFC70A}">
      <dgm:prSet phldrT="[Text]" custT="1"/>
      <dgm:spPr>
        <a:solidFill>
          <a:srgbClr val="E7E1DE"/>
        </a:solidFill>
      </dgm:spPr>
      <dgm:t>
        <a:bodyPr/>
        <a:lstStyle/>
        <a:p>
          <a:r>
            <a:rPr lang="en-AU" sz="1900" b="1" dirty="0"/>
            <a:t>Module 3</a:t>
          </a:r>
        </a:p>
        <a:p>
          <a:r>
            <a:rPr lang="en-AU" sz="1600" dirty="0"/>
            <a:t>Examining considerations for planning</a:t>
          </a:r>
        </a:p>
      </dgm:t>
    </dgm:pt>
    <dgm:pt modelId="{C82E4BC6-9BEF-484A-86E7-80DF23291BB7}" type="parTrans" cxnId="{1782E473-6483-4A15-B5A2-876662C41DA8}">
      <dgm:prSet/>
      <dgm:spPr/>
      <dgm:t>
        <a:bodyPr/>
        <a:lstStyle/>
        <a:p>
          <a:endParaRPr lang="en-AU"/>
        </a:p>
      </dgm:t>
    </dgm:pt>
    <dgm:pt modelId="{823458E5-F8A5-4A51-B02E-17F38D4B342E}" type="sibTrans" cxnId="{1782E473-6483-4A15-B5A2-876662C41DA8}">
      <dgm:prSet/>
      <dgm:spPr/>
      <dgm:t>
        <a:bodyPr/>
        <a:lstStyle/>
        <a:p>
          <a:endParaRPr lang="en-AU"/>
        </a:p>
      </dgm:t>
    </dgm:pt>
    <dgm:pt modelId="{CA4CFE8B-C50C-4609-ADCC-0F9C351A6160}">
      <dgm:prSet phldrT="[Text]"/>
      <dgm:spPr>
        <a:solidFill>
          <a:srgbClr val="8E5E4F"/>
        </a:solidFill>
        <a:ln>
          <a:noFill/>
        </a:ln>
      </dgm:spPr>
      <dgm:t>
        <a:bodyPr/>
        <a:lstStyle/>
        <a:p>
          <a:r>
            <a:rPr lang="en-AU" b="1" dirty="0"/>
            <a:t>Considerations for planning with the QKLG 2024</a:t>
          </a:r>
        </a:p>
      </dgm:t>
    </dgm:pt>
    <dgm:pt modelId="{AA42DA5D-762D-4C6A-A01B-BD57B1B77660}" type="parTrans" cxnId="{B5A53EB4-F4E0-493F-88A6-85F27649348C}">
      <dgm:prSet/>
      <dgm:spPr/>
      <dgm:t>
        <a:bodyPr/>
        <a:lstStyle/>
        <a:p>
          <a:endParaRPr lang="en-AU"/>
        </a:p>
      </dgm:t>
    </dgm:pt>
    <dgm:pt modelId="{19C965A6-7449-4CFB-AAC7-3998FC58AA17}" type="sibTrans" cxnId="{B5A53EB4-F4E0-493F-88A6-85F27649348C}">
      <dgm:prSet/>
      <dgm:spPr/>
      <dgm:t>
        <a:bodyPr/>
        <a:lstStyle/>
        <a:p>
          <a:endParaRPr lang="en-AU"/>
        </a:p>
      </dgm:t>
    </dgm:pt>
    <dgm:pt modelId="{60958536-54FE-40BB-B88C-E5C1E2FC880F}">
      <dgm:prSet/>
      <dgm:spPr>
        <a:solidFill>
          <a:srgbClr val="8E5E4F"/>
        </a:solidFill>
        <a:ln>
          <a:noFill/>
        </a:ln>
      </dgm:spPr>
      <dgm:t>
        <a:bodyPr/>
        <a:lstStyle/>
        <a:p>
          <a:r>
            <a:rPr lang="en-AU" b="1" dirty="0"/>
            <a:t>Supporting transitions and continuity of learning</a:t>
          </a:r>
        </a:p>
      </dgm:t>
    </dgm:pt>
    <dgm:pt modelId="{884EF74B-DF24-4298-BC59-DA811CC63E82}" type="parTrans" cxnId="{A5553E8D-46C4-47BC-826B-79226F8AFE82}">
      <dgm:prSet/>
      <dgm:spPr/>
      <dgm:t>
        <a:bodyPr/>
        <a:lstStyle/>
        <a:p>
          <a:endParaRPr lang="en-AU"/>
        </a:p>
      </dgm:t>
    </dgm:pt>
    <dgm:pt modelId="{086F82A9-8616-4F45-A9DF-0B57E474D3F5}" type="sibTrans" cxnId="{A5553E8D-46C4-47BC-826B-79226F8AFE82}">
      <dgm:prSet/>
      <dgm:spPr/>
      <dgm:t>
        <a:bodyPr/>
        <a:lstStyle/>
        <a:p>
          <a:endParaRPr lang="en-AU"/>
        </a:p>
      </dgm:t>
    </dgm:pt>
    <dgm:pt modelId="{F1EA7106-4E27-456F-BB8D-6EFD2773BD30}" type="pres">
      <dgm:prSet presAssocID="{52D97D08-9902-4171-9B2D-8CBD812CD13F}" presName="theList" presStyleCnt="0">
        <dgm:presLayoutVars>
          <dgm:dir/>
          <dgm:animLvl val="lvl"/>
          <dgm:resizeHandles val="exact"/>
        </dgm:presLayoutVars>
      </dgm:prSet>
      <dgm:spPr/>
    </dgm:pt>
    <dgm:pt modelId="{5BFD5029-D16E-49DE-BEA2-B84EC44158C3}" type="pres">
      <dgm:prSet presAssocID="{6F3315D4-DF0C-4DD4-BE7B-6329AE5B17E2}" presName="compNode" presStyleCnt="0"/>
      <dgm:spPr/>
    </dgm:pt>
    <dgm:pt modelId="{A3EEBB6E-A76B-4450-80D9-19358F019AD0}" type="pres">
      <dgm:prSet presAssocID="{6F3315D4-DF0C-4DD4-BE7B-6329AE5B17E2}" presName="aNode" presStyleLbl="bgShp" presStyleIdx="0" presStyleCnt="3"/>
      <dgm:spPr/>
    </dgm:pt>
    <dgm:pt modelId="{42A1DA6B-80C9-49D4-8553-73DA697A718B}" type="pres">
      <dgm:prSet presAssocID="{6F3315D4-DF0C-4DD4-BE7B-6329AE5B17E2}" presName="textNode" presStyleLbl="bgShp" presStyleIdx="0" presStyleCnt="3"/>
      <dgm:spPr/>
    </dgm:pt>
    <dgm:pt modelId="{B19F7653-5E2D-4BD5-9C27-402F3356E625}" type="pres">
      <dgm:prSet presAssocID="{6F3315D4-DF0C-4DD4-BE7B-6329AE5B17E2}" presName="compChildNode" presStyleCnt="0"/>
      <dgm:spPr/>
    </dgm:pt>
    <dgm:pt modelId="{B06E1673-F553-4AFA-BE01-DCC3CD1468C5}" type="pres">
      <dgm:prSet presAssocID="{6F3315D4-DF0C-4DD4-BE7B-6329AE5B17E2}" presName="theInnerList" presStyleCnt="0"/>
      <dgm:spPr/>
    </dgm:pt>
    <dgm:pt modelId="{BEDED2A2-421C-4167-998B-C1E4244DF509}" type="pres">
      <dgm:prSet presAssocID="{9021644A-85E7-43A6-9293-394E98646CEE}" presName="childNode" presStyleLbl="node1" presStyleIdx="0" presStyleCnt="6">
        <dgm:presLayoutVars>
          <dgm:bulletEnabled val="1"/>
        </dgm:presLayoutVars>
      </dgm:prSet>
      <dgm:spPr/>
    </dgm:pt>
    <dgm:pt modelId="{8CBA9187-A41E-4EFC-A035-9C04D9D8B8EE}" type="pres">
      <dgm:prSet presAssocID="{9021644A-85E7-43A6-9293-394E98646CEE}" presName="aSpace2" presStyleCnt="0"/>
      <dgm:spPr/>
    </dgm:pt>
    <dgm:pt modelId="{A53AB554-6B5D-40A8-ABF1-A4F4918C0F09}" type="pres">
      <dgm:prSet presAssocID="{6A4AD55A-0EE7-4932-A1AF-A7CE0318E35B}" presName="childNode" presStyleLbl="node1" presStyleIdx="1" presStyleCnt="6">
        <dgm:presLayoutVars>
          <dgm:bulletEnabled val="1"/>
        </dgm:presLayoutVars>
      </dgm:prSet>
      <dgm:spPr/>
    </dgm:pt>
    <dgm:pt modelId="{2793A583-6F1B-43DA-9EFE-8C58995FC061}" type="pres">
      <dgm:prSet presAssocID="{6F3315D4-DF0C-4DD4-BE7B-6329AE5B17E2}" presName="aSpace" presStyleCnt="0"/>
      <dgm:spPr/>
    </dgm:pt>
    <dgm:pt modelId="{E1DA6463-0A21-4482-B999-168BF4E96347}" type="pres">
      <dgm:prSet presAssocID="{DC14A935-8939-4EA0-8D6E-901D70499169}" presName="compNode" presStyleCnt="0"/>
      <dgm:spPr/>
    </dgm:pt>
    <dgm:pt modelId="{B15E065C-4F15-4F2F-B396-11BBF37AD58D}" type="pres">
      <dgm:prSet presAssocID="{DC14A935-8939-4EA0-8D6E-901D70499169}" presName="aNode" presStyleLbl="bgShp" presStyleIdx="1" presStyleCnt="3"/>
      <dgm:spPr/>
    </dgm:pt>
    <dgm:pt modelId="{B5899D4B-AB71-4F3E-85A6-7A5DC9C51E86}" type="pres">
      <dgm:prSet presAssocID="{DC14A935-8939-4EA0-8D6E-901D70499169}" presName="textNode" presStyleLbl="bgShp" presStyleIdx="1" presStyleCnt="3"/>
      <dgm:spPr/>
    </dgm:pt>
    <dgm:pt modelId="{CA21D80F-1025-452F-BB4D-5C3ECD61919C}" type="pres">
      <dgm:prSet presAssocID="{DC14A935-8939-4EA0-8D6E-901D70499169}" presName="compChildNode" presStyleCnt="0"/>
      <dgm:spPr/>
    </dgm:pt>
    <dgm:pt modelId="{157A54C2-8550-4710-B418-DB1B9D5DA5FA}" type="pres">
      <dgm:prSet presAssocID="{DC14A935-8939-4EA0-8D6E-901D70499169}" presName="theInnerList" presStyleCnt="0"/>
      <dgm:spPr/>
    </dgm:pt>
    <dgm:pt modelId="{F96F7278-3369-4F63-B0A5-698D02BF40DE}" type="pres">
      <dgm:prSet presAssocID="{0176E40B-EB3E-43DB-A6EB-B91B361DD140}" presName="childNode" presStyleLbl="node1" presStyleIdx="2" presStyleCnt="6">
        <dgm:presLayoutVars>
          <dgm:bulletEnabled val="1"/>
        </dgm:presLayoutVars>
      </dgm:prSet>
      <dgm:spPr/>
    </dgm:pt>
    <dgm:pt modelId="{17FA373E-C82A-432B-B159-2DE9AC7BE18F}" type="pres">
      <dgm:prSet presAssocID="{0176E40B-EB3E-43DB-A6EB-B91B361DD140}" presName="aSpace2" presStyleCnt="0"/>
      <dgm:spPr/>
    </dgm:pt>
    <dgm:pt modelId="{58366B04-3E75-4A1E-AE9D-3AD4FBEE885B}" type="pres">
      <dgm:prSet presAssocID="{A3F03684-61E4-484E-A255-172993101133}" presName="childNode" presStyleLbl="node1" presStyleIdx="3" presStyleCnt="6">
        <dgm:presLayoutVars>
          <dgm:bulletEnabled val="1"/>
        </dgm:presLayoutVars>
      </dgm:prSet>
      <dgm:spPr/>
    </dgm:pt>
    <dgm:pt modelId="{AE8F3034-C291-4777-BD5F-D6E5FAB00612}" type="pres">
      <dgm:prSet presAssocID="{A3F03684-61E4-484E-A255-172993101133}" presName="aSpace2" presStyleCnt="0"/>
      <dgm:spPr/>
    </dgm:pt>
    <dgm:pt modelId="{A7601E0C-8BB8-4BBC-857F-3506F011FB34}" type="pres">
      <dgm:prSet presAssocID="{60958536-54FE-40BB-B88C-E5C1E2FC880F}" presName="childNode" presStyleLbl="node1" presStyleIdx="4" presStyleCnt="6">
        <dgm:presLayoutVars>
          <dgm:bulletEnabled val="1"/>
        </dgm:presLayoutVars>
      </dgm:prSet>
      <dgm:spPr/>
    </dgm:pt>
    <dgm:pt modelId="{DC8FC875-9091-4FAA-88D9-EA63E49FB9C2}" type="pres">
      <dgm:prSet presAssocID="{DC14A935-8939-4EA0-8D6E-901D70499169}" presName="aSpace" presStyleCnt="0"/>
      <dgm:spPr/>
    </dgm:pt>
    <dgm:pt modelId="{621F31A8-43F2-4B3E-AB20-C7F27BA0A95D}" type="pres">
      <dgm:prSet presAssocID="{90BCCD4A-B8F0-4522-916A-BC62B2CFC70A}" presName="compNode" presStyleCnt="0"/>
      <dgm:spPr/>
    </dgm:pt>
    <dgm:pt modelId="{9497A941-E719-47ED-8553-310F97EDA3D2}" type="pres">
      <dgm:prSet presAssocID="{90BCCD4A-B8F0-4522-916A-BC62B2CFC70A}" presName="aNode" presStyleLbl="bgShp" presStyleIdx="2" presStyleCnt="3"/>
      <dgm:spPr/>
    </dgm:pt>
    <dgm:pt modelId="{A4EF5473-8801-49FE-99B6-A9B6F4F3E0D5}" type="pres">
      <dgm:prSet presAssocID="{90BCCD4A-B8F0-4522-916A-BC62B2CFC70A}" presName="textNode" presStyleLbl="bgShp" presStyleIdx="2" presStyleCnt="3"/>
      <dgm:spPr/>
    </dgm:pt>
    <dgm:pt modelId="{BADDB86F-A5AE-47C9-B12A-3E145CE8C589}" type="pres">
      <dgm:prSet presAssocID="{90BCCD4A-B8F0-4522-916A-BC62B2CFC70A}" presName="compChildNode" presStyleCnt="0"/>
      <dgm:spPr/>
    </dgm:pt>
    <dgm:pt modelId="{7FF49E9A-6773-427E-B804-B7E8CBCA6FD2}" type="pres">
      <dgm:prSet presAssocID="{90BCCD4A-B8F0-4522-916A-BC62B2CFC70A}" presName="theInnerList" presStyleCnt="0"/>
      <dgm:spPr/>
    </dgm:pt>
    <dgm:pt modelId="{746B1528-8CCD-4F03-AF07-4F748FBDE4A4}" type="pres">
      <dgm:prSet presAssocID="{CA4CFE8B-C50C-4609-ADCC-0F9C351A6160}" presName="childNode" presStyleLbl="node1" presStyleIdx="5" presStyleCnt="6">
        <dgm:presLayoutVars>
          <dgm:bulletEnabled val="1"/>
        </dgm:presLayoutVars>
      </dgm:prSet>
      <dgm:spPr/>
    </dgm:pt>
  </dgm:ptLst>
  <dgm:cxnLst>
    <dgm:cxn modelId="{C3438B09-072C-443D-8C43-EC0E10BDE635}" type="presOf" srcId="{60958536-54FE-40BB-B88C-E5C1E2FC880F}" destId="{A7601E0C-8BB8-4BBC-857F-3506F011FB34}" srcOrd="0" destOrd="0" presId="urn:microsoft.com/office/officeart/2005/8/layout/lProcess2"/>
    <dgm:cxn modelId="{0A42F910-4CBF-433C-BA7F-E4CCD566716E}" type="presOf" srcId="{6F3315D4-DF0C-4DD4-BE7B-6329AE5B17E2}" destId="{A3EEBB6E-A76B-4450-80D9-19358F019AD0}" srcOrd="0" destOrd="0" presId="urn:microsoft.com/office/officeart/2005/8/layout/lProcess2"/>
    <dgm:cxn modelId="{C2FC4816-89DD-447E-B6DB-FCF124D32157}" type="presOf" srcId="{52D97D08-9902-4171-9B2D-8CBD812CD13F}" destId="{F1EA7106-4E27-456F-BB8D-6EFD2773BD30}" srcOrd="0" destOrd="0" presId="urn:microsoft.com/office/officeart/2005/8/layout/lProcess2"/>
    <dgm:cxn modelId="{B92E4119-E3BF-432A-A5D6-3D1880701C0A}" type="presOf" srcId="{6F3315D4-DF0C-4DD4-BE7B-6329AE5B17E2}" destId="{42A1DA6B-80C9-49D4-8553-73DA697A718B}" srcOrd="1" destOrd="0" presId="urn:microsoft.com/office/officeart/2005/8/layout/lProcess2"/>
    <dgm:cxn modelId="{2D922623-6F30-41BA-AC60-EE69438A6D02}" srcId="{6F3315D4-DF0C-4DD4-BE7B-6329AE5B17E2}" destId="{6A4AD55A-0EE7-4932-A1AF-A7CE0318E35B}" srcOrd="1" destOrd="0" parTransId="{AD77FBAA-CA4B-4B26-9598-E24AACDAC8DF}" sibTransId="{43074DA9-551C-4DC0-B862-00B6EEAB7CB2}"/>
    <dgm:cxn modelId="{BBD5F429-83DC-4BF5-A887-CDB461F66213}" srcId="{DC14A935-8939-4EA0-8D6E-901D70499169}" destId="{0176E40B-EB3E-43DB-A6EB-B91B361DD140}" srcOrd="0" destOrd="0" parTransId="{40C2BC91-A691-454B-821C-F8EACDF8FD93}" sibTransId="{64455DDB-270D-43F6-B09E-B3D5AF1A45A6}"/>
    <dgm:cxn modelId="{318A7C2C-54BB-468A-AD0B-A8D3F9681DC3}" type="presOf" srcId="{9021644A-85E7-43A6-9293-394E98646CEE}" destId="{BEDED2A2-421C-4167-998B-C1E4244DF509}" srcOrd="0" destOrd="0" presId="urn:microsoft.com/office/officeart/2005/8/layout/lProcess2"/>
    <dgm:cxn modelId="{4B7B1161-601D-4DE3-9E21-1F5D1A00F6B2}" type="presOf" srcId="{CA4CFE8B-C50C-4609-ADCC-0F9C351A6160}" destId="{746B1528-8CCD-4F03-AF07-4F748FBDE4A4}" srcOrd="0" destOrd="0" presId="urn:microsoft.com/office/officeart/2005/8/layout/lProcess2"/>
    <dgm:cxn modelId="{34EF8E6B-E7EE-456A-A890-22A35E459125}" type="presOf" srcId="{0176E40B-EB3E-43DB-A6EB-B91B361DD140}" destId="{F96F7278-3369-4F63-B0A5-698D02BF40DE}" srcOrd="0" destOrd="0" presId="urn:microsoft.com/office/officeart/2005/8/layout/lProcess2"/>
    <dgm:cxn modelId="{B94AEC6B-E7C8-44C8-BA85-CE26E35783E4}" srcId="{52D97D08-9902-4171-9B2D-8CBD812CD13F}" destId="{DC14A935-8939-4EA0-8D6E-901D70499169}" srcOrd="1" destOrd="0" parTransId="{6E8071B4-5C3A-4062-9BF9-3553BBB7D066}" sibTransId="{7DDAD101-AA11-45D2-B91B-9439E1EF25F2}"/>
    <dgm:cxn modelId="{9806304C-4CDD-4CD8-BBC3-AEFACFDAD928}" type="presOf" srcId="{DC14A935-8939-4EA0-8D6E-901D70499169}" destId="{B5899D4B-AB71-4F3E-85A6-7A5DC9C51E86}" srcOrd="1" destOrd="0" presId="urn:microsoft.com/office/officeart/2005/8/layout/lProcess2"/>
    <dgm:cxn modelId="{BEAE554C-21A2-4F59-8E35-360AC43CBB75}" type="presOf" srcId="{90BCCD4A-B8F0-4522-916A-BC62B2CFC70A}" destId="{A4EF5473-8801-49FE-99B6-A9B6F4F3E0D5}" srcOrd="1" destOrd="0" presId="urn:microsoft.com/office/officeart/2005/8/layout/lProcess2"/>
    <dgm:cxn modelId="{1782E473-6483-4A15-B5A2-876662C41DA8}" srcId="{52D97D08-9902-4171-9B2D-8CBD812CD13F}" destId="{90BCCD4A-B8F0-4522-916A-BC62B2CFC70A}" srcOrd="2" destOrd="0" parTransId="{C82E4BC6-9BEF-484A-86E7-80DF23291BB7}" sibTransId="{823458E5-F8A5-4A51-B02E-17F38D4B342E}"/>
    <dgm:cxn modelId="{0CE35E7A-18C8-4BC6-8ED9-42E49B9A2226}" type="presOf" srcId="{DC14A935-8939-4EA0-8D6E-901D70499169}" destId="{B15E065C-4F15-4F2F-B396-11BBF37AD58D}" srcOrd="0" destOrd="0" presId="urn:microsoft.com/office/officeart/2005/8/layout/lProcess2"/>
    <dgm:cxn modelId="{CB396A80-2E30-4EDC-BF7B-3E3E42304668}" type="presOf" srcId="{6A4AD55A-0EE7-4932-A1AF-A7CE0318E35B}" destId="{A53AB554-6B5D-40A8-ABF1-A4F4918C0F09}" srcOrd="0" destOrd="0" presId="urn:microsoft.com/office/officeart/2005/8/layout/lProcess2"/>
    <dgm:cxn modelId="{2A169F85-B539-4153-BA51-4326599076EF}" type="presOf" srcId="{90BCCD4A-B8F0-4522-916A-BC62B2CFC70A}" destId="{9497A941-E719-47ED-8553-310F97EDA3D2}" srcOrd="0" destOrd="0" presId="urn:microsoft.com/office/officeart/2005/8/layout/lProcess2"/>
    <dgm:cxn modelId="{82ABBB86-EF1F-49A9-8DED-8F82D89CE839}" type="presOf" srcId="{A3F03684-61E4-484E-A255-172993101133}" destId="{58366B04-3E75-4A1E-AE9D-3AD4FBEE885B}" srcOrd="0" destOrd="0" presId="urn:microsoft.com/office/officeart/2005/8/layout/lProcess2"/>
    <dgm:cxn modelId="{A5553E8D-46C4-47BC-826B-79226F8AFE82}" srcId="{DC14A935-8939-4EA0-8D6E-901D70499169}" destId="{60958536-54FE-40BB-B88C-E5C1E2FC880F}" srcOrd="2" destOrd="0" parTransId="{884EF74B-DF24-4298-BC59-DA811CC63E82}" sibTransId="{086F82A9-8616-4F45-A9DF-0B57E474D3F5}"/>
    <dgm:cxn modelId="{B5A53EB4-F4E0-493F-88A6-85F27649348C}" srcId="{90BCCD4A-B8F0-4522-916A-BC62B2CFC70A}" destId="{CA4CFE8B-C50C-4609-ADCC-0F9C351A6160}" srcOrd="0" destOrd="0" parTransId="{AA42DA5D-762D-4C6A-A01B-BD57B1B77660}" sibTransId="{19C965A6-7449-4CFB-AAC7-3998FC58AA17}"/>
    <dgm:cxn modelId="{EC08A4C6-3546-418F-8323-CF86E3051A8F}" srcId="{DC14A935-8939-4EA0-8D6E-901D70499169}" destId="{A3F03684-61E4-484E-A255-172993101133}" srcOrd="1" destOrd="0" parTransId="{9C676D6A-4075-4C77-AE4F-6FF07AF4ADA8}" sibTransId="{640D5D41-9DF5-4554-86F6-18396D013D18}"/>
    <dgm:cxn modelId="{3690ADFC-70B4-4ED3-9C08-64B58EA18A13}" srcId="{52D97D08-9902-4171-9B2D-8CBD812CD13F}" destId="{6F3315D4-DF0C-4DD4-BE7B-6329AE5B17E2}" srcOrd="0" destOrd="0" parTransId="{EC8F08F9-0FB4-423E-B011-C185332FE5DA}" sibTransId="{BA249107-3EF0-4E49-AB90-BD4B0A4C0412}"/>
    <dgm:cxn modelId="{F65243FF-B7EC-46CF-A55E-6C531460E145}" srcId="{6F3315D4-DF0C-4DD4-BE7B-6329AE5B17E2}" destId="{9021644A-85E7-43A6-9293-394E98646CEE}" srcOrd="0" destOrd="0" parTransId="{B79B2B2E-D269-4AFA-96D3-5A893319430A}" sibTransId="{919C5698-7DB0-400A-A1F4-9C30AEF7EBD2}"/>
    <dgm:cxn modelId="{AD0B427C-DCC4-4875-BBA2-099F234C49AB}" type="presParOf" srcId="{F1EA7106-4E27-456F-BB8D-6EFD2773BD30}" destId="{5BFD5029-D16E-49DE-BEA2-B84EC44158C3}" srcOrd="0" destOrd="0" presId="urn:microsoft.com/office/officeart/2005/8/layout/lProcess2"/>
    <dgm:cxn modelId="{9E0CEA0A-9FD3-4DA1-92D1-A117FAD1C815}" type="presParOf" srcId="{5BFD5029-D16E-49DE-BEA2-B84EC44158C3}" destId="{A3EEBB6E-A76B-4450-80D9-19358F019AD0}" srcOrd="0" destOrd="0" presId="urn:microsoft.com/office/officeart/2005/8/layout/lProcess2"/>
    <dgm:cxn modelId="{C42535EC-B1D7-4E7E-B6DB-CCC3D3470201}" type="presParOf" srcId="{5BFD5029-D16E-49DE-BEA2-B84EC44158C3}" destId="{42A1DA6B-80C9-49D4-8553-73DA697A718B}" srcOrd="1" destOrd="0" presId="urn:microsoft.com/office/officeart/2005/8/layout/lProcess2"/>
    <dgm:cxn modelId="{5E320249-7D4E-4446-B661-243BE3FD2468}" type="presParOf" srcId="{5BFD5029-D16E-49DE-BEA2-B84EC44158C3}" destId="{B19F7653-5E2D-4BD5-9C27-402F3356E625}" srcOrd="2" destOrd="0" presId="urn:microsoft.com/office/officeart/2005/8/layout/lProcess2"/>
    <dgm:cxn modelId="{048B5C0B-CCE5-4FC1-9146-7E5CFC6FF9A8}" type="presParOf" srcId="{B19F7653-5E2D-4BD5-9C27-402F3356E625}" destId="{B06E1673-F553-4AFA-BE01-DCC3CD1468C5}" srcOrd="0" destOrd="0" presId="urn:microsoft.com/office/officeart/2005/8/layout/lProcess2"/>
    <dgm:cxn modelId="{90578088-7375-4FB7-8D43-0DFFBDAC02DF}" type="presParOf" srcId="{B06E1673-F553-4AFA-BE01-DCC3CD1468C5}" destId="{BEDED2A2-421C-4167-998B-C1E4244DF509}" srcOrd="0" destOrd="0" presId="urn:microsoft.com/office/officeart/2005/8/layout/lProcess2"/>
    <dgm:cxn modelId="{BB390A48-8556-4FCF-B2A9-37F2FC139EE5}" type="presParOf" srcId="{B06E1673-F553-4AFA-BE01-DCC3CD1468C5}" destId="{8CBA9187-A41E-4EFC-A035-9C04D9D8B8EE}" srcOrd="1" destOrd="0" presId="urn:microsoft.com/office/officeart/2005/8/layout/lProcess2"/>
    <dgm:cxn modelId="{A63D12E6-19D0-4C16-9487-DC24346671AB}" type="presParOf" srcId="{B06E1673-F553-4AFA-BE01-DCC3CD1468C5}" destId="{A53AB554-6B5D-40A8-ABF1-A4F4918C0F09}" srcOrd="2" destOrd="0" presId="urn:microsoft.com/office/officeart/2005/8/layout/lProcess2"/>
    <dgm:cxn modelId="{263EF400-F0CB-468E-91D9-50D602AC6623}" type="presParOf" srcId="{F1EA7106-4E27-456F-BB8D-6EFD2773BD30}" destId="{2793A583-6F1B-43DA-9EFE-8C58995FC061}" srcOrd="1" destOrd="0" presId="urn:microsoft.com/office/officeart/2005/8/layout/lProcess2"/>
    <dgm:cxn modelId="{B919FD20-F245-40FB-99F7-2BC3A8EEF00F}" type="presParOf" srcId="{F1EA7106-4E27-456F-BB8D-6EFD2773BD30}" destId="{E1DA6463-0A21-4482-B999-168BF4E96347}" srcOrd="2" destOrd="0" presId="urn:microsoft.com/office/officeart/2005/8/layout/lProcess2"/>
    <dgm:cxn modelId="{67EFC2A8-FF12-4657-8337-7B1A5FC32D64}" type="presParOf" srcId="{E1DA6463-0A21-4482-B999-168BF4E96347}" destId="{B15E065C-4F15-4F2F-B396-11BBF37AD58D}" srcOrd="0" destOrd="0" presId="urn:microsoft.com/office/officeart/2005/8/layout/lProcess2"/>
    <dgm:cxn modelId="{9B6CDAB5-8A83-45DB-9BE0-89C385748A2E}" type="presParOf" srcId="{E1DA6463-0A21-4482-B999-168BF4E96347}" destId="{B5899D4B-AB71-4F3E-85A6-7A5DC9C51E86}" srcOrd="1" destOrd="0" presId="urn:microsoft.com/office/officeart/2005/8/layout/lProcess2"/>
    <dgm:cxn modelId="{CDFCD43E-76BA-4E47-970B-FAF72858724A}" type="presParOf" srcId="{E1DA6463-0A21-4482-B999-168BF4E96347}" destId="{CA21D80F-1025-452F-BB4D-5C3ECD61919C}" srcOrd="2" destOrd="0" presId="urn:microsoft.com/office/officeart/2005/8/layout/lProcess2"/>
    <dgm:cxn modelId="{16AF859E-F8CC-4EFF-BF71-78069008681B}" type="presParOf" srcId="{CA21D80F-1025-452F-BB4D-5C3ECD61919C}" destId="{157A54C2-8550-4710-B418-DB1B9D5DA5FA}" srcOrd="0" destOrd="0" presId="urn:microsoft.com/office/officeart/2005/8/layout/lProcess2"/>
    <dgm:cxn modelId="{22ADF098-A4BF-427F-8A61-FF1D5C6B56AA}" type="presParOf" srcId="{157A54C2-8550-4710-B418-DB1B9D5DA5FA}" destId="{F96F7278-3369-4F63-B0A5-698D02BF40DE}" srcOrd="0" destOrd="0" presId="urn:microsoft.com/office/officeart/2005/8/layout/lProcess2"/>
    <dgm:cxn modelId="{81F0FFA3-7587-4F4A-9327-238950D2703B}" type="presParOf" srcId="{157A54C2-8550-4710-B418-DB1B9D5DA5FA}" destId="{17FA373E-C82A-432B-B159-2DE9AC7BE18F}" srcOrd="1" destOrd="0" presId="urn:microsoft.com/office/officeart/2005/8/layout/lProcess2"/>
    <dgm:cxn modelId="{89DE3B94-72D9-49C4-98DD-8A7E7ABB53F6}" type="presParOf" srcId="{157A54C2-8550-4710-B418-DB1B9D5DA5FA}" destId="{58366B04-3E75-4A1E-AE9D-3AD4FBEE885B}" srcOrd="2" destOrd="0" presId="urn:microsoft.com/office/officeart/2005/8/layout/lProcess2"/>
    <dgm:cxn modelId="{43F5FFFF-F522-47F2-816E-2307E7753819}" type="presParOf" srcId="{157A54C2-8550-4710-B418-DB1B9D5DA5FA}" destId="{AE8F3034-C291-4777-BD5F-D6E5FAB00612}" srcOrd="3" destOrd="0" presId="urn:microsoft.com/office/officeart/2005/8/layout/lProcess2"/>
    <dgm:cxn modelId="{CC7A8E44-70AD-46DE-B6A5-7427D03C45CD}" type="presParOf" srcId="{157A54C2-8550-4710-B418-DB1B9D5DA5FA}" destId="{A7601E0C-8BB8-4BBC-857F-3506F011FB34}" srcOrd="4" destOrd="0" presId="urn:microsoft.com/office/officeart/2005/8/layout/lProcess2"/>
    <dgm:cxn modelId="{330AA132-A719-4D04-A270-FD489514A971}" type="presParOf" srcId="{F1EA7106-4E27-456F-BB8D-6EFD2773BD30}" destId="{DC8FC875-9091-4FAA-88D9-EA63E49FB9C2}" srcOrd="3" destOrd="0" presId="urn:microsoft.com/office/officeart/2005/8/layout/lProcess2"/>
    <dgm:cxn modelId="{AFECF807-E53A-47D3-BEF2-47AAB1858D53}" type="presParOf" srcId="{F1EA7106-4E27-456F-BB8D-6EFD2773BD30}" destId="{621F31A8-43F2-4B3E-AB20-C7F27BA0A95D}" srcOrd="4" destOrd="0" presId="urn:microsoft.com/office/officeart/2005/8/layout/lProcess2"/>
    <dgm:cxn modelId="{881C42A9-EFFB-4F12-94E7-1036C221A869}" type="presParOf" srcId="{621F31A8-43F2-4B3E-AB20-C7F27BA0A95D}" destId="{9497A941-E719-47ED-8553-310F97EDA3D2}" srcOrd="0" destOrd="0" presId="urn:microsoft.com/office/officeart/2005/8/layout/lProcess2"/>
    <dgm:cxn modelId="{A77FBC15-4D75-4198-B672-AFA833BC7053}" type="presParOf" srcId="{621F31A8-43F2-4B3E-AB20-C7F27BA0A95D}" destId="{A4EF5473-8801-49FE-99B6-A9B6F4F3E0D5}" srcOrd="1" destOrd="0" presId="urn:microsoft.com/office/officeart/2005/8/layout/lProcess2"/>
    <dgm:cxn modelId="{50D10477-273D-4F6E-B1EE-43ECB95846FE}" type="presParOf" srcId="{621F31A8-43F2-4B3E-AB20-C7F27BA0A95D}" destId="{BADDB86F-A5AE-47C9-B12A-3E145CE8C589}" srcOrd="2" destOrd="0" presId="urn:microsoft.com/office/officeart/2005/8/layout/lProcess2"/>
    <dgm:cxn modelId="{730521E3-7C1A-4271-B922-579BC11A948E}" type="presParOf" srcId="{BADDB86F-A5AE-47C9-B12A-3E145CE8C589}" destId="{7FF49E9A-6773-427E-B804-B7E8CBCA6FD2}" srcOrd="0" destOrd="0" presId="urn:microsoft.com/office/officeart/2005/8/layout/lProcess2"/>
    <dgm:cxn modelId="{8FBA9B4B-0C87-4323-B409-5A1D9C886A79}" type="presParOf" srcId="{7FF49E9A-6773-427E-B804-B7E8CBCA6FD2}" destId="{746B1528-8CCD-4F03-AF07-4F748FBDE4A4}" srcOrd="0"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79D6B0-0C45-47CF-BC62-58FAFB04023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AU"/>
        </a:p>
      </dgm:t>
    </dgm:pt>
    <dgm:pt modelId="{4F0957F3-A1DB-48AE-B2B1-12D5B6D5ADDE}">
      <dgm:prSet phldrT="[Text]"/>
      <dgm:spPr>
        <a:solidFill>
          <a:schemeClr val="accent2">
            <a:lumMod val="60000"/>
            <a:lumOff val="40000"/>
          </a:schemeClr>
        </a:solidFill>
      </dgm:spPr>
      <dgm:t>
        <a:bodyPr/>
        <a:lstStyle/>
        <a:p>
          <a:r>
            <a:rPr lang="en-AU" dirty="0">
              <a:solidFill>
                <a:schemeClr val="tx2"/>
              </a:solidFill>
            </a:rPr>
            <a:t>Purpose</a:t>
          </a:r>
        </a:p>
      </dgm:t>
    </dgm:pt>
    <dgm:pt modelId="{4B5B3A15-D7A9-4F72-87CA-DB40E87A3BCE}" type="parTrans" cxnId="{95C475E3-C1F5-4553-8831-C2BA0BE8327B}">
      <dgm:prSet/>
      <dgm:spPr/>
      <dgm:t>
        <a:bodyPr/>
        <a:lstStyle/>
        <a:p>
          <a:endParaRPr lang="en-AU"/>
        </a:p>
      </dgm:t>
    </dgm:pt>
    <dgm:pt modelId="{3653F406-F24A-4A08-A1CA-619610A0D92F}" type="sibTrans" cxnId="{95C475E3-C1F5-4553-8831-C2BA0BE8327B}">
      <dgm:prSet/>
      <dgm:spPr>
        <a:solidFill>
          <a:schemeClr val="accent1"/>
        </a:solidFill>
        <a:ln>
          <a:noFill/>
        </a:ln>
      </dgm:spPr>
      <dgm:t>
        <a:bodyPr/>
        <a:lstStyle/>
        <a:p>
          <a:endParaRPr lang="en-AU"/>
        </a:p>
      </dgm:t>
    </dgm:pt>
    <dgm:pt modelId="{17C481F5-7903-4829-BD19-A12BE8EAAD4E}">
      <dgm:prSet phldrT="[Text]"/>
      <dgm:spPr>
        <a:solidFill>
          <a:srgbClr val="C6DDF2"/>
        </a:solidFill>
      </dgm:spPr>
      <dgm:t>
        <a:bodyPr/>
        <a:lstStyle/>
        <a:p>
          <a:r>
            <a:rPr lang="en-AU" dirty="0">
              <a:solidFill>
                <a:schemeClr val="tx2"/>
              </a:solidFill>
            </a:rPr>
            <a:t>QCAA resources to support familiarisation</a:t>
          </a:r>
        </a:p>
      </dgm:t>
    </dgm:pt>
    <dgm:pt modelId="{A32883D8-D929-43A7-94F9-7B01F9CC0883}" type="parTrans" cxnId="{EAC88CC1-E3EF-4AC0-A4B0-B5E9A4B4A66B}">
      <dgm:prSet/>
      <dgm:spPr/>
      <dgm:t>
        <a:bodyPr/>
        <a:lstStyle/>
        <a:p>
          <a:endParaRPr lang="en-AU"/>
        </a:p>
      </dgm:t>
    </dgm:pt>
    <dgm:pt modelId="{833F8DB1-AF02-46F3-AB4B-646DFA69615B}" type="sibTrans" cxnId="{EAC88CC1-E3EF-4AC0-A4B0-B5E9A4B4A66B}">
      <dgm:prSet/>
      <dgm:spPr/>
      <dgm:t>
        <a:bodyPr/>
        <a:lstStyle/>
        <a:p>
          <a:endParaRPr lang="en-AU"/>
        </a:p>
      </dgm:t>
    </dgm:pt>
    <dgm:pt modelId="{DD694D8E-FEAB-4395-AEE1-7C0F1C14FDE9}">
      <dgm:prSet phldrT="[Text]"/>
      <dgm:spPr>
        <a:solidFill>
          <a:srgbClr val="89B8E3"/>
        </a:solidFill>
      </dgm:spPr>
      <dgm:t>
        <a:bodyPr/>
        <a:lstStyle/>
        <a:p>
          <a:r>
            <a:rPr lang="en-AU" dirty="0">
              <a:solidFill>
                <a:schemeClr val="tx2"/>
              </a:solidFill>
            </a:rPr>
            <a:t>Principles</a:t>
          </a:r>
        </a:p>
      </dgm:t>
    </dgm:pt>
    <dgm:pt modelId="{4F54BF61-BC86-41BF-BE54-6E39D0E3B3A7}" type="parTrans" cxnId="{88A8C66B-7708-46A2-92BC-A8FEC977501C}">
      <dgm:prSet/>
      <dgm:spPr/>
      <dgm:t>
        <a:bodyPr/>
        <a:lstStyle/>
        <a:p>
          <a:endParaRPr lang="en-AU"/>
        </a:p>
      </dgm:t>
    </dgm:pt>
    <dgm:pt modelId="{95A82DEB-1E74-4EFA-B636-0AFC37C56E10}" type="sibTrans" cxnId="{88A8C66B-7708-46A2-92BC-A8FEC977501C}">
      <dgm:prSet/>
      <dgm:spPr/>
      <dgm:t>
        <a:bodyPr/>
        <a:lstStyle/>
        <a:p>
          <a:endParaRPr lang="en-AU"/>
        </a:p>
      </dgm:t>
    </dgm:pt>
    <dgm:pt modelId="{B8848361-8C53-4263-80C2-CC72BC251B4C}">
      <dgm:prSet/>
      <dgm:spPr>
        <a:solidFill>
          <a:srgbClr val="ABCBEB"/>
        </a:solidFill>
      </dgm:spPr>
      <dgm:t>
        <a:bodyPr/>
        <a:lstStyle/>
        <a:p>
          <a:r>
            <a:rPr lang="en-AU" dirty="0">
              <a:solidFill>
                <a:schemeClr val="tx2"/>
              </a:solidFill>
            </a:rPr>
            <a:t>Practices</a:t>
          </a:r>
        </a:p>
      </dgm:t>
    </dgm:pt>
    <dgm:pt modelId="{50E31A1E-7302-4797-A7EE-8BAB11F82D01}" type="parTrans" cxnId="{EC710492-85F2-46FB-BB41-CEE601F5B079}">
      <dgm:prSet/>
      <dgm:spPr/>
      <dgm:t>
        <a:bodyPr/>
        <a:lstStyle/>
        <a:p>
          <a:endParaRPr lang="en-AU"/>
        </a:p>
      </dgm:t>
    </dgm:pt>
    <dgm:pt modelId="{47E75F6D-859B-4E2B-8CFE-6DE1205A831C}" type="sibTrans" cxnId="{EC710492-85F2-46FB-BB41-CEE601F5B079}">
      <dgm:prSet/>
      <dgm:spPr/>
      <dgm:t>
        <a:bodyPr/>
        <a:lstStyle/>
        <a:p>
          <a:endParaRPr lang="en-AU"/>
        </a:p>
      </dgm:t>
    </dgm:pt>
    <dgm:pt modelId="{A788749D-4901-4617-BF82-A81C290EDD92}" type="pres">
      <dgm:prSet presAssocID="{9879D6B0-0C45-47CF-BC62-58FAFB040237}" presName="Name0" presStyleCnt="0">
        <dgm:presLayoutVars>
          <dgm:chMax val="7"/>
          <dgm:chPref val="7"/>
          <dgm:dir/>
        </dgm:presLayoutVars>
      </dgm:prSet>
      <dgm:spPr/>
    </dgm:pt>
    <dgm:pt modelId="{F62E9B4A-68E6-457B-BA88-07D80715F5D3}" type="pres">
      <dgm:prSet presAssocID="{9879D6B0-0C45-47CF-BC62-58FAFB040237}" presName="Name1" presStyleCnt="0"/>
      <dgm:spPr/>
    </dgm:pt>
    <dgm:pt modelId="{7E07BFCF-159E-4148-9B43-A47405D576D2}" type="pres">
      <dgm:prSet presAssocID="{9879D6B0-0C45-47CF-BC62-58FAFB040237}" presName="cycle" presStyleCnt="0"/>
      <dgm:spPr/>
    </dgm:pt>
    <dgm:pt modelId="{9F4033F8-6ACA-410A-994F-FE6471F4869C}" type="pres">
      <dgm:prSet presAssocID="{9879D6B0-0C45-47CF-BC62-58FAFB040237}" presName="srcNode" presStyleLbl="node1" presStyleIdx="0" presStyleCnt="4"/>
      <dgm:spPr/>
    </dgm:pt>
    <dgm:pt modelId="{A63218BE-5172-44F3-912F-BD5BFBAF4CE6}" type="pres">
      <dgm:prSet presAssocID="{9879D6B0-0C45-47CF-BC62-58FAFB040237}" presName="conn" presStyleLbl="parChTrans1D2" presStyleIdx="0" presStyleCnt="1"/>
      <dgm:spPr/>
    </dgm:pt>
    <dgm:pt modelId="{BAC54B13-A9F2-405E-B5EE-B38A9629A9CE}" type="pres">
      <dgm:prSet presAssocID="{9879D6B0-0C45-47CF-BC62-58FAFB040237}" presName="extraNode" presStyleLbl="node1" presStyleIdx="0" presStyleCnt="4"/>
      <dgm:spPr/>
    </dgm:pt>
    <dgm:pt modelId="{BF1B990C-4FB7-4273-9910-F11E559EB945}" type="pres">
      <dgm:prSet presAssocID="{9879D6B0-0C45-47CF-BC62-58FAFB040237}" presName="dstNode" presStyleLbl="node1" presStyleIdx="0" presStyleCnt="4"/>
      <dgm:spPr/>
    </dgm:pt>
    <dgm:pt modelId="{17A35D05-F76F-48F5-A12C-7A809ED4D9C0}" type="pres">
      <dgm:prSet presAssocID="{4F0957F3-A1DB-48AE-B2B1-12D5B6D5ADDE}" presName="text_1" presStyleLbl="node1" presStyleIdx="0" presStyleCnt="4">
        <dgm:presLayoutVars>
          <dgm:bulletEnabled val="1"/>
        </dgm:presLayoutVars>
      </dgm:prSet>
      <dgm:spPr/>
    </dgm:pt>
    <dgm:pt modelId="{D997AA85-5CD1-4132-AEAA-64E22620D5BE}" type="pres">
      <dgm:prSet presAssocID="{4F0957F3-A1DB-48AE-B2B1-12D5B6D5ADDE}" presName="accent_1" presStyleCnt="0"/>
      <dgm:spPr/>
    </dgm:pt>
    <dgm:pt modelId="{B30D9E02-2BAF-415E-8934-129F0D41B26C}" type="pres">
      <dgm:prSet presAssocID="{4F0957F3-A1DB-48AE-B2B1-12D5B6D5ADDE}" presName="accentRepeatNode" presStyleLbl="solidFgAcc1" presStyleIdx="0" presStyleCnt="4"/>
      <dgm:spPr>
        <a:ln>
          <a:solidFill>
            <a:schemeClr val="accent2">
              <a:lumMod val="60000"/>
              <a:lumOff val="40000"/>
            </a:schemeClr>
          </a:solidFill>
        </a:ln>
      </dgm:spPr>
    </dgm:pt>
    <dgm:pt modelId="{18B5D4FF-8CEF-4065-A6AA-6B11D8A2B68D}" type="pres">
      <dgm:prSet presAssocID="{DD694D8E-FEAB-4395-AEE1-7C0F1C14FDE9}" presName="text_2" presStyleLbl="node1" presStyleIdx="1" presStyleCnt="4">
        <dgm:presLayoutVars>
          <dgm:bulletEnabled val="1"/>
        </dgm:presLayoutVars>
      </dgm:prSet>
      <dgm:spPr/>
    </dgm:pt>
    <dgm:pt modelId="{04A3C871-077D-4543-ACA2-9659D03D76F1}" type="pres">
      <dgm:prSet presAssocID="{DD694D8E-FEAB-4395-AEE1-7C0F1C14FDE9}" presName="accent_2" presStyleCnt="0"/>
      <dgm:spPr/>
    </dgm:pt>
    <dgm:pt modelId="{2FC0B849-88C3-4414-AAE1-C27960E11A95}" type="pres">
      <dgm:prSet presAssocID="{DD694D8E-FEAB-4395-AEE1-7C0F1C14FDE9}" presName="accentRepeatNode" presStyleLbl="solidFgAcc1" presStyleIdx="1" presStyleCnt="4"/>
      <dgm:spPr>
        <a:ln>
          <a:solidFill>
            <a:schemeClr val="accent2">
              <a:lumMod val="60000"/>
              <a:lumOff val="40000"/>
            </a:schemeClr>
          </a:solidFill>
        </a:ln>
      </dgm:spPr>
    </dgm:pt>
    <dgm:pt modelId="{9D117C76-D05D-4C64-BBAE-6A262FF96540}" type="pres">
      <dgm:prSet presAssocID="{B8848361-8C53-4263-80C2-CC72BC251B4C}" presName="text_3" presStyleLbl="node1" presStyleIdx="2" presStyleCnt="4">
        <dgm:presLayoutVars>
          <dgm:bulletEnabled val="1"/>
        </dgm:presLayoutVars>
      </dgm:prSet>
      <dgm:spPr/>
    </dgm:pt>
    <dgm:pt modelId="{EAC90E28-BC56-400C-AA17-8CEEC935D669}" type="pres">
      <dgm:prSet presAssocID="{B8848361-8C53-4263-80C2-CC72BC251B4C}" presName="accent_3" presStyleCnt="0"/>
      <dgm:spPr/>
    </dgm:pt>
    <dgm:pt modelId="{E15F64E4-9D00-4920-AECE-E91A45735A39}" type="pres">
      <dgm:prSet presAssocID="{B8848361-8C53-4263-80C2-CC72BC251B4C}" presName="accentRepeatNode" presStyleLbl="solidFgAcc1" presStyleIdx="2" presStyleCnt="4"/>
      <dgm:spPr>
        <a:ln>
          <a:solidFill>
            <a:srgbClr val="ABCBEB"/>
          </a:solidFill>
        </a:ln>
      </dgm:spPr>
    </dgm:pt>
    <dgm:pt modelId="{9C591887-DDC9-4A9D-B8B2-E22C4646E1DA}" type="pres">
      <dgm:prSet presAssocID="{17C481F5-7903-4829-BD19-A12BE8EAAD4E}" presName="text_4" presStyleLbl="node1" presStyleIdx="3" presStyleCnt="4">
        <dgm:presLayoutVars>
          <dgm:bulletEnabled val="1"/>
        </dgm:presLayoutVars>
      </dgm:prSet>
      <dgm:spPr/>
    </dgm:pt>
    <dgm:pt modelId="{5296DD3A-79B6-4812-8A3D-EF425B090040}" type="pres">
      <dgm:prSet presAssocID="{17C481F5-7903-4829-BD19-A12BE8EAAD4E}" presName="accent_4" presStyleCnt="0"/>
      <dgm:spPr/>
    </dgm:pt>
    <dgm:pt modelId="{3F3F4C9D-964A-4670-BD65-57C870C628E0}" type="pres">
      <dgm:prSet presAssocID="{17C481F5-7903-4829-BD19-A12BE8EAAD4E}" presName="accentRepeatNode" presStyleLbl="solidFgAcc1" presStyleIdx="3" presStyleCnt="4"/>
      <dgm:spPr>
        <a:ln>
          <a:solidFill>
            <a:srgbClr val="C6DDF2"/>
          </a:solidFill>
        </a:ln>
      </dgm:spPr>
    </dgm:pt>
  </dgm:ptLst>
  <dgm:cxnLst>
    <dgm:cxn modelId="{88A8C66B-7708-46A2-92BC-A8FEC977501C}" srcId="{9879D6B0-0C45-47CF-BC62-58FAFB040237}" destId="{DD694D8E-FEAB-4395-AEE1-7C0F1C14FDE9}" srcOrd="1" destOrd="0" parTransId="{4F54BF61-BC86-41BF-BE54-6E39D0E3B3A7}" sibTransId="{95A82DEB-1E74-4EFA-B636-0AFC37C56E10}"/>
    <dgm:cxn modelId="{6B78AC6F-FF87-4651-A6FA-6879A7431436}" type="presOf" srcId="{17C481F5-7903-4829-BD19-A12BE8EAAD4E}" destId="{9C591887-DDC9-4A9D-B8B2-E22C4646E1DA}" srcOrd="0" destOrd="0" presId="urn:microsoft.com/office/officeart/2008/layout/VerticalCurvedList"/>
    <dgm:cxn modelId="{10558950-AC8C-46B9-BFB2-4F9BC5CDBC8D}" type="presOf" srcId="{B8848361-8C53-4263-80C2-CC72BC251B4C}" destId="{9D117C76-D05D-4C64-BBAE-6A262FF96540}" srcOrd="0" destOrd="0" presId="urn:microsoft.com/office/officeart/2008/layout/VerticalCurvedList"/>
    <dgm:cxn modelId="{EC710492-85F2-46FB-BB41-CEE601F5B079}" srcId="{9879D6B0-0C45-47CF-BC62-58FAFB040237}" destId="{B8848361-8C53-4263-80C2-CC72BC251B4C}" srcOrd="2" destOrd="0" parTransId="{50E31A1E-7302-4797-A7EE-8BAB11F82D01}" sibTransId="{47E75F6D-859B-4E2B-8CFE-6DE1205A831C}"/>
    <dgm:cxn modelId="{EAC88CC1-E3EF-4AC0-A4B0-B5E9A4B4A66B}" srcId="{9879D6B0-0C45-47CF-BC62-58FAFB040237}" destId="{17C481F5-7903-4829-BD19-A12BE8EAAD4E}" srcOrd="3" destOrd="0" parTransId="{A32883D8-D929-43A7-94F9-7B01F9CC0883}" sibTransId="{833F8DB1-AF02-46F3-AB4B-646DFA69615B}"/>
    <dgm:cxn modelId="{4AB751CA-0578-45C3-9E92-5D110E4801D2}" type="presOf" srcId="{9879D6B0-0C45-47CF-BC62-58FAFB040237}" destId="{A788749D-4901-4617-BF82-A81C290EDD92}" srcOrd="0" destOrd="0" presId="urn:microsoft.com/office/officeart/2008/layout/VerticalCurvedList"/>
    <dgm:cxn modelId="{8FAE9DCA-8026-45AA-A058-658C3C594530}" type="presOf" srcId="{DD694D8E-FEAB-4395-AEE1-7C0F1C14FDE9}" destId="{18B5D4FF-8CEF-4065-A6AA-6B11D8A2B68D}" srcOrd="0" destOrd="0" presId="urn:microsoft.com/office/officeart/2008/layout/VerticalCurvedList"/>
    <dgm:cxn modelId="{95C475E3-C1F5-4553-8831-C2BA0BE8327B}" srcId="{9879D6B0-0C45-47CF-BC62-58FAFB040237}" destId="{4F0957F3-A1DB-48AE-B2B1-12D5B6D5ADDE}" srcOrd="0" destOrd="0" parTransId="{4B5B3A15-D7A9-4F72-87CA-DB40E87A3BCE}" sibTransId="{3653F406-F24A-4A08-A1CA-619610A0D92F}"/>
    <dgm:cxn modelId="{BB1497EC-F082-4253-98B7-151375E28493}" type="presOf" srcId="{4F0957F3-A1DB-48AE-B2B1-12D5B6D5ADDE}" destId="{17A35D05-F76F-48F5-A12C-7A809ED4D9C0}" srcOrd="0" destOrd="0" presId="urn:microsoft.com/office/officeart/2008/layout/VerticalCurvedList"/>
    <dgm:cxn modelId="{B33F03FC-E9FC-4FD6-AE9F-7927327C00D5}" type="presOf" srcId="{3653F406-F24A-4A08-A1CA-619610A0D92F}" destId="{A63218BE-5172-44F3-912F-BD5BFBAF4CE6}" srcOrd="0" destOrd="0" presId="urn:microsoft.com/office/officeart/2008/layout/VerticalCurvedList"/>
    <dgm:cxn modelId="{9F319AEF-43D4-4831-A135-CE652F8688C8}" type="presParOf" srcId="{A788749D-4901-4617-BF82-A81C290EDD92}" destId="{F62E9B4A-68E6-457B-BA88-07D80715F5D3}" srcOrd="0" destOrd="0" presId="urn:microsoft.com/office/officeart/2008/layout/VerticalCurvedList"/>
    <dgm:cxn modelId="{B063B4FB-AE69-482C-AA7C-B49FFE813F57}" type="presParOf" srcId="{F62E9B4A-68E6-457B-BA88-07D80715F5D3}" destId="{7E07BFCF-159E-4148-9B43-A47405D576D2}" srcOrd="0" destOrd="0" presId="urn:microsoft.com/office/officeart/2008/layout/VerticalCurvedList"/>
    <dgm:cxn modelId="{222E2531-C067-4EAC-AB90-80F0B66D449E}" type="presParOf" srcId="{7E07BFCF-159E-4148-9B43-A47405D576D2}" destId="{9F4033F8-6ACA-410A-994F-FE6471F4869C}" srcOrd="0" destOrd="0" presId="urn:microsoft.com/office/officeart/2008/layout/VerticalCurvedList"/>
    <dgm:cxn modelId="{60FA2C07-5D13-4678-8C97-35A600E3F752}" type="presParOf" srcId="{7E07BFCF-159E-4148-9B43-A47405D576D2}" destId="{A63218BE-5172-44F3-912F-BD5BFBAF4CE6}" srcOrd="1" destOrd="0" presId="urn:microsoft.com/office/officeart/2008/layout/VerticalCurvedList"/>
    <dgm:cxn modelId="{16BA1F52-64C1-4828-A3D4-64D9AB84A3AE}" type="presParOf" srcId="{7E07BFCF-159E-4148-9B43-A47405D576D2}" destId="{BAC54B13-A9F2-405E-B5EE-B38A9629A9CE}" srcOrd="2" destOrd="0" presId="urn:microsoft.com/office/officeart/2008/layout/VerticalCurvedList"/>
    <dgm:cxn modelId="{AB945E2F-A7A7-4647-8AB4-658B8F2E673C}" type="presParOf" srcId="{7E07BFCF-159E-4148-9B43-A47405D576D2}" destId="{BF1B990C-4FB7-4273-9910-F11E559EB945}" srcOrd="3" destOrd="0" presId="urn:microsoft.com/office/officeart/2008/layout/VerticalCurvedList"/>
    <dgm:cxn modelId="{6593D34D-031C-44F4-96C9-5700939C880B}" type="presParOf" srcId="{F62E9B4A-68E6-457B-BA88-07D80715F5D3}" destId="{17A35D05-F76F-48F5-A12C-7A809ED4D9C0}" srcOrd="1" destOrd="0" presId="urn:microsoft.com/office/officeart/2008/layout/VerticalCurvedList"/>
    <dgm:cxn modelId="{20F21C96-FCEE-40E1-B491-7C7A4BA4ADDB}" type="presParOf" srcId="{F62E9B4A-68E6-457B-BA88-07D80715F5D3}" destId="{D997AA85-5CD1-4132-AEAA-64E22620D5BE}" srcOrd="2" destOrd="0" presId="urn:microsoft.com/office/officeart/2008/layout/VerticalCurvedList"/>
    <dgm:cxn modelId="{8843D0DD-C7B8-414E-BCC3-133D0132C363}" type="presParOf" srcId="{D997AA85-5CD1-4132-AEAA-64E22620D5BE}" destId="{B30D9E02-2BAF-415E-8934-129F0D41B26C}" srcOrd="0" destOrd="0" presId="urn:microsoft.com/office/officeart/2008/layout/VerticalCurvedList"/>
    <dgm:cxn modelId="{61E6C3FE-9D1F-4DE2-8B76-BE957E26DE56}" type="presParOf" srcId="{F62E9B4A-68E6-457B-BA88-07D80715F5D3}" destId="{18B5D4FF-8CEF-4065-A6AA-6B11D8A2B68D}" srcOrd="3" destOrd="0" presId="urn:microsoft.com/office/officeart/2008/layout/VerticalCurvedList"/>
    <dgm:cxn modelId="{F0E60CDC-E8EA-47B5-9DC7-33C30FFCA445}" type="presParOf" srcId="{F62E9B4A-68E6-457B-BA88-07D80715F5D3}" destId="{04A3C871-077D-4543-ACA2-9659D03D76F1}" srcOrd="4" destOrd="0" presId="urn:microsoft.com/office/officeart/2008/layout/VerticalCurvedList"/>
    <dgm:cxn modelId="{4ACC9A53-43D3-44E9-B1C7-BB4532F46653}" type="presParOf" srcId="{04A3C871-077D-4543-ACA2-9659D03D76F1}" destId="{2FC0B849-88C3-4414-AAE1-C27960E11A95}" srcOrd="0" destOrd="0" presId="urn:microsoft.com/office/officeart/2008/layout/VerticalCurvedList"/>
    <dgm:cxn modelId="{32A0C18C-A948-49B2-9C81-22F749D1871E}" type="presParOf" srcId="{F62E9B4A-68E6-457B-BA88-07D80715F5D3}" destId="{9D117C76-D05D-4C64-BBAE-6A262FF96540}" srcOrd="5" destOrd="0" presId="urn:microsoft.com/office/officeart/2008/layout/VerticalCurvedList"/>
    <dgm:cxn modelId="{411B4A70-7722-48CA-AEAD-EEB6F5DA9876}" type="presParOf" srcId="{F62E9B4A-68E6-457B-BA88-07D80715F5D3}" destId="{EAC90E28-BC56-400C-AA17-8CEEC935D669}" srcOrd="6" destOrd="0" presId="urn:microsoft.com/office/officeart/2008/layout/VerticalCurvedList"/>
    <dgm:cxn modelId="{8E8634C5-347F-4203-89E1-F8C0132B22CC}" type="presParOf" srcId="{EAC90E28-BC56-400C-AA17-8CEEC935D669}" destId="{E15F64E4-9D00-4920-AECE-E91A45735A39}" srcOrd="0" destOrd="0" presId="urn:microsoft.com/office/officeart/2008/layout/VerticalCurvedList"/>
    <dgm:cxn modelId="{19BBC837-4E12-4548-B404-2627BA20409C}" type="presParOf" srcId="{F62E9B4A-68E6-457B-BA88-07D80715F5D3}" destId="{9C591887-DDC9-4A9D-B8B2-E22C4646E1DA}" srcOrd="7" destOrd="0" presId="urn:microsoft.com/office/officeart/2008/layout/VerticalCurvedList"/>
    <dgm:cxn modelId="{15549134-C12B-4892-8734-FCD621360343}" type="presParOf" srcId="{F62E9B4A-68E6-457B-BA88-07D80715F5D3}" destId="{5296DD3A-79B6-4812-8A3D-EF425B090040}" srcOrd="8" destOrd="0" presId="urn:microsoft.com/office/officeart/2008/layout/VerticalCurvedList"/>
    <dgm:cxn modelId="{A0242EB0-2979-4FC4-8A09-5D1E68F9E161}" type="presParOf" srcId="{5296DD3A-79B6-4812-8A3D-EF425B090040}" destId="{3F3F4C9D-964A-4670-BD65-57C870C628E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E64FF9-BC38-4225-B958-63AF49809184}" type="doc">
      <dgm:prSet loTypeId="urn:microsoft.com/office/officeart/2005/8/layout/hChevron3" loCatId="process" qsTypeId="urn:microsoft.com/office/officeart/2005/8/quickstyle/simple5" qsCatId="simple" csTypeId="urn:microsoft.com/office/officeart/2005/8/colors/accent5_2" csCatId="accent5" phldr="1"/>
      <dgm:spPr/>
    </dgm:pt>
    <dgm:pt modelId="{DC744930-F34B-4445-83D2-ED05C04CB0EC}">
      <dgm:prSet phldrT="[Text]" custT="1"/>
      <dgm:spPr>
        <a:solidFill>
          <a:schemeClr val="accent2"/>
        </a:solidFill>
      </dgm:spPr>
      <dgm:t>
        <a:bodyPr/>
        <a:lstStyle/>
        <a:p>
          <a:pPr algn="r"/>
          <a:r>
            <a:rPr lang="en-AU" sz="1800" b="1" dirty="0"/>
            <a:t>5 years</a:t>
          </a:r>
        </a:p>
      </dgm:t>
    </dgm:pt>
    <dgm:pt modelId="{60698301-6AE8-499A-8BFF-D1A2034EA0E1}" type="parTrans" cxnId="{E84FC7AD-5CC9-4DE2-996A-6D5A5124579E}">
      <dgm:prSet/>
      <dgm:spPr/>
      <dgm:t>
        <a:bodyPr/>
        <a:lstStyle/>
        <a:p>
          <a:endParaRPr lang="en-AU"/>
        </a:p>
      </dgm:t>
    </dgm:pt>
    <dgm:pt modelId="{C31666E9-A494-4C9E-8E94-C5BBB21DC289}" type="sibTrans" cxnId="{E84FC7AD-5CC9-4DE2-996A-6D5A5124579E}">
      <dgm:prSet/>
      <dgm:spPr/>
      <dgm:t>
        <a:bodyPr/>
        <a:lstStyle/>
        <a:p>
          <a:endParaRPr lang="en-AU"/>
        </a:p>
      </dgm:t>
    </dgm:pt>
    <dgm:pt modelId="{1669D83D-98AE-4D2C-86A2-F555B6C8798A}" type="pres">
      <dgm:prSet presAssocID="{F0E64FF9-BC38-4225-B958-63AF49809184}" presName="Name0" presStyleCnt="0">
        <dgm:presLayoutVars>
          <dgm:dir/>
          <dgm:resizeHandles val="exact"/>
        </dgm:presLayoutVars>
      </dgm:prSet>
      <dgm:spPr/>
    </dgm:pt>
    <dgm:pt modelId="{06600141-A639-43C6-8343-3FE06EBFFCCB}" type="pres">
      <dgm:prSet presAssocID="{DC744930-F34B-4445-83D2-ED05C04CB0EC}" presName="parTxOnly" presStyleLbl="node1" presStyleIdx="0" presStyleCnt="1">
        <dgm:presLayoutVars>
          <dgm:bulletEnabled val="1"/>
        </dgm:presLayoutVars>
      </dgm:prSet>
      <dgm:spPr/>
    </dgm:pt>
  </dgm:ptLst>
  <dgm:cxnLst>
    <dgm:cxn modelId="{78902146-3FF4-47B0-BFAA-B1632888E8EE}" type="presOf" srcId="{DC744930-F34B-4445-83D2-ED05C04CB0EC}" destId="{06600141-A639-43C6-8343-3FE06EBFFCCB}" srcOrd="0" destOrd="0" presId="urn:microsoft.com/office/officeart/2005/8/layout/hChevron3"/>
    <dgm:cxn modelId="{3201C6A6-A8AB-420E-B8AB-DD2ACF134F0A}" type="presOf" srcId="{F0E64FF9-BC38-4225-B958-63AF49809184}" destId="{1669D83D-98AE-4D2C-86A2-F555B6C8798A}" srcOrd="0" destOrd="0" presId="urn:microsoft.com/office/officeart/2005/8/layout/hChevron3"/>
    <dgm:cxn modelId="{E84FC7AD-5CC9-4DE2-996A-6D5A5124579E}" srcId="{F0E64FF9-BC38-4225-B958-63AF49809184}" destId="{DC744930-F34B-4445-83D2-ED05C04CB0EC}" srcOrd="0" destOrd="0" parTransId="{60698301-6AE8-499A-8BFF-D1A2034EA0E1}" sibTransId="{C31666E9-A494-4C9E-8E94-C5BBB21DC289}"/>
    <dgm:cxn modelId="{F56C7EC3-1DAB-4657-9937-C651BCDBE908}" type="presParOf" srcId="{1669D83D-98AE-4D2C-86A2-F555B6C8798A}" destId="{06600141-A639-43C6-8343-3FE06EBFFCCB}" srcOrd="0" destOrd="0" presId="urn:microsoft.com/office/officeart/2005/8/layout/hChevron3"/>
  </dgm:cxnLst>
  <dgm:bg/>
  <dgm:whole>
    <a:ln w="12700">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79D6B0-0C45-47CF-BC62-58FAFB04023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AU"/>
        </a:p>
      </dgm:t>
    </dgm:pt>
    <dgm:pt modelId="{4F0957F3-A1DB-48AE-B2B1-12D5B6D5ADDE}">
      <dgm:prSet phldrT="[Text]"/>
      <dgm:spPr>
        <a:solidFill>
          <a:schemeClr val="accent2">
            <a:lumMod val="60000"/>
            <a:lumOff val="40000"/>
          </a:schemeClr>
        </a:solidFill>
      </dgm:spPr>
      <dgm:t>
        <a:bodyPr/>
        <a:lstStyle/>
        <a:p>
          <a:r>
            <a:rPr lang="en-AU" dirty="0">
              <a:solidFill>
                <a:schemeClr val="tx2"/>
              </a:solidFill>
            </a:rPr>
            <a:t>Purpose</a:t>
          </a:r>
        </a:p>
      </dgm:t>
    </dgm:pt>
    <dgm:pt modelId="{4B5B3A15-D7A9-4F72-87CA-DB40E87A3BCE}" type="parTrans" cxnId="{95C475E3-C1F5-4553-8831-C2BA0BE8327B}">
      <dgm:prSet/>
      <dgm:spPr/>
      <dgm:t>
        <a:bodyPr/>
        <a:lstStyle/>
        <a:p>
          <a:endParaRPr lang="en-AU"/>
        </a:p>
      </dgm:t>
    </dgm:pt>
    <dgm:pt modelId="{3653F406-F24A-4A08-A1CA-619610A0D92F}" type="sibTrans" cxnId="{95C475E3-C1F5-4553-8831-C2BA0BE8327B}">
      <dgm:prSet/>
      <dgm:spPr>
        <a:solidFill>
          <a:schemeClr val="accent1"/>
        </a:solidFill>
        <a:ln>
          <a:noFill/>
        </a:ln>
      </dgm:spPr>
      <dgm:t>
        <a:bodyPr/>
        <a:lstStyle/>
        <a:p>
          <a:endParaRPr lang="en-AU"/>
        </a:p>
      </dgm:t>
    </dgm:pt>
    <dgm:pt modelId="{17C481F5-7903-4829-BD19-A12BE8EAAD4E}">
      <dgm:prSet phldrT="[Text]"/>
      <dgm:spPr>
        <a:solidFill>
          <a:srgbClr val="C6DDF2"/>
        </a:solidFill>
      </dgm:spPr>
      <dgm:t>
        <a:bodyPr/>
        <a:lstStyle/>
        <a:p>
          <a:r>
            <a:rPr lang="en-AU" dirty="0">
              <a:solidFill>
                <a:schemeClr val="tx2"/>
              </a:solidFill>
            </a:rPr>
            <a:t>QCAA resources to support familiarisation</a:t>
          </a:r>
        </a:p>
      </dgm:t>
    </dgm:pt>
    <dgm:pt modelId="{A32883D8-D929-43A7-94F9-7B01F9CC0883}" type="parTrans" cxnId="{EAC88CC1-E3EF-4AC0-A4B0-B5E9A4B4A66B}">
      <dgm:prSet/>
      <dgm:spPr/>
      <dgm:t>
        <a:bodyPr/>
        <a:lstStyle/>
        <a:p>
          <a:endParaRPr lang="en-AU"/>
        </a:p>
      </dgm:t>
    </dgm:pt>
    <dgm:pt modelId="{833F8DB1-AF02-46F3-AB4B-646DFA69615B}" type="sibTrans" cxnId="{EAC88CC1-E3EF-4AC0-A4B0-B5E9A4B4A66B}">
      <dgm:prSet/>
      <dgm:spPr/>
      <dgm:t>
        <a:bodyPr/>
        <a:lstStyle/>
        <a:p>
          <a:endParaRPr lang="en-AU"/>
        </a:p>
      </dgm:t>
    </dgm:pt>
    <dgm:pt modelId="{DD694D8E-FEAB-4395-AEE1-7C0F1C14FDE9}">
      <dgm:prSet phldrT="[Text]"/>
      <dgm:spPr>
        <a:solidFill>
          <a:srgbClr val="89B8E3"/>
        </a:solidFill>
      </dgm:spPr>
      <dgm:t>
        <a:bodyPr/>
        <a:lstStyle/>
        <a:p>
          <a:r>
            <a:rPr lang="en-AU" dirty="0">
              <a:solidFill>
                <a:schemeClr val="tx2"/>
              </a:solidFill>
            </a:rPr>
            <a:t>Principles</a:t>
          </a:r>
        </a:p>
      </dgm:t>
    </dgm:pt>
    <dgm:pt modelId="{4F54BF61-BC86-41BF-BE54-6E39D0E3B3A7}" type="parTrans" cxnId="{88A8C66B-7708-46A2-92BC-A8FEC977501C}">
      <dgm:prSet/>
      <dgm:spPr/>
      <dgm:t>
        <a:bodyPr/>
        <a:lstStyle/>
        <a:p>
          <a:endParaRPr lang="en-AU"/>
        </a:p>
      </dgm:t>
    </dgm:pt>
    <dgm:pt modelId="{95A82DEB-1E74-4EFA-B636-0AFC37C56E10}" type="sibTrans" cxnId="{88A8C66B-7708-46A2-92BC-A8FEC977501C}">
      <dgm:prSet/>
      <dgm:spPr/>
      <dgm:t>
        <a:bodyPr/>
        <a:lstStyle/>
        <a:p>
          <a:endParaRPr lang="en-AU"/>
        </a:p>
      </dgm:t>
    </dgm:pt>
    <dgm:pt modelId="{B8848361-8C53-4263-80C2-CC72BC251B4C}">
      <dgm:prSet/>
      <dgm:spPr>
        <a:solidFill>
          <a:srgbClr val="ABCBEB"/>
        </a:solidFill>
      </dgm:spPr>
      <dgm:t>
        <a:bodyPr/>
        <a:lstStyle/>
        <a:p>
          <a:r>
            <a:rPr lang="en-AU" dirty="0">
              <a:solidFill>
                <a:schemeClr val="tx2"/>
              </a:solidFill>
            </a:rPr>
            <a:t>Practices</a:t>
          </a:r>
        </a:p>
      </dgm:t>
    </dgm:pt>
    <dgm:pt modelId="{50E31A1E-7302-4797-A7EE-8BAB11F82D01}" type="parTrans" cxnId="{EC710492-85F2-46FB-BB41-CEE601F5B079}">
      <dgm:prSet/>
      <dgm:spPr/>
      <dgm:t>
        <a:bodyPr/>
        <a:lstStyle/>
        <a:p>
          <a:endParaRPr lang="en-AU"/>
        </a:p>
      </dgm:t>
    </dgm:pt>
    <dgm:pt modelId="{47E75F6D-859B-4E2B-8CFE-6DE1205A831C}" type="sibTrans" cxnId="{EC710492-85F2-46FB-BB41-CEE601F5B079}">
      <dgm:prSet/>
      <dgm:spPr/>
      <dgm:t>
        <a:bodyPr/>
        <a:lstStyle/>
        <a:p>
          <a:endParaRPr lang="en-AU"/>
        </a:p>
      </dgm:t>
    </dgm:pt>
    <dgm:pt modelId="{A788749D-4901-4617-BF82-A81C290EDD92}" type="pres">
      <dgm:prSet presAssocID="{9879D6B0-0C45-47CF-BC62-58FAFB040237}" presName="Name0" presStyleCnt="0">
        <dgm:presLayoutVars>
          <dgm:chMax val="7"/>
          <dgm:chPref val="7"/>
          <dgm:dir/>
        </dgm:presLayoutVars>
      </dgm:prSet>
      <dgm:spPr/>
    </dgm:pt>
    <dgm:pt modelId="{F62E9B4A-68E6-457B-BA88-07D80715F5D3}" type="pres">
      <dgm:prSet presAssocID="{9879D6B0-0C45-47CF-BC62-58FAFB040237}" presName="Name1" presStyleCnt="0"/>
      <dgm:spPr/>
    </dgm:pt>
    <dgm:pt modelId="{7E07BFCF-159E-4148-9B43-A47405D576D2}" type="pres">
      <dgm:prSet presAssocID="{9879D6B0-0C45-47CF-BC62-58FAFB040237}" presName="cycle" presStyleCnt="0"/>
      <dgm:spPr/>
    </dgm:pt>
    <dgm:pt modelId="{9F4033F8-6ACA-410A-994F-FE6471F4869C}" type="pres">
      <dgm:prSet presAssocID="{9879D6B0-0C45-47CF-BC62-58FAFB040237}" presName="srcNode" presStyleLbl="node1" presStyleIdx="0" presStyleCnt="4"/>
      <dgm:spPr/>
    </dgm:pt>
    <dgm:pt modelId="{A63218BE-5172-44F3-912F-BD5BFBAF4CE6}" type="pres">
      <dgm:prSet presAssocID="{9879D6B0-0C45-47CF-BC62-58FAFB040237}" presName="conn" presStyleLbl="parChTrans1D2" presStyleIdx="0" presStyleCnt="1"/>
      <dgm:spPr/>
    </dgm:pt>
    <dgm:pt modelId="{BAC54B13-A9F2-405E-B5EE-B38A9629A9CE}" type="pres">
      <dgm:prSet presAssocID="{9879D6B0-0C45-47CF-BC62-58FAFB040237}" presName="extraNode" presStyleLbl="node1" presStyleIdx="0" presStyleCnt="4"/>
      <dgm:spPr/>
    </dgm:pt>
    <dgm:pt modelId="{BF1B990C-4FB7-4273-9910-F11E559EB945}" type="pres">
      <dgm:prSet presAssocID="{9879D6B0-0C45-47CF-BC62-58FAFB040237}" presName="dstNode" presStyleLbl="node1" presStyleIdx="0" presStyleCnt="4"/>
      <dgm:spPr/>
    </dgm:pt>
    <dgm:pt modelId="{17A35D05-F76F-48F5-A12C-7A809ED4D9C0}" type="pres">
      <dgm:prSet presAssocID="{4F0957F3-A1DB-48AE-B2B1-12D5B6D5ADDE}" presName="text_1" presStyleLbl="node1" presStyleIdx="0" presStyleCnt="4">
        <dgm:presLayoutVars>
          <dgm:bulletEnabled val="1"/>
        </dgm:presLayoutVars>
      </dgm:prSet>
      <dgm:spPr/>
    </dgm:pt>
    <dgm:pt modelId="{D997AA85-5CD1-4132-AEAA-64E22620D5BE}" type="pres">
      <dgm:prSet presAssocID="{4F0957F3-A1DB-48AE-B2B1-12D5B6D5ADDE}" presName="accent_1" presStyleCnt="0"/>
      <dgm:spPr/>
    </dgm:pt>
    <dgm:pt modelId="{B30D9E02-2BAF-415E-8934-129F0D41B26C}" type="pres">
      <dgm:prSet presAssocID="{4F0957F3-A1DB-48AE-B2B1-12D5B6D5ADDE}" presName="accentRepeatNode" presStyleLbl="solidFgAcc1" presStyleIdx="0" presStyleCnt="4"/>
      <dgm:spPr>
        <a:ln>
          <a:solidFill>
            <a:schemeClr val="accent2">
              <a:lumMod val="60000"/>
              <a:lumOff val="40000"/>
            </a:schemeClr>
          </a:solidFill>
        </a:ln>
      </dgm:spPr>
    </dgm:pt>
    <dgm:pt modelId="{18B5D4FF-8CEF-4065-A6AA-6B11D8A2B68D}" type="pres">
      <dgm:prSet presAssocID="{DD694D8E-FEAB-4395-AEE1-7C0F1C14FDE9}" presName="text_2" presStyleLbl="node1" presStyleIdx="1" presStyleCnt="4">
        <dgm:presLayoutVars>
          <dgm:bulletEnabled val="1"/>
        </dgm:presLayoutVars>
      </dgm:prSet>
      <dgm:spPr/>
    </dgm:pt>
    <dgm:pt modelId="{04A3C871-077D-4543-ACA2-9659D03D76F1}" type="pres">
      <dgm:prSet presAssocID="{DD694D8E-FEAB-4395-AEE1-7C0F1C14FDE9}" presName="accent_2" presStyleCnt="0"/>
      <dgm:spPr/>
    </dgm:pt>
    <dgm:pt modelId="{2FC0B849-88C3-4414-AAE1-C27960E11A95}" type="pres">
      <dgm:prSet presAssocID="{DD694D8E-FEAB-4395-AEE1-7C0F1C14FDE9}" presName="accentRepeatNode" presStyleLbl="solidFgAcc1" presStyleIdx="1" presStyleCnt="4"/>
      <dgm:spPr>
        <a:ln>
          <a:solidFill>
            <a:schemeClr val="accent2">
              <a:lumMod val="60000"/>
              <a:lumOff val="40000"/>
            </a:schemeClr>
          </a:solidFill>
        </a:ln>
      </dgm:spPr>
    </dgm:pt>
    <dgm:pt modelId="{9D117C76-D05D-4C64-BBAE-6A262FF96540}" type="pres">
      <dgm:prSet presAssocID="{B8848361-8C53-4263-80C2-CC72BC251B4C}" presName="text_3" presStyleLbl="node1" presStyleIdx="2" presStyleCnt="4">
        <dgm:presLayoutVars>
          <dgm:bulletEnabled val="1"/>
        </dgm:presLayoutVars>
      </dgm:prSet>
      <dgm:spPr/>
    </dgm:pt>
    <dgm:pt modelId="{EAC90E28-BC56-400C-AA17-8CEEC935D669}" type="pres">
      <dgm:prSet presAssocID="{B8848361-8C53-4263-80C2-CC72BC251B4C}" presName="accent_3" presStyleCnt="0"/>
      <dgm:spPr/>
    </dgm:pt>
    <dgm:pt modelId="{E15F64E4-9D00-4920-AECE-E91A45735A39}" type="pres">
      <dgm:prSet presAssocID="{B8848361-8C53-4263-80C2-CC72BC251B4C}" presName="accentRepeatNode" presStyleLbl="solidFgAcc1" presStyleIdx="2" presStyleCnt="4"/>
      <dgm:spPr>
        <a:ln>
          <a:solidFill>
            <a:srgbClr val="ABCBEB"/>
          </a:solidFill>
        </a:ln>
      </dgm:spPr>
    </dgm:pt>
    <dgm:pt modelId="{9C591887-DDC9-4A9D-B8B2-E22C4646E1DA}" type="pres">
      <dgm:prSet presAssocID="{17C481F5-7903-4829-BD19-A12BE8EAAD4E}" presName="text_4" presStyleLbl="node1" presStyleIdx="3" presStyleCnt="4">
        <dgm:presLayoutVars>
          <dgm:bulletEnabled val="1"/>
        </dgm:presLayoutVars>
      </dgm:prSet>
      <dgm:spPr/>
    </dgm:pt>
    <dgm:pt modelId="{5296DD3A-79B6-4812-8A3D-EF425B090040}" type="pres">
      <dgm:prSet presAssocID="{17C481F5-7903-4829-BD19-A12BE8EAAD4E}" presName="accent_4" presStyleCnt="0"/>
      <dgm:spPr/>
    </dgm:pt>
    <dgm:pt modelId="{3F3F4C9D-964A-4670-BD65-57C870C628E0}" type="pres">
      <dgm:prSet presAssocID="{17C481F5-7903-4829-BD19-A12BE8EAAD4E}" presName="accentRepeatNode" presStyleLbl="solidFgAcc1" presStyleIdx="3" presStyleCnt="4"/>
      <dgm:spPr>
        <a:ln>
          <a:solidFill>
            <a:srgbClr val="C6DDF2"/>
          </a:solidFill>
        </a:ln>
      </dgm:spPr>
    </dgm:pt>
  </dgm:ptLst>
  <dgm:cxnLst>
    <dgm:cxn modelId="{88A8C66B-7708-46A2-92BC-A8FEC977501C}" srcId="{9879D6B0-0C45-47CF-BC62-58FAFB040237}" destId="{DD694D8E-FEAB-4395-AEE1-7C0F1C14FDE9}" srcOrd="1" destOrd="0" parTransId="{4F54BF61-BC86-41BF-BE54-6E39D0E3B3A7}" sibTransId="{95A82DEB-1E74-4EFA-B636-0AFC37C56E10}"/>
    <dgm:cxn modelId="{6B78AC6F-FF87-4651-A6FA-6879A7431436}" type="presOf" srcId="{17C481F5-7903-4829-BD19-A12BE8EAAD4E}" destId="{9C591887-DDC9-4A9D-B8B2-E22C4646E1DA}" srcOrd="0" destOrd="0" presId="urn:microsoft.com/office/officeart/2008/layout/VerticalCurvedList"/>
    <dgm:cxn modelId="{10558950-AC8C-46B9-BFB2-4F9BC5CDBC8D}" type="presOf" srcId="{B8848361-8C53-4263-80C2-CC72BC251B4C}" destId="{9D117C76-D05D-4C64-BBAE-6A262FF96540}" srcOrd="0" destOrd="0" presId="urn:microsoft.com/office/officeart/2008/layout/VerticalCurvedList"/>
    <dgm:cxn modelId="{EC710492-85F2-46FB-BB41-CEE601F5B079}" srcId="{9879D6B0-0C45-47CF-BC62-58FAFB040237}" destId="{B8848361-8C53-4263-80C2-CC72BC251B4C}" srcOrd="2" destOrd="0" parTransId="{50E31A1E-7302-4797-A7EE-8BAB11F82D01}" sibTransId="{47E75F6D-859B-4E2B-8CFE-6DE1205A831C}"/>
    <dgm:cxn modelId="{EAC88CC1-E3EF-4AC0-A4B0-B5E9A4B4A66B}" srcId="{9879D6B0-0C45-47CF-BC62-58FAFB040237}" destId="{17C481F5-7903-4829-BD19-A12BE8EAAD4E}" srcOrd="3" destOrd="0" parTransId="{A32883D8-D929-43A7-94F9-7B01F9CC0883}" sibTransId="{833F8DB1-AF02-46F3-AB4B-646DFA69615B}"/>
    <dgm:cxn modelId="{4AB751CA-0578-45C3-9E92-5D110E4801D2}" type="presOf" srcId="{9879D6B0-0C45-47CF-BC62-58FAFB040237}" destId="{A788749D-4901-4617-BF82-A81C290EDD92}" srcOrd="0" destOrd="0" presId="urn:microsoft.com/office/officeart/2008/layout/VerticalCurvedList"/>
    <dgm:cxn modelId="{8FAE9DCA-8026-45AA-A058-658C3C594530}" type="presOf" srcId="{DD694D8E-FEAB-4395-AEE1-7C0F1C14FDE9}" destId="{18B5D4FF-8CEF-4065-A6AA-6B11D8A2B68D}" srcOrd="0" destOrd="0" presId="urn:microsoft.com/office/officeart/2008/layout/VerticalCurvedList"/>
    <dgm:cxn modelId="{95C475E3-C1F5-4553-8831-C2BA0BE8327B}" srcId="{9879D6B0-0C45-47CF-BC62-58FAFB040237}" destId="{4F0957F3-A1DB-48AE-B2B1-12D5B6D5ADDE}" srcOrd="0" destOrd="0" parTransId="{4B5B3A15-D7A9-4F72-87CA-DB40E87A3BCE}" sibTransId="{3653F406-F24A-4A08-A1CA-619610A0D92F}"/>
    <dgm:cxn modelId="{BB1497EC-F082-4253-98B7-151375E28493}" type="presOf" srcId="{4F0957F3-A1DB-48AE-B2B1-12D5B6D5ADDE}" destId="{17A35D05-F76F-48F5-A12C-7A809ED4D9C0}" srcOrd="0" destOrd="0" presId="urn:microsoft.com/office/officeart/2008/layout/VerticalCurvedList"/>
    <dgm:cxn modelId="{B33F03FC-E9FC-4FD6-AE9F-7927327C00D5}" type="presOf" srcId="{3653F406-F24A-4A08-A1CA-619610A0D92F}" destId="{A63218BE-5172-44F3-912F-BD5BFBAF4CE6}" srcOrd="0" destOrd="0" presId="urn:microsoft.com/office/officeart/2008/layout/VerticalCurvedList"/>
    <dgm:cxn modelId="{9F319AEF-43D4-4831-A135-CE652F8688C8}" type="presParOf" srcId="{A788749D-4901-4617-BF82-A81C290EDD92}" destId="{F62E9B4A-68E6-457B-BA88-07D80715F5D3}" srcOrd="0" destOrd="0" presId="urn:microsoft.com/office/officeart/2008/layout/VerticalCurvedList"/>
    <dgm:cxn modelId="{B063B4FB-AE69-482C-AA7C-B49FFE813F57}" type="presParOf" srcId="{F62E9B4A-68E6-457B-BA88-07D80715F5D3}" destId="{7E07BFCF-159E-4148-9B43-A47405D576D2}" srcOrd="0" destOrd="0" presId="urn:microsoft.com/office/officeart/2008/layout/VerticalCurvedList"/>
    <dgm:cxn modelId="{222E2531-C067-4EAC-AB90-80F0B66D449E}" type="presParOf" srcId="{7E07BFCF-159E-4148-9B43-A47405D576D2}" destId="{9F4033F8-6ACA-410A-994F-FE6471F4869C}" srcOrd="0" destOrd="0" presId="urn:microsoft.com/office/officeart/2008/layout/VerticalCurvedList"/>
    <dgm:cxn modelId="{60FA2C07-5D13-4678-8C97-35A600E3F752}" type="presParOf" srcId="{7E07BFCF-159E-4148-9B43-A47405D576D2}" destId="{A63218BE-5172-44F3-912F-BD5BFBAF4CE6}" srcOrd="1" destOrd="0" presId="urn:microsoft.com/office/officeart/2008/layout/VerticalCurvedList"/>
    <dgm:cxn modelId="{16BA1F52-64C1-4828-A3D4-64D9AB84A3AE}" type="presParOf" srcId="{7E07BFCF-159E-4148-9B43-A47405D576D2}" destId="{BAC54B13-A9F2-405E-B5EE-B38A9629A9CE}" srcOrd="2" destOrd="0" presId="urn:microsoft.com/office/officeart/2008/layout/VerticalCurvedList"/>
    <dgm:cxn modelId="{AB945E2F-A7A7-4647-8AB4-658B8F2E673C}" type="presParOf" srcId="{7E07BFCF-159E-4148-9B43-A47405D576D2}" destId="{BF1B990C-4FB7-4273-9910-F11E559EB945}" srcOrd="3" destOrd="0" presId="urn:microsoft.com/office/officeart/2008/layout/VerticalCurvedList"/>
    <dgm:cxn modelId="{6593D34D-031C-44F4-96C9-5700939C880B}" type="presParOf" srcId="{F62E9B4A-68E6-457B-BA88-07D80715F5D3}" destId="{17A35D05-F76F-48F5-A12C-7A809ED4D9C0}" srcOrd="1" destOrd="0" presId="urn:microsoft.com/office/officeart/2008/layout/VerticalCurvedList"/>
    <dgm:cxn modelId="{20F21C96-FCEE-40E1-B491-7C7A4BA4ADDB}" type="presParOf" srcId="{F62E9B4A-68E6-457B-BA88-07D80715F5D3}" destId="{D997AA85-5CD1-4132-AEAA-64E22620D5BE}" srcOrd="2" destOrd="0" presId="urn:microsoft.com/office/officeart/2008/layout/VerticalCurvedList"/>
    <dgm:cxn modelId="{8843D0DD-C7B8-414E-BCC3-133D0132C363}" type="presParOf" srcId="{D997AA85-5CD1-4132-AEAA-64E22620D5BE}" destId="{B30D9E02-2BAF-415E-8934-129F0D41B26C}" srcOrd="0" destOrd="0" presId="urn:microsoft.com/office/officeart/2008/layout/VerticalCurvedList"/>
    <dgm:cxn modelId="{61E6C3FE-9D1F-4DE2-8B76-BE957E26DE56}" type="presParOf" srcId="{F62E9B4A-68E6-457B-BA88-07D80715F5D3}" destId="{18B5D4FF-8CEF-4065-A6AA-6B11D8A2B68D}" srcOrd="3" destOrd="0" presId="urn:microsoft.com/office/officeart/2008/layout/VerticalCurvedList"/>
    <dgm:cxn modelId="{F0E60CDC-E8EA-47B5-9DC7-33C30FFCA445}" type="presParOf" srcId="{F62E9B4A-68E6-457B-BA88-07D80715F5D3}" destId="{04A3C871-077D-4543-ACA2-9659D03D76F1}" srcOrd="4" destOrd="0" presId="urn:microsoft.com/office/officeart/2008/layout/VerticalCurvedList"/>
    <dgm:cxn modelId="{4ACC9A53-43D3-44E9-B1C7-BB4532F46653}" type="presParOf" srcId="{04A3C871-077D-4543-ACA2-9659D03D76F1}" destId="{2FC0B849-88C3-4414-AAE1-C27960E11A95}" srcOrd="0" destOrd="0" presId="urn:microsoft.com/office/officeart/2008/layout/VerticalCurvedList"/>
    <dgm:cxn modelId="{32A0C18C-A948-49B2-9C81-22F749D1871E}" type="presParOf" srcId="{F62E9B4A-68E6-457B-BA88-07D80715F5D3}" destId="{9D117C76-D05D-4C64-BBAE-6A262FF96540}" srcOrd="5" destOrd="0" presId="urn:microsoft.com/office/officeart/2008/layout/VerticalCurvedList"/>
    <dgm:cxn modelId="{411B4A70-7722-48CA-AEAD-EEB6F5DA9876}" type="presParOf" srcId="{F62E9B4A-68E6-457B-BA88-07D80715F5D3}" destId="{EAC90E28-BC56-400C-AA17-8CEEC935D669}" srcOrd="6" destOrd="0" presId="urn:microsoft.com/office/officeart/2008/layout/VerticalCurvedList"/>
    <dgm:cxn modelId="{8E8634C5-347F-4203-89E1-F8C0132B22CC}" type="presParOf" srcId="{EAC90E28-BC56-400C-AA17-8CEEC935D669}" destId="{E15F64E4-9D00-4920-AECE-E91A45735A39}" srcOrd="0" destOrd="0" presId="urn:microsoft.com/office/officeart/2008/layout/VerticalCurvedList"/>
    <dgm:cxn modelId="{19BBC837-4E12-4548-B404-2627BA20409C}" type="presParOf" srcId="{F62E9B4A-68E6-457B-BA88-07D80715F5D3}" destId="{9C591887-DDC9-4A9D-B8B2-E22C4646E1DA}" srcOrd="7" destOrd="0" presId="urn:microsoft.com/office/officeart/2008/layout/VerticalCurvedList"/>
    <dgm:cxn modelId="{15549134-C12B-4892-8734-FCD621360343}" type="presParOf" srcId="{F62E9B4A-68E6-457B-BA88-07D80715F5D3}" destId="{5296DD3A-79B6-4812-8A3D-EF425B090040}" srcOrd="8" destOrd="0" presId="urn:microsoft.com/office/officeart/2008/layout/VerticalCurvedList"/>
    <dgm:cxn modelId="{A0242EB0-2979-4FC4-8A09-5D1E68F9E161}" type="presParOf" srcId="{5296DD3A-79B6-4812-8A3D-EF425B090040}" destId="{3F3F4C9D-964A-4670-BD65-57C870C628E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79D6B0-0C45-47CF-BC62-58FAFB04023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AU"/>
        </a:p>
      </dgm:t>
    </dgm:pt>
    <dgm:pt modelId="{4F0957F3-A1DB-48AE-B2B1-12D5B6D5ADDE}">
      <dgm:prSet phldrT="[Text]"/>
      <dgm:spPr>
        <a:solidFill>
          <a:schemeClr val="accent2">
            <a:lumMod val="60000"/>
            <a:lumOff val="40000"/>
          </a:schemeClr>
        </a:solidFill>
      </dgm:spPr>
      <dgm:t>
        <a:bodyPr/>
        <a:lstStyle/>
        <a:p>
          <a:r>
            <a:rPr lang="en-AU" dirty="0">
              <a:solidFill>
                <a:schemeClr val="tx2"/>
              </a:solidFill>
            </a:rPr>
            <a:t>Purpose</a:t>
          </a:r>
        </a:p>
      </dgm:t>
    </dgm:pt>
    <dgm:pt modelId="{4B5B3A15-D7A9-4F72-87CA-DB40E87A3BCE}" type="parTrans" cxnId="{95C475E3-C1F5-4553-8831-C2BA0BE8327B}">
      <dgm:prSet/>
      <dgm:spPr/>
      <dgm:t>
        <a:bodyPr/>
        <a:lstStyle/>
        <a:p>
          <a:endParaRPr lang="en-AU"/>
        </a:p>
      </dgm:t>
    </dgm:pt>
    <dgm:pt modelId="{3653F406-F24A-4A08-A1CA-619610A0D92F}" type="sibTrans" cxnId="{95C475E3-C1F5-4553-8831-C2BA0BE8327B}">
      <dgm:prSet/>
      <dgm:spPr>
        <a:solidFill>
          <a:schemeClr val="accent1"/>
        </a:solidFill>
        <a:ln>
          <a:noFill/>
        </a:ln>
      </dgm:spPr>
      <dgm:t>
        <a:bodyPr/>
        <a:lstStyle/>
        <a:p>
          <a:endParaRPr lang="en-AU"/>
        </a:p>
      </dgm:t>
    </dgm:pt>
    <dgm:pt modelId="{17C481F5-7903-4829-BD19-A12BE8EAAD4E}">
      <dgm:prSet phldrT="[Text]"/>
      <dgm:spPr>
        <a:solidFill>
          <a:srgbClr val="C6DDF2"/>
        </a:solidFill>
      </dgm:spPr>
      <dgm:t>
        <a:bodyPr/>
        <a:lstStyle/>
        <a:p>
          <a:r>
            <a:rPr lang="en-AU" dirty="0">
              <a:solidFill>
                <a:schemeClr val="tx2"/>
              </a:solidFill>
            </a:rPr>
            <a:t>QCAA resources to support familiarisation</a:t>
          </a:r>
        </a:p>
      </dgm:t>
    </dgm:pt>
    <dgm:pt modelId="{A32883D8-D929-43A7-94F9-7B01F9CC0883}" type="parTrans" cxnId="{EAC88CC1-E3EF-4AC0-A4B0-B5E9A4B4A66B}">
      <dgm:prSet/>
      <dgm:spPr/>
      <dgm:t>
        <a:bodyPr/>
        <a:lstStyle/>
        <a:p>
          <a:endParaRPr lang="en-AU"/>
        </a:p>
      </dgm:t>
    </dgm:pt>
    <dgm:pt modelId="{833F8DB1-AF02-46F3-AB4B-646DFA69615B}" type="sibTrans" cxnId="{EAC88CC1-E3EF-4AC0-A4B0-B5E9A4B4A66B}">
      <dgm:prSet/>
      <dgm:spPr/>
      <dgm:t>
        <a:bodyPr/>
        <a:lstStyle/>
        <a:p>
          <a:endParaRPr lang="en-AU"/>
        </a:p>
      </dgm:t>
    </dgm:pt>
    <dgm:pt modelId="{DD694D8E-FEAB-4395-AEE1-7C0F1C14FDE9}">
      <dgm:prSet phldrT="[Text]"/>
      <dgm:spPr>
        <a:solidFill>
          <a:srgbClr val="89B8E3"/>
        </a:solidFill>
      </dgm:spPr>
      <dgm:t>
        <a:bodyPr/>
        <a:lstStyle/>
        <a:p>
          <a:r>
            <a:rPr lang="en-AU" dirty="0">
              <a:solidFill>
                <a:schemeClr val="tx2"/>
              </a:solidFill>
            </a:rPr>
            <a:t>Principles</a:t>
          </a:r>
        </a:p>
      </dgm:t>
    </dgm:pt>
    <dgm:pt modelId="{4F54BF61-BC86-41BF-BE54-6E39D0E3B3A7}" type="parTrans" cxnId="{88A8C66B-7708-46A2-92BC-A8FEC977501C}">
      <dgm:prSet/>
      <dgm:spPr/>
      <dgm:t>
        <a:bodyPr/>
        <a:lstStyle/>
        <a:p>
          <a:endParaRPr lang="en-AU"/>
        </a:p>
      </dgm:t>
    </dgm:pt>
    <dgm:pt modelId="{95A82DEB-1E74-4EFA-B636-0AFC37C56E10}" type="sibTrans" cxnId="{88A8C66B-7708-46A2-92BC-A8FEC977501C}">
      <dgm:prSet/>
      <dgm:spPr/>
      <dgm:t>
        <a:bodyPr/>
        <a:lstStyle/>
        <a:p>
          <a:endParaRPr lang="en-AU"/>
        </a:p>
      </dgm:t>
    </dgm:pt>
    <dgm:pt modelId="{B8848361-8C53-4263-80C2-CC72BC251B4C}">
      <dgm:prSet/>
      <dgm:spPr>
        <a:solidFill>
          <a:srgbClr val="ABCBEB"/>
        </a:solidFill>
      </dgm:spPr>
      <dgm:t>
        <a:bodyPr/>
        <a:lstStyle/>
        <a:p>
          <a:r>
            <a:rPr lang="en-AU" dirty="0">
              <a:solidFill>
                <a:schemeClr val="tx2"/>
              </a:solidFill>
            </a:rPr>
            <a:t>Practices</a:t>
          </a:r>
        </a:p>
      </dgm:t>
    </dgm:pt>
    <dgm:pt modelId="{50E31A1E-7302-4797-A7EE-8BAB11F82D01}" type="parTrans" cxnId="{EC710492-85F2-46FB-BB41-CEE601F5B079}">
      <dgm:prSet/>
      <dgm:spPr/>
      <dgm:t>
        <a:bodyPr/>
        <a:lstStyle/>
        <a:p>
          <a:endParaRPr lang="en-AU"/>
        </a:p>
      </dgm:t>
    </dgm:pt>
    <dgm:pt modelId="{47E75F6D-859B-4E2B-8CFE-6DE1205A831C}" type="sibTrans" cxnId="{EC710492-85F2-46FB-BB41-CEE601F5B079}">
      <dgm:prSet/>
      <dgm:spPr/>
      <dgm:t>
        <a:bodyPr/>
        <a:lstStyle/>
        <a:p>
          <a:endParaRPr lang="en-AU"/>
        </a:p>
      </dgm:t>
    </dgm:pt>
    <dgm:pt modelId="{A788749D-4901-4617-BF82-A81C290EDD92}" type="pres">
      <dgm:prSet presAssocID="{9879D6B0-0C45-47CF-BC62-58FAFB040237}" presName="Name0" presStyleCnt="0">
        <dgm:presLayoutVars>
          <dgm:chMax val="7"/>
          <dgm:chPref val="7"/>
          <dgm:dir/>
        </dgm:presLayoutVars>
      </dgm:prSet>
      <dgm:spPr/>
    </dgm:pt>
    <dgm:pt modelId="{F62E9B4A-68E6-457B-BA88-07D80715F5D3}" type="pres">
      <dgm:prSet presAssocID="{9879D6B0-0C45-47CF-BC62-58FAFB040237}" presName="Name1" presStyleCnt="0"/>
      <dgm:spPr/>
    </dgm:pt>
    <dgm:pt modelId="{7E07BFCF-159E-4148-9B43-A47405D576D2}" type="pres">
      <dgm:prSet presAssocID="{9879D6B0-0C45-47CF-BC62-58FAFB040237}" presName="cycle" presStyleCnt="0"/>
      <dgm:spPr/>
    </dgm:pt>
    <dgm:pt modelId="{9F4033F8-6ACA-410A-994F-FE6471F4869C}" type="pres">
      <dgm:prSet presAssocID="{9879D6B0-0C45-47CF-BC62-58FAFB040237}" presName="srcNode" presStyleLbl="node1" presStyleIdx="0" presStyleCnt="4"/>
      <dgm:spPr/>
    </dgm:pt>
    <dgm:pt modelId="{A63218BE-5172-44F3-912F-BD5BFBAF4CE6}" type="pres">
      <dgm:prSet presAssocID="{9879D6B0-0C45-47CF-BC62-58FAFB040237}" presName="conn" presStyleLbl="parChTrans1D2" presStyleIdx="0" presStyleCnt="1"/>
      <dgm:spPr/>
    </dgm:pt>
    <dgm:pt modelId="{BAC54B13-A9F2-405E-B5EE-B38A9629A9CE}" type="pres">
      <dgm:prSet presAssocID="{9879D6B0-0C45-47CF-BC62-58FAFB040237}" presName="extraNode" presStyleLbl="node1" presStyleIdx="0" presStyleCnt="4"/>
      <dgm:spPr/>
    </dgm:pt>
    <dgm:pt modelId="{BF1B990C-4FB7-4273-9910-F11E559EB945}" type="pres">
      <dgm:prSet presAssocID="{9879D6B0-0C45-47CF-BC62-58FAFB040237}" presName="dstNode" presStyleLbl="node1" presStyleIdx="0" presStyleCnt="4"/>
      <dgm:spPr/>
    </dgm:pt>
    <dgm:pt modelId="{17A35D05-F76F-48F5-A12C-7A809ED4D9C0}" type="pres">
      <dgm:prSet presAssocID="{4F0957F3-A1DB-48AE-B2B1-12D5B6D5ADDE}" presName="text_1" presStyleLbl="node1" presStyleIdx="0" presStyleCnt="4">
        <dgm:presLayoutVars>
          <dgm:bulletEnabled val="1"/>
        </dgm:presLayoutVars>
      </dgm:prSet>
      <dgm:spPr/>
    </dgm:pt>
    <dgm:pt modelId="{D997AA85-5CD1-4132-AEAA-64E22620D5BE}" type="pres">
      <dgm:prSet presAssocID="{4F0957F3-A1DB-48AE-B2B1-12D5B6D5ADDE}" presName="accent_1" presStyleCnt="0"/>
      <dgm:spPr/>
    </dgm:pt>
    <dgm:pt modelId="{B30D9E02-2BAF-415E-8934-129F0D41B26C}" type="pres">
      <dgm:prSet presAssocID="{4F0957F3-A1DB-48AE-B2B1-12D5B6D5ADDE}" presName="accentRepeatNode" presStyleLbl="solidFgAcc1" presStyleIdx="0" presStyleCnt="4"/>
      <dgm:spPr>
        <a:ln>
          <a:solidFill>
            <a:schemeClr val="accent2">
              <a:lumMod val="60000"/>
              <a:lumOff val="40000"/>
            </a:schemeClr>
          </a:solidFill>
        </a:ln>
      </dgm:spPr>
    </dgm:pt>
    <dgm:pt modelId="{18B5D4FF-8CEF-4065-A6AA-6B11D8A2B68D}" type="pres">
      <dgm:prSet presAssocID="{DD694D8E-FEAB-4395-AEE1-7C0F1C14FDE9}" presName="text_2" presStyleLbl="node1" presStyleIdx="1" presStyleCnt="4">
        <dgm:presLayoutVars>
          <dgm:bulletEnabled val="1"/>
        </dgm:presLayoutVars>
      </dgm:prSet>
      <dgm:spPr/>
    </dgm:pt>
    <dgm:pt modelId="{04A3C871-077D-4543-ACA2-9659D03D76F1}" type="pres">
      <dgm:prSet presAssocID="{DD694D8E-FEAB-4395-AEE1-7C0F1C14FDE9}" presName="accent_2" presStyleCnt="0"/>
      <dgm:spPr/>
    </dgm:pt>
    <dgm:pt modelId="{2FC0B849-88C3-4414-AAE1-C27960E11A95}" type="pres">
      <dgm:prSet presAssocID="{DD694D8E-FEAB-4395-AEE1-7C0F1C14FDE9}" presName="accentRepeatNode" presStyleLbl="solidFgAcc1" presStyleIdx="1" presStyleCnt="4"/>
      <dgm:spPr>
        <a:ln>
          <a:solidFill>
            <a:schemeClr val="accent2">
              <a:lumMod val="60000"/>
              <a:lumOff val="40000"/>
            </a:schemeClr>
          </a:solidFill>
        </a:ln>
      </dgm:spPr>
    </dgm:pt>
    <dgm:pt modelId="{9D117C76-D05D-4C64-BBAE-6A262FF96540}" type="pres">
      <dgm:prSet presAssocID="{B8848361-8C53-4263-80C2-CC72BC251B4C}" presName="text_3" presStyleLbl="node1" presStyleIdx="2" presStyleCnt="4">
        <dgm:presLayoutVars>
          <dgm:bulletEnabled val="1"/>
        </dgm:presLayoutVars>
      </dgm:prSet>
      <dgm:spPr/>
    </dgm:pt>
    <dgm:pt modelId="{EAC90E28-BC56-400C-AA17-8CEEC935D669}" type="pres">
      <dgm:prSet presAssocID="{B8848361-8C53-4263-80C2-CC72BC251B4C}" presName="accent_3" presStyleCnt="0"/>
      <dgm:spPr/>
    </dgm:pt>
    <dgm:pt modelId="{E15F64E4-9D00-4920-AECE-E91A45735A39}" type="pres">
      <dgm:prSet presAssocID="{B8848361-8C53-4263-80C2-CC72BC251B4C}" presName="accentRepeatNode" presStyleLbl="solidFgAcc1" presStyleIdx="2" presStyleCnt="4"/>
      <dgm:spPr>
        <a:ln>
          <a:solidFill>
            <a:srgbClr val="ABCBEB"/>
          </a:solidFill>
        </a:ln>
      </dgm:spPr>
    </dgm:pt>
    <dgm:pt modelId="{9C591887-DDC9-4A9D-B8B2-E22C4646E1DA}" type="pres">
      <dgm:prSet presAssocID="{17C481F5-7903-4829-BD19-A12BE8EAAD4E}" presName="text_4" presStyleLbl="node1" presStyleIdx="3" presStyleCnt="4">
        <dgm:presLayoutVars>
          <dgm:bulletEnabled val="1"/>
        </dgm:presLayoutVars>
      </dgm:prSet>
      <dgm:spPr/>
    </dgm:pt>
    <dgm:pt modelId="{5296DD3A-79B6-4812-8A3D-EF425B090040}" type="pres">
      <dgm:prSet presAssocID="{17C481F5-7903-4829-BD19-A12BE8EAAD4E}" presName="accent_4" presStyleCnt="0"/>
      <dgm:spPr/>
    </dgm:pt>
    <dgm:pt modelId="{3F3F4C9D-964A-4670-BD65-57C870C628E0}" type="pres">
      <dgm:prSet presAssocID="{17C481F5-7903-4829-BD19-A12BE8EAAD4E}" presName="accentRepeatNode" presStyleLbl="solidFgAcc1" presStyleIdx="3" presStyleCnt="4"/>
      <dgm:spPr>
        <a:ln>
          <a:solidFill>
            <a:srgbClr val="C6DDF2"/>
          </a:solidFill>
        </a:ln>
      </dgm:spPr>
    </dgm:pt>
  </dgm:ptLst>
  <dgm:cxnLst>
    <dgm:cxn modelId="{88A8C66B-7708-46A2-92BC-A8FEC977501C}" srcId="{9879D6B0-0C45-47CF-BC62-58FAFB040237}" destId="{DD694D8E-FEAB-4395-AEE1-7C0F1C14FDE9}" srcOrd="1" destOrd="0" parTransId="{4F54BF61-BC86-41BF-BE54-6E39D0E3B3A7}" sibTransId="{95A82DEB-1E74-4EFA-B636-0AFC37C56E10}"/>
    <dgm:cxn modelId="{6B78AC6F-FF87-4651-A6FA-6879A7431436}" type="presOf" srcId="{17C481F5-7903-4829-BD19-A12BE8EAAD4E}" destId="{9C591887-DDC9-4A9D-B8B2-E22C4646E1DA}" srcOrd="0" destOrd="0" presId="urn:microsoft.com/office/officeart/2008/layout/VerticalCurvedList"/>
    <dgm:cxn modelId="{10558950-AC8C-46B9-BFB2-4F9BC5CDBC8D}" type="presOf" srcId="{B8848361-8C53-4263-80C2-CC72BC251B4C}" destId="{9D117C76-D05D-4C64-BBAE-6A262FF96540}" srcOrd="0" destOrd="0" presId="urn:microsoft.com/office/officeart/2008/layout/VerticalCurvedList"/>
    <dgm:cxn modelId="{EC710492-85F2-46FB-BB41-CEE601F5B079}" srcId="{9879D6B0-0C45-47CF-BC62-58FAFB040237}" destId="{B8848361-8C53-4263-80C2-CC72BC251B4C}" srcOrd="2" destOrd="0" parTransId="{50E31A1E-7302-4797-A7EE-8BAB11F82D01}" sibTransId="{47E75F6D-859B-4E2B-8CFE-6DE1205A831C}"/>
    <dgm:cxn modelId="{EAC88CC1-E3EF-4AC0-A4B0-B5E9A4B4A66B}" srcId="{9879D6B0-0C45-47CF-BC62-58FAFB040237}" destId="{17C481F5-7903-4829-BD19-A12BE8EAAD4E}" srcOrd="3" destOrd="0" parTransId="{A32883D8-D929-43A7-94F9-7B01F9CC0883}" sibTransId="{833F8DB1-AF02-46F3-AB4B-646DFA69615B}"/>
    <dgm:cxn modelId="{4AB751CA-0578-45C3-9E92-5D110E4801D2}" type="presOf" srcId="{9879D6B0-0C45-47CF-BC62-58FAFB040237}" destId="{A788749D-4901-4617-BF82-A81C290EDD92}" srcOrd="0" destOrd="0" presId="urn:microsoft.com/office/officeart/2008/layout/VerticalCurvedList"/>
    <dgm:cxn modelId="{8FAE9DCA-8026-45AA-A058-658C3C594530}" type="presOf" srcId="{DD694D8E-FEAB-4395-AEE1-7C0F1C14FDE9}" destId="{18B5D4FF-8CEF-4065-A6AA-6B11D8A2B68D}" srcOrd="0" destOrd="0" presId="urn:microsoft.com/office/officeart/2008/layout/VerticalCurvedList"/>
    <dgm:cxn modelId="{95C475E3-C1F5-4553-8831-C2BA0BE8327B}" srcId="{9879D6B0-0C45-47CF-BC62-58FAFB040237}" destId="{4F0957F3-A1DB-48AE-B2B1-12D5B6D5ADDE}" srcOrd="0" destOrd="0" parTransId="{4B5B3A15-D7A9-4F72-87CA-DB40E87A3BCE}" sibTransId="{3653F406-F24A-4A08-A1CA-619610A0D92F}"/>
    <dgm:cxn modelId="{BB1497EC-F082-4253-98B7-151375E28493}" type="presOf" srcId="{4F0957F3-A1DB-48AE-B2B1-12D5B6D5ADDE}" destId="{17A35D05-F76F-48F5-A12C-7A809ED4D9C0}" srcOrd="0" destOrd="0" presId="urn:microsoft.com/office/officeart/2008/layout/VerticalCurvedList"/>
    <dgm:cxn modelId="{B33F03FC-E9FC-4FD6-AE9F-7927327C00D5}" type="presOf" srcId="{3653F406-F24A-4A08-A1CA-619610A0D92F}" destId="{A63218BE-5172-44F3-912F-BD5BFBAF4CE6}" srcOrd="0" destOrd="0" presId="urn:microsoft.com/office/officeart/2008/layout/VerticalCurvedList"/>
    <dgm:cxn modelId="{9F319AEF-43D4-4831-A135-CE652F8688C8}" type="presParOf" srcId="{A788749D-4901-4617-BF82-A81C290EDD92}" destId="{F62E9B4A-68E6-457B-BA88-07D80715F5D3}" srcOrd="0" destOrd="0" presId="urn:microsoft.com/office/officeart/2008/layout/VerticalCurvedList"/>
    <dgm:cxn modelId="{B063B4FB-AE69-482C-AA7C-B49FFE813F57}" type="presParOf" srcId="{F62E9B4A-68E6-457B-BA88-07D80715F5D3}" destId="{7E07BFCF-159E-4148-9B43-A47405D576D2}" srcOrd="0" destOrd="0" presId="urn:microsoft.com/office/officeart/2008/layout/VerticalCurvedList"/>
    <dgm:cxn modelId="{222E2531-C067-4EAC-AB90-80F0B66D449E}" type="presParOf" srcId="{7E07BFCF-159E-4148-9B43-A47405D576D2}" destId="{9F4033F8-6ACA-410A-994F-FE6471F4869C}" srcOrd="0" destOrd="0" presId="urn:microsoft.com/office/officeart/2008/layout/VerticalCurvedList"/>
    <dgm:cxn modelId="{60FA2C07-5D13-4678-8C97-35A600E3F752}" type="presParOf" srcId="{7E07BFCF-159E-4148-9B43-A47405D576D2}" destId="{A63218BE-5172-44F3-912F-BD5BFBAF4CE6}" srcOrd="1" destOrd="0" presId="urn:microsoft.com/office/officeart/2008/layout/VerticalCurvedList"/>
    <dgm:cxn modelId="{16BA1F52-64C1-4828-A3D4-64D9AB84A3AE}" type="presParOf" srcId="{7E07BFCF-159E-4148-9B43-A47405D576D2}" destId="{BAC54B13-A9F2-405E-B5EE-B38A9629A9CE}" srcOrd="2" destOrd="0" presId="urn:microsoft.com/office/officeart/2008/layout/VerticalCurvedList"/>
    <dgm:cxn modelId="{AB945E2F-A7A7-4647-8AB4-658B8F2E673C}" type="presParOf" srcId="{7E07BFCF-159E-4148-9B43-A47405D576D2}" destId="{BF1B990C-4FB7-4273-9910-F11E559EB945}" srcOrd="3" destOrd="0" presId="urn:microsoft.com/office/officeart/2008/layout/VerticalCurvedList"/>
    <dgm:cxn modelId="{6593D34D-031C-44F4-96C9-5700939C880B}" type="presParOf" srcId="{F62E9B4A-68E6-457B-BA88-07D80715F5D3}" destId="{17A35D05-F76F-48F5-A12C-7A809ED4D9C0}" srcOrd="1" destOrd="0" presId="urn:microsoft.com/office/officeart/2008/layout/VerticalCurvedList"/>
    <dgm:cxn modelId="{20F21C96-FCEE-40E1-B491-7C7A4BA4ADDB}" type="presParOf" srcId="{F62E9B4A-68E6-457B-BA88-07D80715F5D3}" destId="{D997AA85-5CD1-4132-AEAA-64E22620D5BE}" srcOrd="2" destOrd="0" presId="urn:microsoft.com/office/officeart/2008/layout/VerticalCurvedList"/>
    <dgm:cxn modelId="{8843D0DD-C7B8-414E-BCC3-133D0132C363}" type="presParOf" srcId="{D997AA85-5CD1-4132-AEAA-64E22620D5BE}" destId="{B30D9E02-2BAF-415E-8934-129F0D41B26C}" srcOrd="0" destOrd="0" presId="urn:microsoft.com/office/officeart/2008/layout/VerticalCurvedList"/>
    <dgm:cxn modelId="{61E6C3FE-9D1F-4DE2-8B76-BE957E26DE56}" type="presParOf" srcId="{F62E9B4A-68E6-457B-BA88-07D80715F5D3}" destId="{18B5D4FF-8CEF-4065-A6AA-6B11D8A2B68D}" srcOrd="3" destOrd="0" presId="urn:microsoft.com/office/officeart/2008/layout/VerticalCurvedList"/>
    <dgm:cxn modelId="{F0E60CDC-E8EA-47B5-9DC7-33C30FFCA445}" type="presParOf" srcId="{F62E9B4A-68E6-457B-BA88-07D80715F5D3}" destId="{04A3C871-077D-4543-ACA2-9659D03D76F1}" srcOrd="4" destOrd="0" presId="urn:microsoft.com/office/officeart/2008/layout/VerticalCurvedList"/>
    <dgm:cxn modelId="{4ACC9A53-43D3-44E9-B1C7-BB4532F46653}" type="presParOf" srcId="{04A3C871-077D-4543-ACA2-9659D03D76F1}" destId="{2FC0B849-88C3-4414-AAE1-C27960E11A95}" srcOrd="0" destOrd="0" presId="urn:microsoft.com/office/officeart/2008/layout/VerticalCurvedList"/>
    <dgm:cxn modelId="{32A0C18C-A948-49B2-9C81-22F749D1871E}" type="presParOf" srcId="{F62E9B4A-68E6-457B-BA88-07D80715F5D3}" destId="{9D117C76-D05D-4C64-BBAE-6A262FF96540}" srcOrd="5" destOrd="0" presId="urn:microsoft.com/office/officeart/2008/layout/VerticalCurvedList"/>
    <dgm:cxn modelId="{411B4A70-7722-48CA-AEAD-EEB6F5DA9876}" type="presParOf" srcId="{F62E9B4A-68E6-457B-BA88-07D80715F5D3}" destId="{EAC90E28-BC56-400C-AA17-8CEEC935D669}" srcOrd="6" destOrd="0" presId="urn:microsoft.com/office/officeart/2008/layout/VerticalCurvedList"/>
    <dgm:cxn modelId="{8E8634C5-347F-4203-89E1-F8C0132B22CC}" type="presParOf" srcId="{EAC90E28-BC56-400C-AA17-8CEEC935D669}" destId="{E15F64E4-9D00-4920-AECE-E91A45735A39}" srcOrd="0" destOrd="0" presId="urn:microsoft.com/office/officeart/2008/layout/VerticalCurvedList"/>
    <dgm:cxn modelId="{19BBC837-4E12-4548-B404-2627BA20409C}" type="presParOf" srcId="{F62E9B4A-68E6-457B-BA88-07D80715F5D3}" destId="{9C591887-DDC9-4A9D-B8B2-E22C4646E1DA}" srcOrd="7" destOrd="0" presId="urn:microsoft.com/office/officeart/2008/layout/VerticalCurvedList"/>
    <dgm:cxn modelId="{15549134-C12B-4892-8734-FCD621360343}" type="presParOf" srcId="{F62E9B4A-68E6-457B-BA88-07D80715F5D3}" destId="{5296DD3A-79B6-4812-8A3D-EF425B090040}" srcOrd="8" destOrd="0" presId="urn:microsoft.com/office/officeart/2008/layout/VerticalCurvedList"/>
    <dgm:cxn modelId="{A0242EB0-2979-4FC4-8A09-5D1E68F9E161}" type="presParOf" srcId="{5296DD3A-79B6-4812-8A3D-EF425B090040}" destId="{3F3F4C9D-964A-4670-BD65-57C870C628E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901694-02FF-4765-B477-145518ECB0CC}" type="doc">
      <dgm:prSet loTypeId="urn:microsoft.com/office/officeart/2005/8/layout/hierarchy4" loCatId="hierarchy" qsTypeId="urn:microsoft.com/office/officeart/2005/8/quickstyle/simple2" qsCatId="simple" csTypeId="urn:microsoft.com/office/officeart/2005/8/colors/accent2_2" csCatId="accent2" phldr="1"/>
      <dgm:spPr/>
      <dgm:t>
        <a:bodyPr/>
        <a:lstStyle/>
        <a:p>
          <a:endParaRPr lang="en-AU"/>
        </a:p>
      </dgm:t>
    </dgm:pt>
    <dgm:pt modelId="{3906E1B1-707D-4F43-8BFA-2E02F587E765}">
      <dgm:prSet phldrT="[Text]" custT="1"/>
      <dgm:spPr>
        <a:solidFill>
          <a:schemeClr val="accent2">
            <a:lumMod val="40000"/>
            <a:lumOff val="60000"/>
          </a:schemeClr>
        </a:solidFill>
      </dgm:spPr>
      <dgm:t>
        <a:bodyPr/>
        <a:lstStyle/>
        <a:p>
          <a:r>
            <a:rPr lang="en-AU" sz="3200" b="1" dirty="0">
              <a:solidFill>
                <a:schemeClr val="tx1"/>
              </a:solidFill>
              <a:latin typeface="Arial" panose="020B0604020202020204" pitchFamily="34" charset="0"/>
              <a:cs typeface="Arial" panose="020B0604020202020204" pitchFamily="34" charset="0"/>
            </a:rPr>
            <a:t>Assessment can be …</a:t>
          </a:r>
        </a:p>
      </dgm:t>
    </dgm:pt>
    <dgm:pt modelId="{7F894322-1E79-42C7-B6F6-804AC127628D}" type="parTrans" cxnId="{71148D46-8945-4B7F-9DA5-16F9BDC38AD0}">
      <dgm:prSet/>
      <dgm:spPr/>
      <dgm:t>
        <a:bodyPr/>
        <a:lstStyle/>
        <a:p>
          <a:endParaRPr lang="en-AU"/>
        </a:p>
      </dgm:t>
    </dgm:pt>
    <dgm:pt modelId="{48831A38-5266-4D3E-AA6A-9D009F13939B}" type="sibTrans" cxnId="{71148D46-8945-4B7F-9DA5-16F9BDC38AD0}">
      <dgm:prSet/>
      <dgm:spPr/>
      <dgm:t>
        <a:bodyPr/>
        <a:lstStyle/>
        <a:p>
          <a:endParaRPr lang="en-AU"/>
        </a:p>
      </dgm:t>
    </dgm:pt>
    <dgm:pt modelId="{CA04FFC4-48C3-4CEB-9CF4-26D5D069EF28}">
      <dgm:prSet phldrT="[Text]" custT="1"/>
      <dgm:spPr>
        <a:solidFill>
          <a:schemeClr val="accent3">
            <a:lumMod val="20000"/>
            <a:lumOff val="80000"/>
          </a:schemeClr>
        </a:solidFill>
      </dgm:spPr>
      <dgm:t>
        <a:bodyPr/>
        <a:lstStyle/>
        <a:p>
          <a:r>
            <a:rPr lang="en-AU" sz="2200" dirty="0">
              <a:solidFill>
                <a:schemeClr val="tx1"/>
              </a:solidFill>
              <a:latin typeface="Arial" panose="020B0604020202020204" pitchFamily="34" charset="0"/>
              <a:cs typeface="Arial" panose="020B0604020202020204" pitchFamily="34" charset="0"/>
            </a:rPr>
            <a:t>Formative</a:t>
          </a:r>
        </a:p>
      </dgm:t>
    </dgm:pt>
    <dgm:pt modelId="{F558C140-C6F1-4029-9AA0-C6D8E055C7B0}" type="parTrans" cxnId="{E6A0177F-1F60-455E-A9C8-A47EC5A965A0}">
      <dgm:prSet/>
      <dgm:spPr/>
      <dgm:t>
        <a:bodyPr/>
        <a:lstStyle/>
        <a:p>
          <a:endParaRPr lang="en-AU"/>
        </a:p>
      </dgm:t>
    </dgm:pt>
    <dgm:pt modelId="{111F6162-C970-4D1B-9EC7-3658FE6CE53F}" type="sibTrans" cxnId="{E6A0177F-1F60-455E-A9C8-A47EC5A965A0}">
      <dgm:prSet/>
      <dgm:spPr/>
      <dgm:t>
        <a:bodyPr/>
        <a:lstStyle/>
        <a:p>
          <a:endParaRPr lang="en-AU"/>
        </a:p>
      </dgm:t>
    </dgm:pt>
    <dgm:pt modelId="{511DADBE-5EE5-4100-B9AF-C38E40490D0F}">
      <dgm:prSet phldrT="[Text]" custT="1"/>
      <dgm:spPr>
        <a:solidFill>
          <a:schemeClr val="accent3">
            <a:lumMod val="40000"/>
            <a:lumOff val="60000"/>
          </a:schemeClr>
        </a:solidFill>
      </dgm:spPr>
      <dgm:t>
        <a:bodyPr/>
        <a:lstStyle/>
        <a:p>
          <a:r>
            <a:rPr lang="en-AU" sz="2200" b="1" i="0" dirty="0">
              <a:solidFill>
                <a:schemeClr val="tx1"/>
              </a:solidFill>
              <a:latin typeface="Arial" panose="020B0604020202020204" pitchFamily="34" charset="0"/>
              <a:cs typeface="Arial" panose="020B0604020202020204" pitchFamily="34" charset="0"/>
            </a:rPr>
            <a:t>as</a:t>
          </a:r>
          <a:r>
            <a:rPr lang="en-AU" sz="2200" dirty="0">
              <a:solidFill>
                <a:schemeClr val="tx1"/>
              </a:solidFill>
              <a:latin typeface="Arial" panose="020B0604020202020204" pitchFamily="34" charset="0"/>
              <a:cs typeface="Arial" panose="020B0604020202020204" pitchFamily="34" charset="0"/>
            </a:rPr>
            <a:t> </a:t>
          </a:r>
          <a:br>
            <a:rPr lang="en-AU" sz="2200" dirty="0">
              <a:solidFill>
                <a:schemeClr val="tx1"/>
              </a:solidFill>
              <a:latin typeface="Arial" panose="020B0604020202020204" pitchFamily="34" charset="0"/>
              <a:cs typeface="Arial" panose="020B0604020202020204" pitchFamily="34" charset="0"/>
            </a:rPr>
          </a:br>
          <a:r>
            <a:rPr lang="en-AU" sz="2200" dirty="0">
              <a:solidFill>
                <a:schemeClr val="tx1"/>
              </a:solidFill>
              <a:latin typeface="Arial" panose="020B0604020202020204" pitchFamily="34" charset="0"/>
              <a:cs typeface="Arial" panose="020B0604020202020204" pitchFamily="34" charset="0"/>
            </a:rPr>
            <a:t>learning</a:t>
          </a:r>
        </a:p>
      </dgm:t>
    </dgm:pt>
    <dgm:pt modelId="{101440D6-0AA4-4DD1-B19D-EAAC39B7F527}" type="parTrans" cxnId="{881F9902-C004-4CF3-A749-A6A09DE50BD6}">
      <dgm:prSet/>
      <dgm:spPr/>
      <dgm:t>
        <a:bodyPr/>
        <a:lstStyle/>
        <a:p>
          <a:endParaRPr lang="en-AU"/>
        </a:p>
      </dgm:t>
    </dgm:pt>
    <dgm:pt modelId="{FA035727-BFC0-4525-AC66-7661CDEE6E5F}" type="sibTrans" cxnId="{881F9902-C004-4CF3-A749-A6A09DE50BD6}">
      <dgm:prSet/>
      <dgm:spPr/>
      <dgm:t>
        <a:bodyPr/>
        <a:lstStyle/>
        <a:p>
          <a:endParaRPr lang="en-AU"/>
        </a:p>
      </dgm:t>
    </dgm:pt>
    <dgm:pt modelId="{43AC2C25-BF8C-4BAD-9B49-918C9CE639CE}">
      <dgm:prSet phldrT="[Text]" custT="1"/>
      <dgm:spPr>
        <a:solidFill>
          <a:schemeClr val="accent4">
            <a:lumMod val="20000"/>
            <a:lumOff val="80000"/>
          </a:schemeClr>
        </a:solidFill>
      </dgm:spPr>
      <dgm:t>
        <a:bodyPr/>
        <a:lstStyle/>
        <a:p>
          <a:r>
            <a:rPr lang="en-AU" sz="2200" dirty="0">
              <a:solidFill>
                <a:schemeClr val="tx1"/>
              </a:solidFill>
              <a:latin typeface="Arial" panose="020B0604020202020204" pitchFamily="34" charset="0"/>
              <a:cs typeface="Arial" panose="020B0604020202020204" pitchFamily="34" charset="0"/>
            </a:rPr>
            <a:t>Summative</a:t>
          </a:r>
          <a:r>
            <a:rPr lang="en-AU" sz="3400" dirty="0"/>
            <a:t> </a:t>
          </a:r>
        </a:p>
      </dgm:t>
    </dgm:pt>
    <dgm:pt modelId="{A721EEAE-2870-4918-A281-102C0F032404}" type="parTrans" cxnId="{2258ECFF-64A7-4333-BE8A-95F1D43E1681}">
      <dgm:prSet/>
      <dgm:spPr/>
      <dgm:t>
        <a:bodyPr/>
        <a:lstStyle/>
        <a:p>
          <a:endParaRPr lang="en-AU"/>
        </a:p>
      </dgm:t>
    </dgm:pt>
    <dgm:pt modelId="{7B488EFE-FCAB-4C14-A2B4-3355E096F6C1}" type="sibTrans" cxnId="{2258ECFF-64A7-4333-BE8A-95F1D43E1681}">
      <dgm:prSet/>
      <dgm:spPr/>
      <dgm:t>
        <a:bodyPr/>
        <a:lstStyle/>
        <a:p>
          <a:endParaRPr lang="en-AU"/>
        </a:p>
      </dgm:t>
    </dgm:pt>
    <dgm:pt modelId="{F3C55999-808A-45F1-935A-F7A74A6F632E}">
      <dgm:prSet phldrT="[Text]" custT="1"/>
      <dgm:spPr>
        <a:solidFill>
          <a:schemeClr val="accent4">
            <a:lumMod val="40000"/>
            <a:lumOff val="60000"/>
          </a:schemeClr>
        </a:solidFill>
      </dgm:spPr>
      <dgm:t>
        <a:bodyPr/>
        <a:lstStyle/>
        <a:p>
          <a:r>
            <a:rPr lang="en-AU" sz="2200" b="1" i="0" dirty="0">
              <a:solidFill>
                <a:schemeClr val="tx1"/>
              </a:solidFill>
              <a:latin typeface="Arial" panose="020B0604020202020204" pitchFamily="34" charset="0"/>
              <a:cs typeface="Arial" panose="020B0604020202020204" pitchFamily="34" charset="0"/>
            </a:rPr>
            <a:t>of</a:t>
          </a:r>
          <a:r>
            <a:rPr lang="en-AU" sz="2200" dirty="0">
              <a:solidFill>
                <a:schemeClr val="tx1"/>
              </a:solidFill>
              <a:latin typeface="Arial" panose="020B0604020202020204" pitchFamily="34" charset="0"/>
              <a:cs typeface="Arial" panose="020B0604020202020204" pitchFamily="34" charset="0"/>
            </a:rPr>
            <a:t> </a:t>
          </a:r>
          <a:br>
            <a:rPr lang="en-AU" sz="2200" dirty="0">
              <a:solidFill>
                <a:schemeClr val="tx1"/>
              </a:solidFill>
              <a:latin typeface="Arial" panose="020B0604020202020204" pitchFamily="34" charset="0"/>
              <a:cs typeface="Arial" panose="020B0604020202020204" pitchFamily="34" charset="0"/>
            </a:rPr>
          </a:br>
          <a:r>
            <a:rPr lang="en-AU" sz="2200" dirty="0">
              <a:solidFill>
                <a:schemeClr val="tx1"/>
              </a:solidFill>
              <a:latin typeface="Arial" panose="020B0604020202020204" pitchFamily="34" charset="0"/>
              <a:cs typeface="Arial" panose="020B0604020202020204" pitchFamily="34" charset="0"/>
            </a:rPr>
            <a:t>learning</a:t>
          </a:r>
        </a:p>
      </dgm:t>
    </dgm:pt>
    <dgm:pt modelId="{C3B05053-3C53-4896-A10E-CA00ECA1EB69}" type="parTrans" cxnId="{2058C993-5AC6-4355-902C-7CD640A9BF47}">
      <dgm:prSet/>
      <dgm:spPr/>
      <dgm:t>
        <a:bodyPr/>
        <a:lstStyle/>
        <a:p>
          <a:endParaRPr lang="en-AU"/>
        </a:p>
      </dgm:t>
    </dgm:pt>
    <dgm:pt modelId="{FA855EE8-F433-4B1F-8458-87F36963BE7F}" type="sibTrans" cxnId="{2058C993-5AC6-4355-902C-7CD640A9BF47}">
      <dgm:prSet/>
      <dgm:spPr/>
      <dgm:t>
        <a:bodyPr/>
        <a:lstStyle/>
        <a:p>
          <a:endParaRPr lang="en-AU"/>
        </a:p>
      </dgm:t>
    </dgm:pt>
    <dgm:pt modelId="{5DA4975D-2448-4FF8-9DAB-48D63361CA5F}">
      <dgm:prSet phldrT="[Text]" custT="1"/>
      <dgm:spPr>
        <a:solidFill>
          <a:schemeClr val="accent3">
            <a:lumMod val="40000"/>
            <a:lumOff val="60000"/>
          </a:schemeClr>
        </a:solidFill>
      </dgm:spPr>
      <dgm:t>
        <a:bodyPr/>
        <a:lstStyle/>
        <a:p>
          <a:r>
            <a:rPr lang="en-AU" sz="2200" b="1" i="0" dirty="0">
              <a:solidFill>
                <a:schemeClr val="tx1"/>
              </a:solidFill>
              <a:latin typeface="Arial" panose="020B0604020202020204" pitchFamily="34" charset="0"/>
              <a:cs typeface="Arial" panose="020B0604020202020204" pitchFamily="34" charset="0"/>
            </a:rPr>
            <a:t>for</a:t>
          </a:r>
          <a:r>
            <a:rPr lang="en-AU" sz="2200" dirty="0">
              <a:solidFill>
                <a:schemeClr val="tx1"/>
              </a:solidFill>
              <a:latin typeface="Arial" panose="020B0604020202020204" pitchFamily="34" charset="0"/>
              <a:cs typeface="Arial" panose="020B0604020202020204" pitchFamily="34" charset="0"/>
            </a:rPr>
            <a:t> </a:t>
          </a:r>
          <a:br>
            <a:rPr lang="en-AU" sz="2200" dirty="0">
              <a:solidFill>
                <a:schemeClr val="tx1"/>
              </a:solidFill>
              <a:latin typeface="Arial" panose="020B0604020202020204" pitchFamily="34" charset="0"/>
              <a:cs typeface="Arial" panose="020B0604020202020204" pitchFamily="34" charset="0"/>
            </a:rPr>
          </a:br>
          <a:r>
            <a:rPr lang="en-AU" sz="2200" dirty="0">
              <a:solidFill>
                <a:schemeClr val="tx1"/>
              </a:solidFill>
              <a:latin typeface="Arial" panose="020B0604020202020204" pitchFamily="34" charset="0"/>
              <a:cs typeface="Arial" panose="020B0604020202020204" pitchFamily="34" charset="0"/>
            </a:rPr>
            <a:t>learning</a:t>
          </a:r>
        </a:p>
      </dgm:t>
    </dgm:pt>
    <dgm:pt modelId="{7E06BE3D-456B-49B0-BAA0-3B33937853DE}" type="parTrans" cxnId="{1F293EBF-A188-4B44-BE70-0985DEF2FAFA}">
      <dgm:prSet/>
      <dgm:spPr/>
      <dgm:t>
        <a:bodyPr/>
        <a:lstStyle/>
        <a:p>
          <a:endParaRPr lang="en-AU"/>
        </a:p>
      </dgm:t>
    </dgm:pt>
    <dgm:pt modelId="{502BC8F3-0F06-47A7-80F4-037D9162CD83}" type="sibTrans" cxnId="{1F293EBF-A188-4B44-BE70-0985DEF2FAFA}">
      <dgm:prSet/>
      <dgm:spPr/>
      <dgm:t>
        <a:bodyPr/>
        <a:lstStyle/>
        <a:p>
          <a:endParaRPr lang="en-AU"/>
        </a:p>
      </dgm:t>
    </dgm:pt>
    <dgm:pt modelId="{04F3CF10-D7D7-4AF2-A336-DEA97D06FE90}" type="pres">
      <dgm:prSet presAssocID="{73901694-02FF-4765-B477-145518ECB0CC}" presName="Name0" presStyleCnt="0">
        <dgm:presLayoutVars>
          <dgm:chPref val="1"/>
          <dgm:dir/>
          <dgm:animOne val="branch"/>
          <dgm:animLvl val="lvl"/>
          <dgm:resizeHandles/>
        </dgm:presLayoutVars>
      </dgm:prSet>
      <dgm:spPr/>
    </dgm:pt>
    <dgm:pt modelId="{3956BF41-7754-4AAC-89D8-0FEE803AC175}" type="pres">
      <dgm:prSet presAssocID="{3906E1B1-707D-4F43-8BFA-2E02F587E765}" presName="vertOne" presStyleCnt="0"/>
      <dgm:spPr/>
    </dgm:pt>
    <dgm:pt modelId="{4977D847-9EF6-45A7-8A64-A3B1677E4821}" type="pres">
      <dgm:prSet presAssocID="{3906E1B1-707D-4F43-8BFA-2E02F587E765}" presName="txOne" presStyleLbl="node0" presStyleIdx="0" presStyleCnt="1" custScaleY="76156" custLinFactNeighborX="10678" custLinFactNeighborY="-11695">
        <dgm:presLayoutVars>
          <dgm:chPref val="3"/>
        </dgm:presLayoutVars>
      </dgm:prSet>
      <dgm:spPr/>
    </dgm:pt>
    <dgm:pt modelId="{48F763F3-6AF4-4708-9E2D-1C89E79FD49D}" type="pres">
      <dgm:prSet presAssocID="{3906E1B1-707D-4F43-8BFA-2E02F587E765}" presName="parTransOne" presStyleCnt="0"/>
      <dgm:spPr/>
    </dgm:pt>
    <dgm:pt modelId="{F8AFA5A0-F46E-4CAA-9894-C7AC7C3927A0}" type="pres">
      <dgm:prSet presAssocID="{3906E1B1-707D-4F43-8BFA-2E02F587E765}" presName="horzOne" presStyleCnt="0"/>
      <dgm:spPr/>
    </dgm:pt>
    <dgm:pt modelId="{24ABA08C-3CCC-4E33-8A3A-361643E23415}" type="pres">
      <dgm:prSet presAssocID="{CA04FFC4-48C3-4CEB-9CF4-26D5D069EF28}" presName="vertTwo" presStyleCnt="0"/>
      <dgm:spPr/>
    </dgm:pt>
    <dgm:pt modelId="{D5060C70-D69C-4BDA-B143-DBB6845BBC88}" type="pres">
      <dgm:prSet presAssocID="{CA04FFC4-48C3-4CEB-9CF4-26D5D069EF28}" presName="txTwo" presStyleLbl="node2" presStyleIdx="0" presStyleCnt="2" custScaleY="69698" custLinFactY="84545" custLinFactNeighborX="-1051" custLinFactNeighborY="100000">
        <dgm:presLayoutVars>
          <dgm:chPref val="3"/>
        </dgm:presLayoutVars>
      </dgm:prSet>
      <dgm:spPr/>
    </dgm:pt>
    <dgm:pt modelId="{330C046C-9E60-4F41-933C-DD5D4F494E48}" type="pres">
      <dgm:prSet presAssocID="{CA04FFC4-48C3-4CEB-9CF4-26D5D069EF28}" presName="parTransTwo" presStyleCnt="0"/>
      <dgm:spPr/>
    </dgm:pt>
    <dgm:pt modelId="{0611FB04-21DF-4EEB-B550-8B60152F7568}" type="pres">
      <dgm:prSet presAssocID="{CA04FFC4-48C3-4CEB-9CF4-26D5D069EF28}" presName="horzTwo" presStyleCnt="0"/>
      <dgm:spPr/>
    </dgm:pt>
    <dgm:pt modelId="{5C62FCB8-E42E-48D4-AF6B-B29289E9AB55}" type="pres">
      <dgm:prSet presAssocID="{5DA4975D-2448-4FF8-9DAB-48D63361CA5F}" presName="vertThree" presStyleCnt="0"/>
      <dgm:spPr/>
    </dgm:pt>
    <dgm:pt modelId="{CEC34D14-98C9-4A9B-9F59-A59B1F7A8983}" type="pres">
      <dgm:prSet presAssocID="{5DA4975D-2448-4FF8-9DAB-48D63361CA5F}" presName="txThree" presStyleLbl="node3" presStyleIdx="0" presStyleCnt="3" custScaleY="64736" custLinFactNeighborY="-80396">
        <dgm:presLayoutVars>
          <dgm:chPref val="3"/>
        </dgm:presLayoutVars>
      </dgm:prSet>
      <dgm:spPr/>
    </dgm:pt>
    <dgm:pt modelId="{F4499D2D-61DD-45FC-AD11-A00F9B810359}" type="pres">
      <dgm:prSet presAssocID="{5DA4975D-2448-4FF8-9DAB-48D63361CA5F}" presName="horzThree" presStyleCnt="0"/>
      <dgm:spPr/>
    </dgm:pt>
    <dgm:pt modelId="{07C3CC3D-81F3-4F3F-9E9E-08171EEDEAAF}" type="pres">
      <dgm:prSet presAssocID="{502BC8F3-0F06-47A7-80F4-037D9162CD83}" presName="sibSpaceThree" presStyleCnt="0"/>
      <dgm:spPr/>
    </dgm:pt>
    <dgm:pt modelId="{43BFA1DC-404A-4A3C-AE56-D1C71A4978E1}" type="pres">
      <dgm:prSet presAssocID="{511DADBE-5EE5-4100-B9AF-C38E40490D0F}" presName="vertThree" presStyleCnt="0"/>
      <dgm:spPr/>
    </dgm:pt>
    <dgm:pt modelId="{6FA53AEE-7192-474B-977F-28F3315CB9EE}" type="pres">
      <dgm:prSet presAssocID="{511DADBE-5EE5-4100-B9AF-C38E40490D0F}" presName="txThree" presStyleLbl="node3" presStyleIdx="1" presStyleCnt="3" custScaleY="66403" custLinFactNeighborX="2100" custLinFactNeighborY="-80959">
        <dgm:presLayoutVars>
          <dgm:chPref val="3"/>
        </dgm:presLayoutVars>
      </dgm:prSet>
      <dgm:spPr/>
    </dgm:pt>
    <dgm:pt modelId="{AEB58A1F-DF05-4027-9097-E6262912D3BA}" type="pres">
      <dgm:prSet presAssocID="{511DADBE-5EE5-4100-B9AF-C38E40490D0F}" presName="horzThree" presStyleCnt="0"/>
      <dgm:spPr/>
    </dgm:pt>
    <dgm:pt modelId="{A7892ADB-2CC1-4338-A1BA-DB2087FEE48E}" type="pres">
      <dgm:prSet presAssocID="{111F6162-C970-4D1B-9EC7-3658FE6CE53F}" presName="sibSpaceTwo" presStyleCnt="0"/>
      <dgm:spPr/>
    </dgm:pt>
    <dgm:pt modelId="{809C23F6-8101-46A3-AEB1-6B6E6ECCF639}" type="pres">
      <dgm:prSet presAssocID="{43AC2C25-BF8C-4BAD-9B49-918C9CE639CE}" presName="vertTwo" presStyleCnt="0"/>
      <dgm:spPr/>
    </dgm:pt>
    <dgm:pt modelId="{3A20CF0F-2CFC-41D3-A738-F62CF7D68FB9}" type="pres">
      <dgm:prSet presAssocID="{43AC2C25-BF8C-4BAD-9B49-918C9CE639CE}" presName="txTwo" presStyleLbl="node2" presStyleIdx="1" presStyleCnt="2" custScaleY="68763" custLinFactY="66545" custLinFactNeighborX="-760" custLinFactNeighborY="100000">
        <dgm:presLayoutVars>
          <dgm:chPref val="3"/>
        </dgm:presLayoutVars>
      </dgm:prSet>
      <dgm:spPr/>
    </dgm:pt>
    <dgm:pt modelId="{47931CB4-EF20-4589-8B02-5B3C53AD5D05}" type="pres">
      <dgm:prSet presAssocID="{43AC2C25-BF8C-4BAD-9B49-918C9CE639CE}" presName="parTransTwo" presStyleCnt="0"/>
      <dgm:spPr/>
    </dgm:pt>
    <dgm:pt modelId="{BAB795F0-E059-4162-AA33-E77B5D7D8083}" type="pres">
      <dgm:prSet presAssocID="{43AC2C25-BF8C-4BAD-9B49-918C9CE639CE}" presName="horzTwo" presStyleCnt="0"/>
      <dgm:spPr/>
    </dgm:pt>
    <dgm:pt modelId="{D05A4E54-192F-499A-A67B-47DA51099E88}" type="pres">
      <dgm:prSet presAssocID="{F3C55999-808A-45F1-935A-F7A74A6F632E}" presName="vertThree" presStyleCnt="0"/>
      <dgm:spPr/>
    </dgm:pt>
    <dgm:pt modelId="{4CAAD7C6-2619-4838-98FE-11E836CCA01D}" type="pres">
      <dgm:prSet presAssocID="{F3C55999-808A-45F1-935A-F7A74A6F632E}" presName="txThree" presStyleLbl="node3" presStyleIdx="2" presStyleCnt="3" custScaleY="64116" custLinFactNeighborX="-1191" custLinFactNeighborY="-80006">
        <dgm:presLayoutVars>
          <dgm:chPref val="3"/>
        </dgm:presLayoutVars>
      </dgm:prSet>
      <dgm:spPr/>
    </dgm:pt>
    <dgm:pt modelId="{AFB85335-F158-4863-9155-DF564B421A30}" type="pres">
      <dgm:prSet presAssocID="{F3C55999-808A-45F1-935A-F7A74A6F632E}" presName="horzThree" presStyleCnt="0"/>
      <dgm:spPr/>
    </dgm:pt>
  </dgm:ptLst>
  <dgm:cxnLst>
    <dgm:cxn modelId="{881F9902-C004-4CF3-A749-A6A09DE50BD6}" srcId="{CA04FFC4-48C3-4CEB-9CF4-26D5D069EF28}" destId="{511DADBE-5EE5-4100-B9AF-C38E40490D0F}" srcOrd="1" destOrd="0" parTransId="{101440D6-0AA4-4DD1-B19D-EAAC39B7F527}" sibTransId="{FA035727-BFC0-4525-AC66-7661CDEE6E5F}"/>
    <dgm:cxn modelId="{8547B05B-C97A-47FD-AD91-7B2FC41BEC37}" type="presOf" srcId="{CA04FFC4-48C3-4CEB-9CF4-26D5D069EF28}" destId="{D5060C70-D69C-4BDA-B143-DBB6845BBC88}" srcOrd="0" destOrd="0" presId="urn:microsoft.com/office/officeart/2005/8/layout/hierarchy4"/>
    <dgm:cxn modelId="{71148D46-8945-4B7F-9DA5-16F9BDC38AD0}" srcId="{73901694-02FF-4765-B477-145518ECB0CC}" destId="{3906E1B1-707D-4F43-8BFA-2E02F587E765}" srcOrd="0" destOrd="0" parTransId="{7F894322-1E79-42C7-B6F6-804AC127628D}" sibTransId="{48831A38-5266-4D3E-AA6A-9D009F13939B}"/>
    <dgm:cxn modelId="{E4149E6E-2D50-406B-A22D-B7FBF0A47EA7}" type="presOf" srcId="{73901694-02FF-4765-B477-145518ECB0CC}" destId="{04F3CF10-D7D7-4AF2-A336-DEA97D06FE90}" srcOrd="0" destOrd="0" presId="urn:microsoft.com/office/officeart/2005/8/layout/hierarchy4"/>
    <dgm:cxn modelId="{D85CC77B-FB6A-4E50-8CAE-EF2330877084}" type="presOf" srcId="{43AC2C25-BF8C-4BAD-9B49-918C9CE639CE}" destId="{3A20CF0F-2CFC-41D3-A738-F62CF7D68FB9}" srcOrd="0" destOrd="0" presId="urn:microsoft.com/office/officeart/2005/8/layout/hierarchy4"/>
    <dgm:cxn modelId="{E6A0177F-1F60-455E-A9C8-A47EC5A965A0}" srcId="{3906E1B1-707D-4F43-8BFA-2E02F587E765}" destId="{CA04FFC4-48C3-4CEB-9CF4-26D5D069EF28}" srcOrd="0" destOrd="0" parTransId="{F558C140-C6F1-4029-9AA0-C6D8E055C7B0}" sibTransId="{111F6162-C970-4D1B-9EC7-3658FE6CE53F}"/>
    <dgm:cxn modelId="{2058C993-5AC6-4355-902C-7CD640A9BF47}" srcId="{43AC2C25-BF8C-4BAD-9B49-918C9CE639CE}" destId="{F3C55999-808A-45F1-935A-F7A74A6F632E}" srcOrd="0" destOrd="0" parTransId="{C3B05053-3C53-4896-A10E-CA00ECA1EB69}" sibTransId="{FA855EE8-F433-4B1F-8458-87F36963BE7F}"/>
    <dgm:cxn modelId="{53897EBC-2B5E-45FB-92F6-F35562761D31}" type="presOf" srcId="{5DA4975D-2448-4FF8-9DAB-48D63361CA5F}" destId="{CEC34D14-98C9-4A9B-9F59-A59B1F7A8983}" srcOrd="0" destOrd="0" presId="urn:microsoft.com/office/officeart/2005/8/layout/hierarchy4"/>
    <dgm:cxn modelId="{1F293EBF-A188-4B44-BE70-0985DEF2FAFA}" srcId="{CA04FFC4-48C3-4CEB-9CF4-26D5D069EF28}" destId="{5DA4975D-2448-4FF8-9DAB-48D63361CA5F}" srcOrd="0" destOrd="0" parTransId="{7E06BE3D-456B-49B0-BAA0-3B33937853DE}" sibTransId="{502BC8F3-0F06-47A7-80F4-037D9162CD83}"/>
    <dgm:cxn modelId="{0C8496C8-701F-42CB-BFA0-6344FC252878}" type="presOf" srcId="{F3C55999-808A-45F1-935A-F7A74A6F632E}" destId="{4CAAD7C6-2619-4838-98FE-11E836CCA01D}" srcOrd="0" destOrd="0" presId="urn:microsoft.com/office/officeart/2005/8/layout/hierarchy4"/>
    <dgm:cxn modelId="{26437EF3-335C-40F4-8BC4-FF4CE9E1DE2D}" type="presOf" srcId="{511DADBE-5EE5-4100-B9AF-C38E40490D0F}" destId="{6FA53AEE-7192-474B-977F-28F3315CB9EE}" srcOrd="0" destOrd="0" presId="urn:microsoft.com/office/officeart/2005/8/layout/hierarchy4"/>
    <dgm:cxn modelId="{B33C62FB-4C2E-4145-A1E8-DE97E10755B8}" type="presOf" srcId="{3906E1B1-707D-4F43-8BFA-2E02F587E765}" destId="{4977D847-9EF6-45A7-8A64-A3B1677E4821}" srcOrd="0" destOrd="0" presId="urn:microsoft.com/office/officeart/2005/8/layout/hierarchy4"/>
    <dgm:cxn modelId="{2258ECFF-64A7-4333-BE8A-95F1D43E1681}" srcId="{3906E1B1-707D-4F43-8BFA-2E02F587E765}" destId="{43AC2C25-BF8C-4BAD-9B49-918C9CE639CE}" srcOrd="1" destOrd="0" parTransId="{A721EEAE-2870-4918-A281-102C0F032404}" sibTransId="{7B488EFE-FCAB-4C14-A2B4-3355E096F6C1}"/>
    <dgm:cxn modelId="{D276C514-20F7-4BA8-8CB2-D06FDD857665}" type="presParOf" srcId="{04F3CF10-D7D7-4AF2-A336-DEA97D06FE90}" destId="{3956BF41-7754-4AAC-89D8-0FEE803AC175}" srcOrd="0" destOrd="0" presId="urn:microsoft.com/office/officeart/2005/8/layout/hierarchy4"/>
    <dgm:cxn modelId="{315F6B50-F6AE-4E42-81BB-4D8931D252C7}" type="presParOf" srcId="{3956BF41-7754-4AAC-89D8-0FEE803AC175}" destId="{4977D847-9EF6-45A7-8A64-A3B1677E4821}" srcOrd="0" destOrd="0" presId="urn:microsoft.com/office/officeart/2005/8/layout/hierarchy4"/>
    <dgm:cxn modelId="{48B06D94-0071-455B-B06E-02BF89390A4C}" type="presParOf" srcId="{3956BF41-7754-4AAC-89D8-0FEE803AC175}" destId="{48F763F3-6AF4-4708-9E2D-1C89E79FD49D}" srcOrd="1" destOrd="0" presId="urn:microsoft.com/office/officeart/2005/8/layout/hierarchy4"/>
    <dgm:cxn modelId="{1545737B-1266-4136-B92B-BB51D46CD3A5}" type="presParOf" srcId="{3956BF41-7754-4AAC-89D8-0FEE803AC175}" destId="{F8AFA5A0-F46E-4CAA-9894-C7AC7C3927A0}" srcOrd="2" destOrd="0" presId="urn:microsoft.com/office/officeart/2005/8/layout/hierarchy4"/>
    <dgm:cxn modelId="{BF685138-85E4-4CB1-9CCC-4C4956D1DC77}" type="presParOf" srcId="{F8AFA5A0-F46E-4CAA-9894-C7AC7C3927A0}" destId="{24ABA08C-3CCC-4E33-8A3A-361643E23415}" srcOrd="0" destOrd="0" presId="urn:microsoft.com/office/officeart/2005/8/layout/hierarchy4"/>
    <dgm:cxn modelId="{62C65C0D-D5FA-41AD-94E8-51D548208E2A}" type="presParOf" srcId="{24ABA08C-3CCC-4E33-8A3A-361643E23415}" destId="{D5060C70-D69C-4BDA-B143-DBB6845BBC88}" srcOrd="0" destOrd="0" presId="urn:microsoft.com/office/officeart/2005/8/layout/hierarchy4"/>
    <dgm:cxn modelId="{3A194AA8-94E6-4888-9904-1AF661523854}" type="presParOf" srcId="{24ABA08C-3CCC-4E33-8A3A-361643E23415}" destId="{330C046C-9E60-4F41-933C-DD5D4F494E48}" srcOrd="1" destOrd="0" presId="urn:microsoft.com/office/officeart/2005/8/layout/hierarchy4"/>
    <dgm:cxn modelId="{9A2D9B32-6B08-47E9-A68E-615F21D27619}" type="presParOf" srcId="{24ABA08C-3CCC-4E33-8A3A-361643E23415}" destId="{0611FB04-21DF-4EEB-B550-8B60152F7568}" srcOrd="2" destOrd="0" presId="urn:microsoft.com/office/officeart/2005/8/layout/hierarchy4"/>
    <dgm:cxn modelId="{289B9300-428C-4503-9E93-B65BD7E766A6}" type="presParOf" srcId="{0611FB04-21DF-4EEB-B550-8B60152F7568}" destId="{5C62FCB8-E42E-48D4-AF6B-B29289E9AB55}" srcOrd="0" destOrd="0" presId="urn:microsoft.com/office/officeart/2005/8/layout/hierarchy4"/>
    <dgm:cxn modelId="{76A5E5B0-E036-4A49-971F-C494FA3FB4CF}" type="presParOf" srcId="{5C62FCB8-E42E-48D4-AF6B-B29289E9AB55}" destId="{CEC34D14-98C9-4A9B-9F59-A59B1F7A8983}" srcOrd="0" destOrd="0" presId="urn:microsoft.com/office/officeart/2005/8/layout/hierarchy4"/>
    <dgm:cxn modelId="{F2E363C1-1A18-45F3-B910-645E69B56127}" type="presParOf" srcId="{5C62FCB8-E42E-48D4-AF6B-B29289E9AB55}" destId="{F4499D2D-61DD-45FC-AD11-A00F9B810359}" srcOrd="1" destOrd="0" presId="urn:microsoft.com/office/officeart/2005/8/layout/hierarchy4"/>
    <dgm:cxn modelId="{C0275FF3-5CB8-4929-A4B3-79186A23D455}" type="presParOf" srcId="{0611FB04-21DF-4EEB-B550-8B60152F7568}" destId="{07C3CC3D-81F3-4F3F-9E9E-08171EEDEAAF}" srcOrd="1" destOrd="0" presId="urn:microsoft.com/office/officeart/2005/8/layout/hierarchy4"/>
    <dgm:cxn modelId="{4629BA54-3DA2-476A-A0E8-DBADEC953F04}" type="presParOf" srcId="{0611FB04-21DF-4EEB-B550-8B60152F7568}" destId="{43BFA1DC-404A-4A3C-AE56-D1C71A4978E1}" srcOrd="2" destOrd="0" presId="urn:microsoft.com/office/officeart/2005/8/layout/hierarchy4"/>
    <dgm:cxn modelId="{99ED325F-274F-4355-922D-6C567A7515FE}" type="presParOf" srcId="{43BFA1DC-404A-4A3C-AE56-D1C71A4978E1}" destId="{6FA53AEE-7192-474B-977F-28F3315CB9EE}" srcOrd="0" destOrd="0" presId="urn:microsoft.com/office/officeart/2005/8/layout/hierarchy4"/>
    <dgm:cxn modelId="{2AF3ED46-3B0B-4FA9-ADA2-84A1E600B185}" type="presParOf" srcId="{43BFA1DC-404A-4A3C-AE56-D1C71A4978E1}" destId="{AEB58A1F-DF05-4027-9097-E6262912D3BA}" srcOrd="1" destOrd="0" presId="urn:microsoft.com/office/officeart/2005/8/layout/hierarchy4"/>
    <dgm:cxn modelId="{84BCA33B-285D-4F45-B792-676379F0373E}" type="presParOf" srcId="{F8AFA5A0-F46E-4CAA-9894-C7AC7C3927A0}" destId="{A7892ADB-2CC1-4338-A1BA-DB2087FEE48E}" srcOrd="1" destOrd="0" presId="urn:microsoft.com/office/officeart/2005/8/layout/hierarchy4"/>
    <dgm:cxn modelId="{9A8CDE52-A43F-4E0D-82F1-20A13FB6B04E}" type="presParOf" srcId="{F8AFA5A0-F46E-4CAA-9894-C7AC7C3927A0}" destId="{809C23F6-8101-46A3-AEB1-6B6E6ECCF639}" srcOrd="2" destOrd="0" presId="urn:microsoft.com/office/officeart/2005/8/layout/hierarchy4"/>
    <dgm:cxn modelId="{3B8F2BC9-D322-469F-958C-D5D2AE658C3B}" type="presParOf" srcId="{809C23F6-8101-46A3-AEB1-6B6E6ECCF639}" destId="{3A20CF0F-2CFC-41D3-A738-F62CF7D68FB9}" srcOrd="0" destOrd="0" presId="urn:microsoft.com/office/officeart/2005/8/layout/hierarchy4"/>
    <dgm:cxn modelId="{13150690-1F14-4042-B208-1196C19DF878}" type="presParOf" srcId="{809C23F6-8101-46A3-AEB1-6B6E6ECCF639}" destId="{47931CB4-EF20-4589-8B02-5B3C53AD5D05}" srcOrd="1" destOrd="0" presId="urn:microsoft.com/office/officeart/2005/8/layout/hierarchy4"/>
    <dgm:cxn modelId="{909DFBBC-77D5-4BDA-94F1-193F13A2BE64}" type="presParOf" srcId="{809C23F6-8101-46A3-AEB1-6B6E6ECCF639}" destId="{BAB795F0-E059-4162-AA33-E77B5D7D8083}" srcOrd="2" destOrd="0" presId="urn:microsoft.com/office/officeart/2005/8/layout/hierarchy4"/>
    <dgm:cxn modelId="{22F387D3-2FF5-4B93-88CA-FE99DD022998}" type="presParOf" srcId="{BAB795F0-E059-4162-AA33-E77B5D7D8083}" destId="{D05A4E54-192F-499A-A67B-47DA51099E88}" srcOrd="0" destOrd="0" presId="urn:microsoft.com/office/officeart/2005/8/layout/hierarchy4"/>
    <dgm:cxn modelId="{2E49B2AD-39D1-448E-8583-0CECB6CA3E66}" type="presParOf" srcId="{D05A4E54-192F-499A-A67B-47DA51099E88}" destId="{4CAAD7C6-2619-4838-98FE-11E836CCA01D}" srcOrd="0" destOrd="0" presId="urn:microsoft.com/office/officeart/2005/8/layout/hierarchy4"/>
    <dgm:cxn modelId="{FF2E5E15-A1E7-4129-8F71-61F1E66B010F}" type="presParOf" srcId="{D05A4E54-192F-499A-A67B-47DA51099E88}" destId="{AFB85335-F158-4863-9155-DF564B421A3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79D6B0-0C45-47CF-BC62-58FAFB04023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AU"/>
        </a:p>
      </dgm:t>
    </dgm:pt>
    <dgm:pt modelId="{4F0957F3-A1DB-48AE-B2B1-12D5B6D5ADDE}">
      <dgm:prSet phldrT="[Text]"/>
      <dgm:spPr>
        <a:solidFill>
          <a:schemeClr val="accent2">
            <a:lumMod val="60000"/>
            <a:lumOff val="40000"/>
          </a:schemeClr>
        </a:solidFill>
      </dgm:spPr>
      <dgm:t>
        <a:bodyPr/>
        <a:lstStyle/>
        <a:p>
          <a:r>
            <a:rPr lang="en-AU" dirty="0">
              <a:solidFill>
                <a:schemeClr val="tx2"/>
              </a:solidFill>
            </a:rPr>
            <a:t>Purpose</a:t>
          </a:r>
        </a:p>
      </dgm:t>
    </dgm:pt>
    <dgm:pt modelId="{4B5B3A15-D7A9-4F72-87CA-DB40E87A3BCE}" type="parTrans" cxnId="{95C475E3-C1F5-4553-8831-C2BA0BE8327B}">
      <dgm:prSet/>
      <dgm:spPr/>
      <dgm:t>
        <a:bodyPr/>
        <a:lstStyle/>
        <a:p>
          <a:endParaRPr lang="en-AU"/>
        </a:p>
      </dgm:t>
    </dgm:pt>
    <dgm:pt modelId="{3653F406-F24A-4A08-A1CA-619610A0D92F}" type="sibTrans" cxnId="{95C475E3-C1F5-4553-8831-C2BA0BE8327B}">
      <dgm:prSet/>
      <dgm:spPr>
        <a:solidFill>
          <a:schemeClr val="accent1"/>
        </a:solidFill>
        <a:ln>
          <a:noFill/>
        </a:ln>
      </dgm:spPr>
      <dgm:t>
        <a:bodyPr/>
        <a:lstStyle/>
        <a:p>
          <a:endParaRPr lang="en-AU"/>
        </a:p>
      </dgm:t>
    </dgm:pt>
    <dgm:pt modelId="{17C481F5-7903-4829-BD19-A12BE8EAAD4E}">
      <dgm:prSet phldrT="[Text]"/>
      <dgm:spPr>
        <a:solidFill>
          <a:srgbClr val="C6DDF2"/>
        </a:solidFill>
      </dgm:spPr>
      <dgm:t>
        <a:bodyPr/>
        <a:lstStyle/>
        <a:p>
          <a:r>
            <a:rPr lang="en-AU" dirty="0">
              <a:solidFill>
                <a:schemeClr val="tx2"/>
              </a:solidFill>
            </a:rPr>
            <a:t>QCAA resources to support familiarisation</a:t>
          </a:r>
        </a:p>
      </dgm:t>
    </dgm:pt>
    <dgm:pt modelId="{A32883D8-D929-43A7-94F9-7B01F9CC0883}" type="parTrans" cxnId="{EAC88CC1-E3EF-4AC0-A4B0-B5E9A4B4A66B}">
      <dgm:prSet/>
      <dgm:spPr/>
      <dgm:t>
        <a:bodyPr/>
        <a:lstStyle/>
        <a:p>
          <a:endParaRPr lang="en-AU"/>
        </a:p>
      </dgm:t>
    </dgm:pt>
    <dgm:pt modelId="{833F8DB1-AF02-46F3-AB4B-646DFA69615B}" type="sibTrans" cxnId="{EAC88CC1-E3EF-4AC0-A4B0-B5E9A4B4A66B}">
      <dgm:prSet/>
      <dgm:spPr/>
      <dgm:t>
        <a:bodyPr/>
        <a:lstStyle/>
        <a:p>
          <a:endParaRPr lang="en-AU"/>
        </a:p>
      </dgm:t>
    </dgm:pt>
    <dgm:pt modelId="{DD694D8E-FEAB-4395-AEE1-7C0F1C14FDE9}">
      <dgm:prSet phldrT="[Text]"/>
      <dgm:spPr>
        <a:solidFill>
          <a:srgbClr val="89B8E3"/>
        </a:solidFill>
      </dgm:spPr>
      <dgm:t>
        <a:bodyPr/>
        <a:lstStyle/>
        <a:p>
          <a:r>
            <a:rPr lang="en-AU" dirty="0">
              <a:solidFill>
                <a:schemeClr val="tx2"/>
              </a:solidFill>
            </a:rPr>
            <a:t>Principles</a:t>
          </a:r>
        </a:p>
      </dgm:t>
    </dgm:pt>
    <dgm:pt modelId="{4F54BF61-BC86-41BF-BE54-6E39D0E3B3A7}" type="parTrans" cxnId="{88A8C66B-7708-46A2-92BC-A8FEC977501C}">
      <dgm:prSet/>
      <dgm:spPr/>
      <dgm:t>
        <a:bodyPr/>
        <a:lstStyle/>
        <a:p>
          <a:endParaRPr lang="en-AU"/>
        </a:p>
      </dgm:t>
    </dgm:pt>
    <dgm:pt modelId="{95A82DEB-1E74-4EFA-B636-0AFC37C56E10}" type="sibTrans" cxnId="{88A8C66B-7708-46A2-92BC-A8FEC977501C}">
      <dgm:prSet/>
      <dgm:spPr/>
      <dgm:t>
        <a:bodyPr/>
        <a:lstStyle/>
        <a:p>
          <a:endParaRPr lang="en-AU"/>
        </a:p>
      </dgm:t>
    </dgm:pt>
    <dgm:pt modelId="{B8848361-8C53-4263-80C2-CC72BC251B4C}">
      <dgm:prSet/>
      <dgm:spPr>
        <a:solidFill>
          <a:srgbClr val="ABCBEB"/>
        </a:solidFill>
      </dgm:spPr>
      <dgm:t>
        <a:bodyPr/>
        <a:lstStyle/>
        <a:p>
          <a:r>
            <a:rPr lang="en-AU" dirty="0">
              <a:solidFill>
                <a:schemeClr val="tx2"/>
              </a:solidFill>
            </a:rPr>
            <a:t>Practices</a:t>
          </a:r>
        </a:p>
      </dgm:t>
    </dgm:pt>
    <dgm:pt modelId="{50E31A1E-7302-4797-A7EE-8BAB11F82D01}" type="parTrans" cxnId="{EC710492-85F2-46FB-BB41-CEE601F5B079}">
      <dgm:prSet/>
      <dgm:spPr/>
      <dgm:t>
        <a:bodyPr/>
        <a:lstStyle/>
        <a:p>
          <a:endParaRPr lang="en-AU"/>
        </a:p>
      </dgm:t>
    </dgm:pt>
    <dgm:pt modelId="{47E75F6D-859B-4E2B-8CFE-6DE1205A831C}" type="sibTrans" cxnId="{EC710492-85F2-46FB-BB41-CEE601F5B079}">
      <dgm:prSet/>
      <dgm:spPr/>
      <dgm:t>
        <a:bodyPr/>
        <a:lstStyle/>
        <a:p>
          <a:endParaRPr lang="en-AU"/>
        </a:p>
      </dgm:t>
    </dgm:pt>
    <dgm:pt modelId="{A788749D-4901-4617-BF82-A81C290EDD92}" type="pres">
      <dgm:prSet presAssocID="{9879D6B0-0C45-47CF-BC62-58FAFB040237}" presName="Name0" presStyleCnt="0">
        <dgm:presLayoutVars>
          <dgm:chMax val="7"/>
          <dgm:chPref val="7"/>
          <dgm:dir/>
        </dgm:presLayoutVars>
      </dgm:prSet>
      <dgm:spPr/>
    </dgm:pt>
    <dgm:pt modelId="{F62E9B4A-68E6-457B-BA88-07D80715F5D3}" type="pres">
      <dgm:prSet presAssocID="{9879D6B0-0C45-47CF-BC62-58FAFB040237}" presName="Name1" presStyleCnt="0"/>
      <dgm:spPr/>
    </dgm:pt>
    <dgm:pt modelId="{7E07BFCF-159E-4148-9B43-A47405D576D2}" type="pres">
      <dgm:prSet presAssocID="{9879D6B0-0C45-47CF-BC62-58FAFB040237}" presName="cycle" presStyleCnt="0"/>
      <dgm:spPr/>
    </dgm:pt>
    <dgm:pt modelId="{9F4033F8-6ACA-410A-994F-FE6471F4869C}" type="pres">
      <dgm:prSet presAssocID="{9879D6B0-0C45-47CF-BC62-58FAFB040237}" presName="srcNode" presStyleLbl="node1" presStyleIdx="0" presStyleCnt="4"/>
      <dgm:spPr/>
    </dgm:pt>
    <dgm:pt modelId="{A63218BE-5172-44F3-912F-BD5BFBAF4CE6}" type="pres">
      <dgm:prSet presAssocID="{9879D6B0-0C45-47CF-BC62-58FAFB040237}" presName="conn" presStyleLbl="parChTrans1D2" presStyleIdx="0" presStyleCnt="1"/>
      <dgm:spPr/>
    </dgm:pt>
    <dgm:pt modelId="{BAC54B13-A9F2-405E-B5EE-B38A9629A9CE}" type="pres">
      <dgm:prSet presAssocID="{9879D6B0-0C45-47CF-BC62-58FAFB040237}" presName="extraNode" presStyleLbl="node1" presStyleIdx="0" presStyleCnt="4"/>
      <dgm:spPr/>
    </dgm:pt>
    <dgm:pt modelId="{BF1B990C-4FB7-4273-9910-F11E559EB945}" type="pres">
      <dgm:prSet presAssocID="{9879D6B0-0C45-47CF-BC62-58FAFB040237}" presName="dstNode" presStyleLbl="node1" presStyleIdx="0" presStyleCnt="4"/>
      <dgm:spPr/>
    </dgm:pt>
    <dgm:pt modelId="{17A35D05-F76F-48F5-A12C-7A809ED4D9C0}" type="pres">
      <dgm:prSet presAssocID="{4F0957F3-A1DB-48AE-B2B1-12D5B6D5ADDE}" presName="text_1" presStyleLbl="node1" presStyleIdx="0" presStyleCnt="4">
        <dgm:presLayoutVars>
          <dgm:bulletEnabled val="1"/>
        </dgm:presLayoutVars>
      </dgm:prSet>
      <dgm:spPr/>
    </dgm:pt>
    <dgm:pt modelId="{D997AA85-5CD1-4132-AEAA-64E22620D5BE}" type="pres">
      <dgm:prSet presAssocID="{4F0957F3-A1DB-48AE-B2B1-12D5B6D5ADDE}" presName="accent_1" presStyleCnt="0"/>
      <dgm:spPr/>
    </dgm:pt>
    <dgm:pt modelId="{B30D9E02-2BAF-415E-8934-129F0D41B26C}" type="pres">
      <dgm:prSet presAssocID="{4F0957F3-A1DB-48AE-B2B1-12D5B6D5ADDE}" presName="accentRepeatNode" presStyleLbl="solidFgAcc1" presStyleIdx="0" presStyleCnt="4"/>
      <dgm:spPr>
        <a:ln>
          <a:solidFill>
            <a:schemeClr val="accent2">
              <a:lumMod val="60000"/>
              <a:lumOff val="40000"/>
            </a:schemeClr>
          </a:solidFill>
        </a:ln>
      </dgm:spPr>
    </dgm:pt>
    <dgm:pt modelId="{18B5D4FF-8CEF-4065-A6AA-6B11D8A2B68D}" type="pres">
      <dgm:prSet presAssocID="{DD694D8E-FEAB-4395-AEE1-7C0F1C14FDE9}" presName="text_2" presStyleLbl="node1" presStyleIdx="1" presStyleCnt="4">
        <dgm:presLayoutVars>
          <dgm:bulletEnabled val="1"/>
        </dgm:presLayoutVars>
      </dgm:prSet>
      <dgm:spPr/>
    </dgm:pt>
    <dgm:pt modelId="{04A3C871-077D-4543-ACA2-9659D03D76F1}" type="pres">
      <dgm:prSet presAssocID="{DD694D8E-FEAB-4395-AEE1-7C0F1C14FDE9}" presName="accent_2" presStyleCnt="0"/>
      <dgm:spPr/>
    </dgm:pt>
    <dgm:pt modelId="{2FC0B849-88C3-4414-AAE1-C27960E11A95}" type="pres">
      <dgm:prSet presAssocID="{DD694D8E-FEAB-4395-AEE1-7C0F1C14FDE9}" presName="accentRepeatNode" presStyleLbl="solidFgAcc1" presStyleIdx="1" presStyleCnt="4"/>
      <dgm:spPr>
        <a:ln>
          <a:solidFill>
            <a:schemeClr val="accent2">
              <a:lumMod val="60000"/>
              <a:lumOff val="40000"/>
            </a:schemeClr>
          </a:solidFill>
        </a:ln>
      </dgm:spPr>
    </dgm:pt>
    <dgm:pt modelId="{9D117C76-D05D-4C64-BBAE-6A262FF96540}" type="pres">
      <dgm:prSet presAssocID="{B8848361-8C53-4263-80C2-CC72BC251B4C}" presName="text_3" presStyleLbl="node1" presStyleIdx="2" presStyleCnt="4">
        <dgm:presLayoutVars>
          <dgm:bulletEnabled val="1"/>
        </dgm:presLayoutVars>
      </dgm:prSet>
      <dgm:spPr/>
    </dgm:pt>
    <dgm:pt modelId="{EAC90E28-BC56-400C-AA17-8CEEC935D669}" type="pres">
      <dgm:prSet presAssocID="{B8848361-8C53-4263-80C2-CC72BC251B4C}" presName="accent_3" presStyleCnt="0"/>
      <dgm:spPr/>
    </dgm:pt>
    <dgm:pt modelId="{E15F64E4-9D00-4920-AECE-E91A45735A39}" type="pres">
      <dgm:prSet presAssocID="{B8848361-8C53-4263-80C2-CC72BC251B4C}" presName="accentRepeatNode" presStyleLbl="solidFgAcc1" presStyleIdx="2" presStyleCnt="4"/>
      <dgm:spPr>
        <a:ln>
          <a:solidFill>
            <a:srgbClr val="ABCBEB"/>
          </a:solidFill>
        </a:ln>
      </dgm:spPr>
    </dgm:pt>
    <dgm:pt modelId="{9C591887-DDC9-4A9D-B8B2-E22C4646E1DA}" type="pres">
      <dgm:prSet presAssocID="{17C481F5-7903-4829-BD19-A12BE8EAAD4E}" presName="text_4" presStyleLbl="node1" presStyleIdx="3" presStyleCnt="4">
        <dgm:presLayoutVars>
          <dgm:bulletEnabled val="1"/>
        </dgm:presLayoutVars>
      </dgm:prSet>
      <dgm:spPr/>
    </dgm:pt>
    <dgm:pt modelId="{5296DD3A-79B6-4812-8A3D-EF425B090040}" type="pres">
      <dgm:prSet presAssocID="{17C481F5-7903-4829-BD19-A12BE8EAAD4E}" presName="accent_4" presStyleCnt="0"/>
      <dgm:spPr/>
    </dgm:pt>
    <dgm:pt modelId="{3F3F4C9D-964A-4670-BD65-57C870C628E0}" type="pres">
      <dgm:prSet presAssocID="{17C481F5-7903-4829-BD19-A12BE8EAAD4E}" presName="accentRepeatNode" presStyleLbl="solidFgAcc1" presStyleIdx="3" presStyleCnt="4"/>
      <dgm:spPr>
        <a:ln>
          <a:solidFill>
            <a:srgbClr val="C6DDF2"/>
          </a:solidFill>
        </a:ln>
      </dgm:spPr>
    </dgm:pt>
  </dgm:ptLst>
  <dgm:cxnLst>
    <dgm:cxn modelId="{88A8C66B-7708-46A2-92BC-A8FEC977501C}" srcId="{9879D6B0-0C45-47CF-BC62-58FAFB040237}" destId="{DD694D8E-FEAB-4395-AEE1-7C0F1C14FDE9}" srcOrd="1" destOrd="0" parTransId="{4F54BF61-BC86-41BF-BE54-6E39D0E3B3A7}" sibTransId="{95A82DEB-1E74-4EFA-B636-0AFC37C56E10}"/>
    <dgm:cxn modelId="{6B78AC6F-FF87-4651-A6FA-6879A7431436}" type="presOf" srcId="{17C481F5-7903-4829-BD19-A12BE8EAAD4E}" destId="{9C591887-DDC9-4A9D-B8B2-E22C4646E1DA}" srcOrd="0" destOrd="0" presId="urn:microsoft.com/office/officeart/2008/layout/VerticalCurvedList"/>
    <dgm:cxn modelId="{10558950-AC8C-46B9-BFB2-4F9BC5CDBC8D}" type="presOf" srcId="{B8848361-8C53-4263-80C2-CC72BC251B4C}" destId="{9D117C76-D05D-4C64-BBAE-6A262FF96540}" srcOrd="0" destOrd="0" presId="urn:microsoft.com/office/officeart/2008/layout/VerticalCurvedList"/>
    <dgm:cxn modelId="{EC710492-85F2-46FB-BB41-CEE601F5B079}" srcId="{9879D6B0-0C45-47CF-BC62-58FAFB040237}" destId="{B8848361-8C53-4263-80C2-CC72BC251B4C}" srcOrd="2" destOrd="0" parTransId="{50E31A1E-7302-4797-A7EE-8BAB11F82D01}" sibTransId="{47E75F6D-859B-4E2B-8CFE-6DE1205A831C}"/>
    <dgm:cxn modelId="{EAC88CC1-E3EF-4AC0-A4B0-B5E9A4B4A66B}" srcId="{9879D6B0-0C45-47CF-BC62-58FAFB040237}" destId="{17C481F5-7903-4829-BD19-A12BE8EAAD4E}" srcOrd="3" destOrd="0" parTransId="{A32883D8-D929-43A7-94F9-7B01F9CC0883}" sibTransId="{833F8DB1-AF02-46F3-AB4B-646DFA69615B}"/>
    <dgm:cxn modelId="{4AB751CA-0578-45C3-9E92-5D110E4801D2}" type="presOf" srcId="{9879D6B0-0C45-47CF-BC62-58FAFB040237}" destId="{A788749D-4901-4617-BF82-A81C290EDD92}" srcOrd="0" destOrd="0" presId="urn:microsoft.com/office/officeart/2008/layout/VerticalCurvedList"/>
    <dgm:cxn modelId="{8FAE9DCA-8026-45AA-A058-658C3C594530}" type="presOf" srcId="{DD694D8E-FEAB-4395-AEE1-7C0F1C14FDE9}" destId="{18B5D4FF-8CEF-4065-A6AA-6B11D8A2B68D}" srcOrd="0" destOrd="0" presId="urn:microsoft.com/office/officeart/2008/layout/VerticalCurvedList"/>
    <dgm:cxn modelId="{95C475E3-C1F5-4553-8831-C2BA0BE8327B}" srcId="{9879D6B0-0C45-47CF-BC62-58FAFB040237}" destId="{4F0957F3-A1DB-48AE-B2B1-12D5B6D5ADDE}" srcOrd="0" destOrd="0" parTransId="{4B5B3A15-D7A9-4F72-87CA-DB40E87A3BCE}" sibTransId="{3653F406-F24A-4A08-A1CA-619610A0D92F}"/>
    <dgm:cxn modelId="{BB1497EC-F082-4253-98B7-151375E28493}" type="presOf" srcId="{4F0957F3-A1DB-48AE-B2B1-12D5B6D5ADDE}" destId="{17A35D05-F76F-48F5-A12C-7A809ED4D9C0}" srcOrd="0" destOrd="0" presId="urn:microsoft.com/office/officeart/2008/layout/VerticalCurvedList"/>
    <dgm:cxn modelId="{B33F03FC-E9FC-4FD6-AE9F-7927327C00D5}" type="presOf" srcId="{3653F406-F24A-4A08-A1CA-619610A0D92F}" destId="{A63218BE-5172-44F3-912F-BD5BFBAF4CE6}" srcOrd="0" destOrd="0" presId="urn:microsoft.com/office/officeart/2008/layout/VerticalCurvedList"/>
    <dgm:cxn modelId="{9F319AEF-43D4-4831-A135-CE652F8688C8}" type="presParOf" srcId="{A788749D-4901-4617-BF82-A81C290EDD92}" destId="{F62E9B4A-68E6-457B-BA88-07D80715F5D3}" srcOrd="0" destOrd="0" presId="urn:microsoft.com/office/officeart/2008/layout/VerticalCurvedList"/>
    <dgm:cxn modelId="{B063B4FB-AE69-482C-AA7C-B49FFE813F57}" type="presParOf" srcId="{F62E9B4A-68E6-457B-BA88-07D80715F5D3}" destId="{7E07BFCF-159E-4148-9B43-A47405D576D2}" srcOrd="0" destOrd="0" presId="urn:microsoft.com/office/officeart/2008/layout/VerticalCurvedList"/>
    <dgm:cxn modelId="{222E2531-C067-4EAC-AB90-80F0B66D449E}" type="presParOf" srcId="{7E07BFCF-159E-4148-9B43-A47405D576D2}" destId="{9F4033F8-6ACA-410A-994F-FE6471F4869C}" srcOrd="0" destOrd="0" presId="urn:microsoft.com/office/officeart/2008/layout/VerticalCurvedList"/>
    <dgm:cxn modelId="{60FA2C07-5D13-4678-8C97-35A600E3F752}" type="presParOf" srcId="{7E07BFCF-159E-4148-9B43-A47405D576D2}" destId="{A63218BE-5172-44F3-912F-BD5BFBAF4CE6}" srcOrd="1" destOrd="0" presId="urn:microsoft.com/office/officeart/2008/layout/VerticalCurvedList"/>
    <dgm:cxn modelId="{16BA1F52-64C1-4828-A3D4-64D9AB84A3AE}" type="presParOf" srcId="{7E07BFCF-159E-4148-9B43-A47405D576D2}" destId="{BAC54B13-A9F2-405E-B5EE-B38A9629A9CE}" srcOrd="2" destOrd="0" presId="urn:microsoft.com/office/officeart/2008/layout/VerticalCurvedList"/>
    <dgm:cxn modelId="{AB945E2F-A7A7-4647-8AB4-658B8F2E673C}" type="presParOf" srcId="{7E07BFCF-159E-4148-9B43-A47405D576D2}" destId="{BF1B990C-4FB7-4273-9910-F11E559EB945}" srcOrd="3" destOrd="0" presId="urn:microsoft.com/office/officeart/2008/layout/VerticalCurvedList"/>
    <dgm:cxn modelId="{6593D34D-031C-44F4-96C9-5700939C880B}" type="presParOf" srcId="{F62E9B4A-68E6-457B-BA88-07D80715F5D3}" destId="{17A35D05-F76F-48F5-A12C-7A809ED4D9C0}" srcOrd="1" destOrd="0" presId="urn:microsoft.com/office/officeart/2008/layout/VerticalCurvedList"/>
    <dgm:cxn modelId="{20F21C96-FCEE-40E1-B491-7C7A4BA4ADDB}" type="presParOf" srcId="{F62E9B4A-68E6-457B-BA88-07D80715F5D3}" destId="{D997AA85-5CD1-4132-AEAA-64E22620D5BE}" srcOrd="2" destOrd="0" presId="urn:microsoft.com/office/officeart/2008/layout/VerticalCurvedList"/>
    <dgm:cxn modelId="{8843D0DD-C7B8-414E-BCC3-133D0132C363}" type="presParOf" srcId="{D997AA85-5CD1-4132-AEAA-64E22620D5BE}" destId="{B30D9E02-2BAF-415E-8934-129F0D41B26C}" srcOrd="0" destOrd="0" presId="urn:microsoft.com/office/officeart/2008/layout/VerticalCurvedList"/>
    <dgm:cxn modelId="{61E6C3FE-9D1F-4DE2-8B76-BE957E26DE56}" type="presParOf" srcId="{F62E9B4A-68E6-457B-BA88-07D80715F5D3}" destId="{18B5D4FF-8CEF-4065-A6AA-6B11D8A2B68D}" srcOrd="3" destOrd="0" presId="urn:microsoft.com/office/officeart/2008/layout/VerticalCurvedList"/>
    <dgm:cxn modelId="{F0E60CDC-E8EA-47B5-9DC7-33C30FFCA445}" type="presParOf" srcId="{F62E9B4A-68E6-457B-BA88-07D80715F5D3}" destId="{04A3C871-077D-4543-ACA2-9659D03D76F1}" srcOrd="4" destOrd="0" presId="urn:microsoft.com/office/officeart/2008/layout/VerticalCurvedList"/>
    <dgm:cxn modelId="{4ACC9A53-43D3-44E9-B1C7-BB4532F46653}" type="presParOf" srcId="{04A3C871-077D-4543-ACA2-9659D03D76F1}" destId="{2FC0B849-88C3-4414-AAE1-C27960E11A95}" srcOrd="0" destOrd="0" presId="urn:microsoft.com/office/officeart/2008/layout/VerticalCurvedList"/>
    <dgm:cxn modelId="{32A0C18C-A948-49B2-9C81-22F749D1871E}" type="presParOf" srcId="{F62E9B4A-68E6-457B-BA88-07D80715F5D3}" destId="{9D117C76-D05D-4C64-BBAE-6A262FF96540}" srcOrd="5" destOrd="0" presId="urn:microsoft.com/office/officeart/2008/layout/VerticalCurvedList"/>
    <dgm:cxn modelId="{411B4A70-7722-48CA-AEAD-EEB6F5DA9876}" type="presParOf" srcId="{F62E9B4A-68E6-457B-BA88-07D80715F5D3}" destId="{EAC90E28-BC56-400C-AA17-8CEEC935D669}" srcOrd="6" destOrd="0" presId="urn:microsoft.com/office/officeart/2008/layout/VerticalCurvedList"/>
    <dgm:cxn modelId="{8E8634C5-347F-4203-89E1-F8C0132B22CC}" type="presParOf" srcId="{EAC90E28-BC56-400C-AA17-8CEEC935D669}" destId="{E15F64E4-9D00-4920-AECE-E91A45735A39}" srcOrd="0" destOrd="0" presId="urn:microsoft.com/office/officeart/2008/layout/VerticalCurvedList"/>
    <dgm:cxn modelId="{19BBC837-4E12-4548-B404-2627BA20409C}" type="presParOf" srcId="{F62E9B4A-68E6-457B-BA88-07D80715F5D3}" destId="{9C591887-DDC9-4A9D-B8B2-E22C4646E1DA}" srcOrd="7" destOrd="0" presId="urn:microsoft.com/office/officeart/2008/layout/VerticalCurvedList"/>
    <dgm:cxn modelId="{15549134-C12B-4892-8734-FCD621360343}" type="presParOf" srcId="{F62E9B4A-68E6-457B-BA88-07D80715F5D3}" destId="{5296DD3A-79B6-4812-8A3D-EF425B090040}" srcOrd="8" destOrd="0" presId="urn:microsoft.com/office/officeart/2008/layout/VerticalCurvedList"/>
    <dgm:cxn modelId="{A0242EB0-2979-4FC4-8A09-5D1E68F9E161}" type="presParOf" srcId="{5296DD3A-79B6-4812-8A3D-EF425B090040}" destId="{3F3F4C9D-964A-4670-BD65-57C870C628E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D97D08-9902-4171-9B2D-8CBD812CD13F}"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en-AU"/>
        </a:p>
      </dgm:t>
    </dgm:pt>
    <dgm:pt modelId="{6F3315D4-DF0C-4DD4-BE7B-6329AE5B17E2}">
      <dgm:prSet phldrT="[Text]" custT="1"/>
      <dgm:spPr>
        <a:solidFill>
          <a:srgbClr val="E7E1DE"/>
        </a:solidFill>
        <a:ln w="57150">
          <a:noFill/>
        </a:ln>
      </dgm:spPr>
      <dgm:t>
        <a:bodyPr/>
        <a:lstStyle/>
        <a:p>
          <a:r>
            <a:rPr lang="en-AU" sz="2000" b="1" dirty="0"/>
            <a:t>Module 1           </a:t>
          </a:r>
          <a:r>
            <a:rPr lang="en-AU" sz="1600" dirty="0"/>
            <a:t>Exploring revisions to purpose, principles and practices</a:t>
          </a:r>
          <a:endParaRPr lang="en-AU" sz="1900" dirty="0"/>
        </a:p>
      </dgm:t>
    </dgm:pt>
    <dgm:pt modelId="{EC8F08F9-0FB4-423E-B011-C185332FE5DA}" type="parTrans" cxnId="{3690ADFC-70B4-4ED3-9C08-64B58EA18A13}">
      <dgm:prSet/>
      <dgm:spPr/>
      <dgm:t>
        <a:bodyPr/>
        <a:lstStyle/>
        <a:p>
          <a:endParaRPr lang="en-AU"/>
        </a:p>
      </dgm:t>
    </dgm:pt>
    <dgm:pt modelId="{BA249107-3EF0-4E49-AB90-BD4B0A4C0412}" type="sibTrans" cxnId="{3690ADFC-70B4-4ED3-9C08-64B58EA18A13}">
      <dgm:prSet/>
      <dgm:spPr/>
      <dgm:t>
        <a:bodyPr/>
        <a:lstStyle/>
        <a:p>
          <a:endParaRPr lang="en-AU"/>
        </a:p>
      </dgm:t>
    </dgm:pt>
    <dgm:pt modelId="{9021644A-85E7-43A6-9293-394E98646CEE}">
      <dgm:prSet phldrT="[Text]"/>
      <dgm:spPr>
        <a:solidFill>
          <a:srgbClr val="8E5E4F"/>
        </a:solidFill>
        <a:ln>
          <a:noFill/>
        </a:ln>
      </dgm:spPr>
      <dgm:t>
        <a:bodyPr/>
        <a:lstStyle/>
        <a:p>
          <a:r>
            <a:rPr lang="en-AU" b="1" dirty="0"/>
            <a:t>QKLG 2024 and </a:t>
          </a:r>
          <a:br>
            <a:rPr lang="en-AU" b="1" dirty="0"/>
          </a:br>
          <a:r>
            <a:rPr lang="en-AU" b="1" dirty="0"/>
            <a:t>EYLF V2.0 alignment</a:t>
          </a:r>
        </a:p>
      </dgm:t>
    </dgm:pt>
    <dgm:pt modelId="{B79B2B2E-D269-4AFA-96D3-5A893319430A}" type="parTrans" cxnId="{F65243FF-B7EC-46CF-A55E-6C531460E145}">
      <dgm:prSet/>
      <dgm:spPr/>
      <dgm:t>
        <a:bodyPr/>
        <a:lstStyle/>
        <a:p>
          <a:endParaRPr lang="en-AU"/>
        </a:p>
      </dgm:t>
    </dgm:pt>
    <dgm:pt modelId="{919C5698-7DB0-400A-A1F4-9C30AEF7EBD2}" type="sibTrans" cxnId="{F65243FF-B7EC-46CF-A55E-6C531460E145}">
      <dgm:prSet/>
      <dgm:spPr/>
      <dgm:t>
        <a:bodyPr/>
        <a:lstStyle/>
        <a:p>
          <a:endParaRPr lang="en-AU"/>
        </a:p>
      </dgm:t>
    </dgm:pt>
    <dgm:pt modelId="{6A4AD55A-0EE7-4932-A1AF-A7CE0318E35B}">
      <dgm:prSet phldrT="[Text]"/>
      <dgm:spPr>
        <a:solidFill>
          <a:srgbClr val="8E5E4F"/>
        </a:solidFill>
        <a:ln>
          <a:noFill/>
        </a:ln>
      </dgm:spPr>
      <dgm:t>
        <a:bodyPr/>
        <a:lstStyle/>
        <a:p>
          <a:r>
            <a:rPr lang="en-AU" b="1" dirty="0"/>
            <a:t>Purpose, principles and practices</a:t>
          </a:r>
        </a:p>
      </dgm:t>
    </dgm:pt>
    <dgm:pt modelId="{AD77FBAA-CA4B-4B26-9598-E24AACDAC8DF}" type="parTrans" cxnId="{2D922623-6F30-41BA-AC60-EE69438A6D02}">
      <dgm:prSet/>
      <dgm:spPr/>
      <dgm:t>
        <a:bodyPr/>
        <a:lstStyle/>
        <a:p>
          <a:endParaRPr lang="en-AU"/>
        </a:p>
      </dgm:t>
    </dgm:pt>
    <dgm:pt modelId="{43074DA9-551C-4DC0-B862-00B6EEAB7CB2}" type="sibTrans" cxnId="{2D922623-6F30-41BA-AC60-EE69438A6D02}">
      <dgm:prSet/>
      <dgm:spPr/>
      <dgm:t>
        <a:bodyPr/>
        <a:lstStyle/>
        <a:p>
          <a:endParaRPr lang="en-AU"/>
        </a:p>
      </dgm:t>
    </dgm:pt>
    <dgm:pt modelId="{DC14A935-8939-4EA0-8D6E-901D70499169}">
      <dgm:prSet phldrT="[Text]" custT="1"/>
      <dgm:spPr>
        <a:solidFill>
          <a:srgbClr val="E7E1DE"/>
        </a:solidFill>
        <a:ln w="57150">
          <a:solidFill>
            <a:srgbClr val="8E5E4F"/>
          </a:solidFill>
        </a:ln>
      </dgm:spPr>
      <dgm:t>
        <a:bodyPr/>
        <a:lstStyle/>
        <a:p>
          <a:r>
            <a:rPr lang="en-AU" sz="2000" b="1" dirty="0"/>
            <a:t>Module 2</a:t>
          </a:r>
        </a:p>
        <a:p>
          <a:r>
            <a:rPr lang="en-AU" sz="1600" dirty="0"/>
            <a:t>Exploring continua and reviewing transitions</a:t>
          </a:r>
        </a:p>
      </dgm:t>
    </dgm:pt>
    <dgm:pt modelId="{6E8071B4-5C3A-4062-9BF9-3553BBB7D066}" type="parTrans" cxnId="{B94AEC6B-E7C8-44C8-BA85-CE26E35783E4}">
      <dgm:prSet/>
      <dgm:spPr/>
      <dgm:t>
        <a:bodyPr/>
        <a:lstStyle/>
        <a:p>
          <a:endParaRPr lang="en-AU"/>
        </a:p>
      </dgm:t>
    </dgm:pt>
    <dgm:pt modelId="{7DDAD101-AA11-45D2-B91B-9439E1EF25F2}" type="sibTrans" cxnId="{B94AEC6B-E7C8-44C8-BA85-CE26E35783E4}">
      <dgm:prSet/>
      <dgm:spPr/>
      <dgm:t>
        <a:bodyPr/>
        <a:lstStyle/>
        <a:p>
          <a:endParaRPr lang="en-AU"/>
        </a:p>
      </dgm:t>
    </dgm:pt>
    <dgm:pt modelId="{0176E40B-EB3E-43DB-A6EB-B91B361DD140}">
      <dgm:prSet phldrT="[Text]"/>
      <dgm:spPr>
        <a:solidFill>
          <a:srgbClr val="8E5E4F"/>
        </a:solidFill>
        <a:ln>
          <a:noFill/>
        </a:ln>
      </dgm:spPr>
      <dgm:t>
        <a:bodyPr/>
        <a:lstStyle/>
        <a:p>
          <a:r>
            <a:rPr lang="en-AU" b="1" dirty="0"/>
            <a:t>Continua of learning and development</a:t>
          </a:r>
        </a:p>
      </dgm:t>
    </dgm:pt>
    <dgm:pt modelId="{40C2BC91-A691-454B-821C-F8EACDF8FD93}" type="parTrans" cxnId="{BBD5F429-83DC-4BF5-A887-CDB461F66213}">
      <dgm:prSet/>
      <dgm:spPr/>
      <dgm:t>
        <a:bodyPr/>
        <a:lstStyle/>
        <a:p>
          <a:endParaRPr lang="en-AU"/>
        </a:p>
      </dgm:t>
    </dgm:pt>
    <dgm:pt modelId="{64455DDB-270D-43F6-B09E-B3D5AF1A45A6}" type="sibTrans" cxnId="{BBD5F429-83DC-4BF5-A887-CDB461F66213}">
      <dgm:prSet/>
      <dgm:spPr/>
      <dgm:t>
        <a:bodyPr/>
        <a:lstStyle/>
        <a:p>
          <a:endParaRPr lang="en-AU"/>
        </a:p>
      </dgm:t>
    </dgm:pt>
    <dgm:pt modelId="{A3F03684-61E4-484E-A255-172993101133}">
      <dgm:prSet phldrT="[Text]"/>
      <dgm:spPr>
        <a:solidFill>
          <a:srgbClr val="8E5E4F"/>
        </a:solidFill>
        <a:ln>
          <a:noFill/>
        </a:ln>
      </dgm:spPr>
      <dgm:t>
        <a:bodyPr/>
        <a:lstStyle/>
        <a:p>
          <a:r>
            <a:rPr lang="en-AU" b="1" dirty="0"/>
            <a:t>Learning and development areas</a:t>
          </a:r>
        </a:p>
      </dgm:t>
    </dgm:pt>
    <dgm:pt modelId="{9C676D6A-4075-4C77-AE4F-6FF07AF4ADA8}" type="parTrans" cxnId="{EC08A4C6-3546-418F-8323-CF86E3051A8F}">
      <dgm:prSet/>
      <dgm:spPr/>
      <dgm:t>
        <a:bodyPr/>
        <a:lstStyle/>
        <a:p>
          <a:endParaRPr lang="en-AU"/>
        </a:p>
      </dgm:t>
    </dgm:pt>
    <dgm:pt modelId="{640D5D41-9DF5-4554-86F6-18396D013D18}" type="sibTrans" cxnId="{EC08A4C6-3546-418F-8323-CF86E3051A8F}">
      <dgm:prSet/>
      <dgm:spPr/>
      <dgm:t>
        <a:bodyPr/>
        <a:lstStyle/>
        <a:p>
          <a:endParaRPr lang="en-AU"/>
        </a:p>
      </dgm:t>
    </dgm:pt>
    <dgm:pt modelId="{90BCCD4A-B8F0-4522-916A-BC62B2CFC70A}">
      <dgm:prSet phldrT="[Text]" custT="1"/>
      <dgm:spPr>
        <a:solidFill>
          <a:srgbClr val="E7E1DE"/>
        </a:solidFill>
        <a:ln w="57150">
          <a:solidFill>
            <a:srgbClr val="8E5E4F"/>
          </a:solidFill>
        </a:ln>
      </dgm:spPr>
      <dgm:t>
        <a:bodyPr/>
        <a:lstStyle/>
        <a:p>
          <a:r>
            <a:rPr lang="en-AU" sz="1900" b="1" dirty="0"/>
            <a:t>Module 3</a:t>
          </a:r>
        </a:p>
        <a:p>
          <a:r>
            <a:rPr lang="en-AU" sz="1600" dirty="0"/>
            <a:t>Examining considerations for planning</a:t>
          </a:r>
        </a:p>
      </dgm:t>
    </dgm:pt>
    <dgm:pt modelId="{C82E4BC6-9BEF-484A-86E7-80DF23291BB7}" type="parTrans" cxnId="{1782E473-6483-4A15-B5A2-876662C41DA8}">
      <dgm:prSet/>
      <dgm:spPr/>
      <dgm:t>
        <a:bodyPr/>
        <a:lstStyle/>
        <a:p>
          <a:endParaRPr lang="en-AU"/>
        </a:p>
      </dgm:t>
    </dgm:pt>
    <dgm:pt modelId="{823458E5-F8A5-4A51-B02E-17F38D4B342E}" type="sibTrans" cxnId="{1782E473-6483-4A15-B5A2-876662C41DA8}">
      <dgm:prSet/>
      <dgm:spPr/>
      <dgm:t>
        <a:bodyPr/>
        <a:lstStyle/>
        <a:p>
          <a:endParaRPr lang="en-AU"/>
        </a:p>
      </dgm:t>
    </dgm:pt>
    <dgm:pt modelId="{CA4CFE8B-C50C-4609-ADCC-0F9C351A6160}">
      <dgm:prSet phldrT="[Text]"/>
      <dgm:spPr>
        <a:solidFill>
          <a:srgbClr val="8E5E4F"/>
        </a:solidFill>
        <a:ln>
          <a:noFill/>
        </a:ln>
      </dgm:spPr>
      <dgm:t>
        <a:bodyPr/>
        <a:lstStyle/>
        <a:p>
          <a:r>
            <a:rPr lang="en-AU" b="1" dirty="0"/>
            <a:t>Considerations for planning with the QKLG 2024</a:t>
          </a:r>
        </a:p>
      </dgm:t>
    </dgm:pt>
    <dgm:pt modelId="{AA42DA5D-762D-4C6A-A01B-BD57B1B77660}" type="parTrans" cxnId="{B5A53EB4-F4E0-493F-88A6-85F27649348C}">
      <dgm:prSet/>
      <dgm:spPr/>
      <dgm:t>
        <a:bodyPr/>
        <a:lstStyle/>
        <a:p>
          <a:endParaRPr lang="en-AU"/>
        </a:p>
      </dgm:t>
    </dgm:pt>
    <dgm:pt modelId="{19C965A6-7449-4CFB-AAC7-3998FC58AA17}" type="sibTrans" cxnId="{B5A53EB4-F4E0-493F-88A6-85F27649348C}">
      <dgm:prSet/>
      <dgm:spPr/>
      <dgm:t>
        <a:bodyPr/>
        <a:lstStyle/>
        <a:p>
          <a:endParaRPr lang="en-AU"/>
        </a:p>
      </dgm:t>
    </dgm:pt>
    <dgm:pt modelId="{60958536-54FE-40BB-B88C-E5C1E2FC880F}">
      <dgm:prSet/>
      <dgm:spPr>
        <a:solidFill>
          <a:srgbClr val="8E5E4F"/>
        </a:solidFill>
        <a:ln>
          <a:noFill/>
        </a:ln>
      </dgm:spPr>
      <dgm:t>
        <a:bodyPr/>
        <a:lstStyle/>
        <a:p>
          <a:r>
            <a:rPr lang="en-AU" b="1" dirty="0"/>
            <a:t>Supporting transitions and continuity of learning</a:t>
          </a:r>
        </a:p>
      </dgm:t>
    </dgm:pt>
    <dgm:pt modelId="{884EF74B-DF24-4298-BC59-DA811CC63E82}" type="parTrans" cxnId="{A5553E8D-46C4-47BC-826B-79226F8AFE82}">
      <dgm:prSet/>
      <dgm:spPr/>
      <dgm:t>
        <a:bodyPr/>
        <a:lstStyle/>
        <a:p>
          <a:endParaRPr lang="en-AU"/>
        </a:p>
      </dgm:t>
    </dgm:pt>
    <dgm:pt modelId="{086F82A9-8616-4F45-A9DF-0B57E474D3F5}" type="sibTrans" cxnId="{A5553E8D-46C4-47BC-826B-79226F8AFE82}">
      <dgm:prSet/>
      <dgm:spPr/>
      <dgm:t>
        <a:bodyPr/>
        <a:lstStyle/>
        <a:p>
          <a:endParaRPr lang="en-AU"/>
        </a:p>
      </dgm:t>
    </dgm:pt>
    <dgm:pt modelId="{F1EA7106-4E27-456F-BB8D-6EFD2773BD30}" type="pres">
      <dgm:prSet presAssocID="{52D97D08-9902-4171-9B2D-8CBD812CD13F}" presName="theList" presStyleCnt="0">
        <dgm:presLayoutVars>
          <dgm:dir/>
          <dgm:animLvl val="lvl"/>
          <dgm:resizeHandles val="exact"/>
        </dgm:presLayoutVars>
      </dgm:prSet>
      <dgm:spPr/>
    </dgm:pt>
    <dgm:pt modelId="{5BFD5029-D16E-49DE-BEA2-B84EC44158C3}" type="pres">
      <dgm:prSet presAssocID="{6F3315D4-DF0C-4DD4-BE7B-6329AE5B17E2}" presName="compNode" presStyleCnt="0"/>
      <dgm:spPr/>
    </dgm:pt>
    <dgm:pt modelId="{A3EEBB6E-A76B-4450-80D9-19358F019AD0}" type="pres">
      <dgm:prSet presAssocID="{6F3315D4-DF0C-4DD4-BE7B-6329AE5B17E2}" presName="aNode" presStyleLbl="bgShp" presStyleIdx="0" presStyleCnt="3"/>
      <dgm:spPr/>
    </dgm:pt>
    <dgm:pt modelId="{42A1DA6B-80C9-49D4-8553-73DA697A718B}" type="pres">
      <dgm:prSet presAssocID="{6F3315D4-DF0C-4DD4-BE7B-6329AE5B17E2}" presName="textNode" presStyleLbl="bgShp" presStyleIdx="0" presStyleCnt="3"/>
      <dgm:spPr/>
    </dgm:pt>
    <dgm:pt modelId="{B19F7653-5E2D-4BD5-9C27-402F3356E625}" type="pres">
      <dgm:prSet presAssocID="{6F3315D4-DF0C-4DD4-BE7B-6329AE5B17E2}" presName="compChildNode" presStyleCnt="0"/>
      <dgm:spPr/>
    </dgm:pt>
    <dgm:pt modelId="{B06E1673-F553-4AFA-BE01-DCC3CD1468C5}" type="pres">
      <dgm:prSet presAssocID="{6F3315D4-DF0C-4DD4-BE7B-6329AE5B17E2}" presName="theInnerList" presStyleCnt="0"/>
      <dgm:spPr/>
    </dgm:pt>
    <dgm:pt modelId="{BEDED2A2-421C-4167-998B-C1E4244DF509}" type="pres">
      <dgm:prSet presAssocID="{9021644A-85E7-43A6-9293-394E98646CEE}" presName="childNode" presStyleLbl="node1" presStyleIdx="0" presStyleCnt="6">
        <dgm:presLayoutVars>
          <dgm:bulletEnabled val="1"/>
        </dgm:presLayoutVars>
      </dgm:prSet>
      <dgm:spPr/>
    </dgm:pt>
    <dgm:pt modelId="{8CBA9187-A41E-4EFC-A035-9C04D9D8B8EE}" type="pres">
      <dgm:prSet presAssocID="{9021644A-85E7-43A6-9293-394E98646CEE}" presName="aSpace2" presStyleCnt="0"/>
      <dgm:spPr/>
    </dgm:pt>
    <dgm:pt modelId="{A53AB554-6B5D-40A8-ABF1-A4F4918C0F09}" type="pres">
      <dgm:prSet presAssocID="{6A4AD55A-0EE7-4932-A1AF-A7CE0318E35B}" presName="childNode" presStyleLbl="node1" presStyleIdx="1" presStyleCnt="6">
        <dgm:presLayoutVars>
          <dgm:bulletEnabled val="1"/>
        </dgm:presLayoutVars>
      </dgm:prSet>
      <dgm:spPr/>
    </dgm:pt>
    <dgm:pt modelId="{2793A583-6F1B-43DA-9EFE-8C58995FC061}" type="pres">
      <dgm:prSet presAssocID="{6F3315D4-DF0C-4DD4-BE7B-6329AE5B17E2}" presName="aSpace" presStyleCnt="0"/>
      <dgm:spPr/>
    </dgm:pt>
    <dgm:pt modelId="{E1DA6463-0A21-4482-B999-168BF4E96347}" type="pres">
      <dgm:prSet presAssocID="{DC14A935-8939-4EA0-8D6E-901D70499169}" presName="compNode" presStyleCnt="0"/>
      <dgm:spPr/>
    </dgm:pt>
    <dgm:pt modelId="{B15E065C-4F15-4F2F-B396-11BBF37AD58D}" type="pres">
      <dgm:prSet presAssocID="{DC14A935-8939-4EA0-8D6E-901D70499169}" presName="aNode" presStyleLbl="bgShp" presStyleIdx="1" presStyleCnt="3"/>
      <dgm:spPr/>
    </dgm:pt>
    <dgm:pt modelId="{B5899D4B-AB71-4F3E-85A6-7A5DC9C51E86}" type="pres">
      <dgm:prSet presAssocID="{DC14A935-8939-4EA0-8D6E-901D70499169}" presName="textNode" presStyleLbl="bgShp" presStyleIdx="1" presStyleCnt="3"/>
      <dgm:spPr/>
    </dgm:pt>
    <dgm:pt modelId="{CA21D80F-1025-452F-BB4D-5C3ECD61919C}" type="pres">
      <dgm:prSet presAssocID="{DC14A935-8939-4EA0-8D6E-901D70499169}" presName="compChildNode" presStyleCnt="0"/>
      <dgm:spPr/>
    </dgm:pt>
    <dgm:pt modelId="{157A54C2-8550-4710-B418-DB1B9D5DA5FA}" type="pres">
      <dgm:prSet presAssocID="{DC14A935-8939-4EA0-8D6E-901D70499169}" presName="theInnerList" presStyleCnt="0"/>
      <dgm:spPr/>
    </dgm:pt>
    <dgm:pt modelId="{F96F7278-3369-4F63-B0A5-698D02BF40DE}" type="pres">
      <dgm:prSet presAssocID="{0176E40B-EB3E-43DB-A6EB-B91B361DD140}" presName="childNode" presStyleLbl="node1" presStyleIdx="2" presStyleCnt="6">
        <dgm:presLayoutVars>
          <dgm:bulletEnabled val="1"/>
        </dgm:presLayoutVars>
      </dgm:prSet>
      <dgm:spPr/>
    </dgm:pt>
    <dgm:pt modelId="{17FA373E-C82A-432B-B159-2DE9AC7BE18F}" type="pres">
      <dgm:prSet presAssocID="{0176E40B-EB3E-43DB-A6EB-B91B361DD140}" presName="aSpace2" presStyleCnt="0"/>
      <dgm:spPr/>
    </dgm:pt>
    <dgm:pt modelId="{58366B04-3E75-4A1E-AE9D-3AD4FBEE885B}" type="pres">
      <dgm:prSet presAssocID="{A3F03684-61E4-484E-A255-172993101133}" presName="childNode" presStyleLbl="node1" presStyleIdx="3" presStyleCnt="6">
        <dgm:presLayoutVars>
          <dgm:bulletEnabled val="1"/>
        </dgm:presLayoutVars>
      </dgm:prSet>
      <dgm:spPr/>
    </dgm:pt>
    <dgm:pt modelId="{AE8F3034-C291-4777-BD5F-D6E5FAB00612}" type="pres">
      <dgm:prSet presAssocID="{A3F03684-61E4-484E-A255-172993101133}" presName="aSpace2" presStyleCnt="0"/>
      <dgm:spPr/>
    </dgm:pt>
    <dgm:pt modelId="{A7601E0C-8BB8-4BBC-857F-3506F011FB34}" type="pres">
      <dgm:prSet presAssocID="{60958536-54FE-40BB-B88C-E5C1E2FC880F}" presName="childNode" presStyleLbl="node1" presStyleIdx="4" presStyleCnt="6">
        <dgm:presLayoutVars>
          <dgm:bulletEnabled val="1"/>
        </dgm:presLayoutVars>
      </dgm:prSet>
      <dgm:spPr/>
    </dgm:pt>
    <dgm:pt modelId="{DC8FC875-9091-4FAA-88D9-EA63E49FB9C2}" type="pres">
      <dgm:prSet presAssocID="{DC14A935-8939-4EA0-8D6E-901D70499169}" presName="aSpace" presStyleCnt="0"/>
      <dgm:spPr/>
    </dgm:pt>
    <dgm:pt modelId="{621F31A8-43F2-4B3E-AB20-C7F27BA0A95D}" type="pres">
      <dgm:prSet presAssocID="{90BCCD4A-B8F0-4522-916A-BC62B2CFC70A}" presName="compNode" presStyleCnt="0"/>
      <dgm:spPr/>
    </dgm:pt>
    <dgm:pt modelId="{9497A941-E719-47ED-8553-310F97EDA3D2}" type="pres">
      <dgm:prSet presAssocID="{90BCCD4A-B8F0-4522-916A-BC62B2CFC70A}" presName="aNode" presStyleLbl="bgShp" presStyleIdx="2" presStyleCnt="3"/>
      <dgm:spPr/>
    </dgm:pt>
    <dgm:pt modelId="{A4EF5473-8801-49FE-99B6-A9B6F4F3E0D5}" type="pres">
      <dgm:prSet presAssocID="{90BCCD4A-B8F0-4522-916A-BC62B2CFC70A}" presName="textNode" presStyleLbl="bgShp" presStyleIdx="2" presStyleCnt="3"/>
      <dgm:spPr/>
    </dgm:pt>
    <dgm:pt modelId="{BADDB86F-A5AE-47C9-B12A-3E145CE8C589}" type="pres">
      <dgm:prSet presAssocID="{90BCCD4A-B8F0-4522-916A-BC62B2CFC70A}" presName="compChildNode" presStyleCnt="0"/>
      <dgm:spPr/>
    </dgm:pt>
    <dgm:pt modelId="{7FF49E9A-6773-427E-B804-B7E8CBCA6FD2}" type="pres">
      <dgm:prSet presAssocID="{90BCCD4A-B8F0-4522-916A-BC62B2CFC70A}" presName="theInnerList" presStyleCnt="0"/>
      <dgm:spPr/>
    </dgm:pt>
    <dgm:pt modelId="{746B1528-8CCD-4F03-AF07-4F748FBDE4A4}" type="pres">
      <dgm:prSet presAssocID="{CA4CFE8B-C50C-4609-ADCC-0F9C351A6160}" presName="childNode" presStyleLbl="node1" presStyleIdx="5" presStyleCnt="6">
        <dgm:presLayoutVars>
          <dgm:bulletEnabled val="1"/>
        </dgm:presLayoutVars>
      </dgm:prSet>
      <dgm:spPr/>
    </dgm:pt>
  </dgm:ptLst>
  <dgm:cxnLst>
    <dgm:cxn modelId="{C3438B09-072C-443D-8C43-EC0E10BDE635}" type="presOf" srcId="{60958536-54FE-40BB-B88C-E5C1E2FC880F}" destId="{A7601E0C-8BB8-4BBC-857F-3506F011FB34}" srcOrd="0" destOrd="0" presId="urn:microsoft.com/office/officeart/2005/8/layout/lProcess2"/>
    <dgm:cxn modelId="{0A42F910-4CBF-433C-BA7F-E4CCD566716E}" type="presOf" srcId="{6F3315D4-DF0C-4DD4-BE7B-6329AE5B17E2}" destId="{A3EEBB6E-A76B-4450-80D9-19358F019AD0}" srcOrd="0" destOrd="0" presId="urn:microsoft.com/office/officeart/2005/8/layout/lProcess2"/>
    <dgm:cxn modelId="{C2FC4816-89DD-447E-B6DB-FCF124D32157}" type="presOf" srcId="{52D97D08-9902-4171-9B2D-8CBD812CD13F}" destId="{F1EA7106-4E27-456F-BB8D-6EFD2773BD30}" srcOrd="0" destOrd="0" presId="urn:microsoft.com/office/officeart/2005/8/layout/lProcess2"/>
    <dgm:cxn modelId="{B92E4119-E3BF-432A-A5D6-3D1880701C0A}" type="presOf" srcId="{6F3315D4-DF0C-4DD4-BE7B-6329AE5B17E2}" destId="{42A1DA6B-80C9-49D4-8553-73DA697A718B}" srcOrd="1" destOrd="0" presId="urn:microsoft.com/office/officeart/2005/8/layout/lProcess2"/>
    <dgm:cxn modelId="{2D922623-6F30-41BA-AC60-EE69438A6D02}" srcId="{6F3315D4-DF0C-4DD4-BE7B-6329AE5B17E2}" destId="{6A4AD55A-0EE7-4932-A1AF-A7CE0318E35B}" srcOrd="1" destOrd="0" parTransId="{AD77FBAA-CA4B-4B26-9598-E24AACDAC8DF}" sibTransId="{43074DA9-551C-4DC0-B862-00B6EEAB7CB2}"/>
    <dgm:cxn modelId="{BBD5F429-83DC-4BF5-A887-CDB461F66213}" srcId="{DC14A935-8939-4EA0-8D6E-901D70499169}" destId="{0176E40B-EB3E-43DB-A6EB-B91B361DD140}" srcOrd="0" destOrd="0" parTransId="{40C2BC91-A691-454B-821C-F8EACDF8FD93}" sibTransId="{64455DDB-270D-43F6-B09E-B3D5AF1A45A6}"/>
    <dgm:cxn modelId="{318A7C2C-54BB-468A-AD0B-A8D3F9681DC3}" type="presOf" srcId="{9021644A-85E7-43A6-9293-394E98646CEE}" destId="{BEDED2A2-421C-4167-998B-C1E4244DF509}" srcOrd="0" destOrd="0" presId="urn:microsoft.com/office/officeart/2005/8/layout/lProcess2"/>
    <dgm:cxn modelId="{4B7B1161-601D-4DE3-9E21-1F5D1A00F6B2}" type="presOf" srcId="{CA4CFE8B-C50C-4609-ADCC-0F9C351A6160}" destId="{746B1528-8CCD-4F03-AF07-4F748FBDE4A4}" srcOrd="0" destOrd="0" presId="urn:microsoft.com/office/officeart/2005/8/layout/lProcess2"/>
    <dgm:cxn modelId="{34EF8E6B-E7EE-456A-A890-22A35E459125}" type="presOf" srcId="{0176E40B-EB3E-43DB-A6EB-B91B361DD140}" destId="{F96F7278-3369-4F63-B0A5-698D02BF40DE}" srcOrd="0" destOrd="0" presId="urn:microsoft.com/office/officeart/2005/8/layout/lProcess2"/>
    <dgm:cxn modelId="{B94AEC6B-E7C8-44C8-BA85-CE26E35783E4}" srcId="{52D97D08-9902-4171-9B2D-8CBD812CD13F}" destId="{DC14A935-8939-4EA0-8D6E-901D70499169}" srcOrd="1" destOrd="0" parTransId="{6E8071B4-5C3A-4062-9BF9-3553BBB7D066}" sibTransId="{7DDAD101-AA11-45D2-B91B-9439E1EF25F2}"/>
    <dgm:cxn modelId="{9806304C-4CDD-4CD8-BBC3-AEFACFDAD928}" type="presOf" srcId="{DC14A935-8939-4EA0-8D6E-901D70499169}" destId="{B5899D4B-AB71-4F3E-85A6-7A5DC9C51E86}" srcOrd="1" destOrd="0" presId="urn:microsoft.com/office/officeart/2005/8/layout/lProcess2"/>
    <dgm:cxn modelId="{BEAE554C-21A2-4F59-8E35-360AC43CBB75}" type="presOf" srcId="{90BCCD4A-B8F0-4522-916A-BC62B2CFC70A}" destId="{A4EF5473-8801-49FE-99B6-A9B6F4F3E0D5}" srcOrd="1" destOrd="0" presId="urn:microsoft.com/office/officeart/2005/8/layout/lProcess2"/>
    <dgm:cxn modelId="{1782E473-6483-4A15-B5A2-876662C41DA8}" srcId="{52D97D08-9902-4171-9B2D-8CBD812CD13F}" destId="{90BCCD4A-B8F0-4522-916A-BC62B2CFC70A}" srcOrd="2" destOrd="0" parTransId="{C82E4BC6-9BEF-484A-86E7-80DF23291BB7}" sibTransId="{823458E5-F8A5-4A51-B02E-17F38D4B342E}"/>
    <dgm:cxn modelId="{0CE35E7A-18C8-4BC6-8ED9-42E49B9A2226}" type="presOf" srcId="{DC14A935-8939-4EA0-8D6E-901D70499169}" destId="{B15E065C-4F15-4F2F-B396-11BBF37AD58D}" srcOrd="0" destOrd="0" presId="urn:microsoft.com/office/officeart/2005/8/layout/lProcess2"/>
    <dgm:cxn modelId="{CB396A80-2E30-4EDC-BF7B-3E3E42304668}" type="presOf" srcId="{6A4AD55A-0EE7-4932-A1AF-A7CE0318E35B}" destId="{A53AB554-6B5D-40A8-ABF1-A4F4918C0F09}" srcOrd="0" destOrd="0" presId="urn:microsoft.com/office/officeart/2005/8/layout/lProcess2"/>
    <dgm:cxn modelId="{2A169F85-B539-4153-BA51-4326599076EF}" type="presOf" srcId="{90BCCD4A-B8F0-4522-916A-BC62B2CFC70A}" destId="{9497A941-E719-47ED-8553-310F97EDA3D2}" srcOrd="0" destOrd="0" presId="urn:microsoft.com/office/officeart/2005/8/layout/lProcess2"/>
    <dgm:cxn modelId="{82ABBB86-EF1F-49A9-8DED-8F82D89CE839}" type="presOf" srcId="{A3F03684-61E4-484E-A255-172993101133}" destId="{58366B04-3E75-4A1E-AE9D-3AD4FBEE885B}" srcOrd="0" destOrd="0" presId="urn:microsoft.com/office/officeart/2005/8/layout/lProcess2"/>
    <dgm:cxn modelId="{A5553E8D-46C4-47BC-826B-79226F8AFE82}" srcId="{DC14A935-8939-4EA0-8D6E-901D70499169}" destId="{60958536-54FE-40BB-B88C-E5C1E2FC880F}" srcOrd="2" destOrd="0" parTransId="{884EF74B-DF24-4298-BC59-DA811CC63E82}" sibTransId="{086F82A9-8616-4F45-A9DF-0B57E474D3F5}"/>
    <dgm:cxn modelId="{B5A53EB4-F4E0-493F-88A6-85F27649348C}" srcId="{90BCCD4A-B8F0-4522-916A-BC62B2CFC70A}" destId="{CA4CFE8B-C50C-4609-ADCC-0F9C351A6160}" srcOrd="0" destOrd="0" parTransId="{AA42DA5D-762D-4C6A-A01B-BD57B1B77660}" sibTransId="{19C965A6-7449-4CFB-AAC7-3998FC58AA17}"/>
    <dgm:cxn modelId="{EC08A4C6-3546-418F-8323-CF86E3051A8F}" srcId="{DC14A935-8939-4EA0-8D6E-901D70499169}" destId="{A3F03684-61E4-484E-A255-172993101133}" srcOrd="1" destOrd="0" parTransId="{9C676D6A-4075-4C77-AE4F-6FF07AF4ADA8}" sibTransId="{640D5D41-9DF5-4554-86F6-18396D013D18}"/>
    <dgm:cxn modelId="{3690ADFC-70B4-4ED3-9C08-64B58EA18A13}" srcId="{52D97D08-9902-4171-9B2D-8CBD812CD13F}" destId="{6F3315D4-DF0C-4DD4-BE7B-6329AE5B17E2}" srcOrd="0" destOrd="0" parTransId="{EC8F08F9-0FB4-423E-B011-C185332FE5DA}" sibTransId="{BA249107-3EF0-4E49-AB90-BD4B0A4C0412}"/>
    <dgm:cxn modelId="{F65243FF-B7EC-46CF-A55E-6C531460E145}" srcId="{6F3315D4-DF0C-4DD4-BE7B-6329AE5B17E2}" destId="{9021644A-85E7-43A6-9293-394E98646CEE}" srcOrd="0" destOrd="0" parTransId="{B79B2B2E-D269-4AFA-96D3-5A893319430A}" sibTransId="{919C5698-7DB0-400A-A1F4-9C30AEF7EBD2}"/>
    <dgm:cxn modelId="{AD0B427C-DCC4-4875-BBA2-099F234C49AB}" type="presParOf" srcId="{F1EA7106-4E27-456F-BB8D-6EFD2773BD30}" destId="{5BFD5029-D16E-49DE-BEA2-B84EC44158C3}" srcOrd="0" destOrd="0" presId="urn:microsoft.com/office/officeart/2005/8/layout/lProcess2"/>
    <dgm:cxn modelId="{9E0CEA0A-9FD3-4DA1-92D1-A117FAD1C815}" type="presParOf" srcId="{5BFD5029-D16E-49DE-BEA2-B84EC44158C3}" destId="{A3EEBB6E-A76B-4450-80D9-19358F019AD0}" srcOrd="0" destOrd="0" presId="urn:microsoft.com/office/officeart/2005/8/layout/lProcess2"/>
    <dgm:cxn modelId="{C42535EC-B1D7-4E7E-B6DB-CCC3D3470201}" type="presParOf" srcId="{5BFD5029-D16E-49DE-BEA2-B84EC44158C3}" destId="{42A1DA6B-80C9-49D4-8553-73DA697A718B}" srcOrd="1" destOrd="0" presId="urn:microsoft.com/office/officeart/2005/8/layout/lProcess2"/>
    <dgm:cxn modelId="{5E320249-7D4E-4446-B661-243BE3FD2468}" type="presParOf" srcId="{5BFD5029-D16E-49DE-BEA2-B84EC44158C3}" destId="{B19F7653-5E2D-4BD5-9C27-402F3356E625}" srcOrd="2" destOrd="0" presId="urn:microsoft.com/office/officeart/2005/8/layout/lProcess2"/>
    <dgm:cxn modelId="{048B5C0B-CCE5-4FC1-9146-7E5CFC6FF9A8}" type="presParOf" srcId="{B19F7653-5E2D-4BD5-9C27-402F3356E625}" destId="{B06E1673-F553-4AFA-BE01-DCC3CD1468C5}" srcOrd="0" destOrd="0" presId="urn:microsoft.com/office/officeart/2005/8/layout/lProcess2"/>
    <dgm:cxn modelId="{90578088-7375-4FB7-8D43-0DFFBDAC02DF}" type="presParOf" srcId="{B06E1673-F553-4AFA-BE01-DCC3CD1468C5}" destId="{BEDED2A2-421C-4167-998B-C1E4244DF509}" srcOrd="0" destOrd="0" presId="urn:microsoft.com/office/officeart/2005/8/layout/lProcess2"/>
    <dgm:cxn modelId="{BB390A48-8556-4FCF-B2A9-37F2FC139EE5}" type="presParOf" srcId="{B06E1673-F553-4AFA-BE01-DCC3CD1468C5}" destId="{8CBA9187-A41E-4EFC-A035-9C04D9D8B8EE}" srcOrd="1" destOrd="0" presId="urn:microsoft.com/office/officeart/2005/8/layout/lProcess2"/>
    <dgm:cxn modelId="{A63D12E6-19D0-4C16-9487-DC24346671AB}" type="presParOf" srcId="{B06E1673-F553-4AFA-BE01-DCC3CD1468C5}" destId="{A53AB554-6B5D-40A8-ABF1-A4F4918C0F09}" srcOrd="2" destOrd="0" presId="urn:microsoft.com/office/officeart/2005/8/layout/lProcess2"/>
    <dgm:cxn modelId="{263EF400-F0CB-468E-91D9-50D602AC6623}" type="presParOf" srcId="{F1EA7106-4E27-456F-BB8D-6EFD2773BD30}" destId="{2793A583-6F1B-43DA-9EFE-8C58995FC061}" srcOrd="1" destOrd="0" presId="urn:microsoft.com/office/officeart/2005/8/layout/lProcess2"/>
    <dgm:cxn modelId="{B919FD20-F245-40FB-99F7-2BC3A8EEF00F}" type="presParOf" srcId="{F1EA7106-4E27-456F-BB8D-6EFD2773BD30}" destId="{E1DA6463-0A21-4482-B999-168BF4E96347}" srcOrd="2" destOrd="0" presId="urn:microsoft.com/office/officeart/2005/8/layout/lProcess2"/>
    <dgm:cxn modelId="{67EFC2A8-FF12-4657-8337-7B1A5FC32D64}" type="presParOf" srcId="{E1DA6463-0A21-4482-B999-168BF4E96347}" destId="{B15E065C-4F15-4F2F-B396-11BBF37AD58D}" srcOrd="0" destOrd="0" presId="urn:microsoft.com/office/officeart/2005/8/layout/lProcess2"/>
    <dgm:cxn modelId="{9B6CDAB5-8A83-45DB-9BE0-89C385748A2E}" type="presParOf" srcId="{E1DA6463-0A21-4482-B999-168BF4E96347}" destId="{B5899D4B-AB71-4F3E-85A6-7A5DC9C51E86}" srcOrd="1" destOrd="0" presId="urn:microsoft.com/office/officeart/2005/8/layout/lProcess2"/>
    <dgm:cxn modelId="{CDFCD43E-76BA-4E47-970B-FAF72858724A}" type="presParOf" srcId="{E1DA6463-0A21-4482-B999-168BF4E96347}" destId="{CA21D80F-1025-452F-BB4D-5C3ECD61919C}" srcOrd="2" destOrd="0" presId="urn:microsoft.com/office/officeart/2005/8/layout/lProcess2"/>
    <dgm:cxn modelId="{16AF859E-F8CC-4EFF-BF71-78069008681B}" type="presParOf" srcId="{CA21D80F-1025-452F-BB4D-5C3ECD61919C}" destId="{157A54C2-8550-4710-B418-DB1B9D5DA5FA}" srcOrd="0" destOrd="0" presId="urn:microsoft.com/office/officeart/2005/8/layout/lProcess2"/>
    <dgm:cxn modelId="{22ADF098-A4BF-427F-8A61-FF1D5C6B56AA}" type="presParOf" srcId="{157A54C2-8550-4710-B418-DB1B9D5DA5FA}" destId="{F96F7278-3369-4F63-B0A5-698D02BF40DE}" srcOrd="0" destOrd="0" presId="urn:microsoft.com/office/officeart/2005/8/layout/lProcess2"/>
    <dgm:cxn modelId="{81F0FFA3-7587-4F4A-9327-238950D2703B}" type="presParOf" srcId="{157A54C2-8550-4710-B418-DB1B9D5DA5FA}" destId="{17FA373E-C82A-432B-B159-2DE9AC7BE18F}" srcOrd="1" destOrd="0" presId="urn:microsoft.com/office/officeart/2005/8/layout/lProcess2"/>
    <dgm:cxn modelId="{89DE3B94-72D9-49C4-98DD-8A7E7ABB53F6}" type="presParOf" srcId="{157A54C2-8550-4710-B418-DB1B9D5DA5FA}" destId="{58366B04-3E75-4A1E-AE9D-3AD4FBEE885B}" srcOrd="2" destOrd="0" presId="urn:microsoft.com/office/officeart/2005/8/layout/lProcess2"/>
    <dgm:cxn modelId="{43F5FFFF-F522-47F2-816E-2307E7753819}" type="presParOf" srcId="{157A54C2-8550-4710-B418-DB1B9D5DA5FA}" destId="{AE8F3034-C291-4777-BD5F-D6E5FAB00612}" srcOrd="3" destOrd="0" presId="urn:microsoft.com/office/officeart/2005/8/layout/lProcess2"/>
    <dgm:cxn modelId="{CC7A8E44-70AD-46DE-B6A5-7427D03C45CD}" type="presParOf" srcId="{157A54C2-8550-4710-B418-DB1B9D5DA5FA}" destId="{A7601E0C-8BB8-4BBC-857F-3506F011FB34}" srcOrd="4" destOrd="0" presId="urn:microsoft.com/office/officeart/2005/8/layout/lProcess2"/>
    <dgm:cxn modelId="{330AA132-A719-4D04-A270-FD489514A971}" type="presParOf" srcId="{F1EA7106-4E27-456F-BB8D-6EFD2773BD30}" destId="{DC8FC875-9091-4FAA-88D9-EA63E49FB9C2}" srcOrd="3" destOrd="0" presId="urn:microsoft.com/office/officeart/2005/8/layout/lProcess2"/>
    <dgm:cxn modelId="{AFECF807-E53A-47D3-BEF2-47AAB1858D53}" type="presParOf" srcId="{F1EA7106-4E27-456F-BB8D-6EFD2773BD30}" destId="{621F31A8-43F2-4B3E-AB20-C7F27BA0A95D}" srcOrd="4" destOrd="0" presId="urn:microsoft.com/office/officeart/2005/8/layout/lProcess2"/>
    <dgm:cxn modelId="{881C42A9-EFFB-4F12-94E7-1036C221A869}" type="presParOf" srcId="{621F31A8-43F2-4B3E-AB20-C7F27BA0A95D}" destId="{9497A941-E719-47ED-8553-310F97EDA3D2}" srcOrd="0" destOrd="0" presId="urn:microsoft.com/office/officeart/2005/8/layout/lProcess2"/>
    <dgm:cxn modelId="{A77FBC15-4D75-4198-B672-AFA833BC7053}" type="presParOf" srcId="{621F31A8-43F2-4B3E-AB20-C7F27BA0A95D}" destId="{A4EF5473-8801-49FE-99B6-A9B6F4F3E0D5}" srcOrd="1" destOrd="0" presId="urn:microsoft.com/office/officeart/2005/8/layout/lProcess2"/>
    <dgm:cxn modelId="{50D10477-273D-4F6E-B1EE-43ECB95846FE}" type="presParOf" srcId="{621F31A8-43F2-4B3E-AB20-C7F27BA0A95D}" destId="{BADDB86F-A5AE-47C9-B12A-3E145CE8C589}" srcOrd="2" destOrd="0" presId="urn:microsoft.com/office/officeart/2005/8/layout/lProcess2"/>
    <dgm:cxn modelId="{730521E3-7C1A-4271-B922-579BC11A948E}" type="presParOf" srcId="{BADDB86F-A5AE-47C9-B12A-3E145CE8C589}" destId="{7FF49E9A-6773-427E-B804-B7E8CBCA6FD2}" srcOrd="0" destOrd="0" presId="urn:microsoft.com/office/officeart/2005/8/layout/lProcess2"/>
    <dgm:cxn modelId="{8FBA9B4B-0C87-4323-B409-5A1D9C886A79}" type="presParOf" srcId="{7FF49E9A-6773-427E-B804-B7E8CBCA6FD2}" destId="{746B1528-8CCD-4F03-AF07-4F748FBDE4A4}" srcOrd="0" destOrd="0" presId="urn:microsoft.com/office/officeart/2005/8/layout/lProcess2"/>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EBB6E-A76B-4450-80D9-19358F019AD0}">
      <dsp:nvSpPr>
        <dsp:cNvPr id="0" name=""/>
        <dsp:cNvSpPr/>
      </dsp:nvSpPr>
      <dsp:spPr>
        <a:xfrm>
          <a:off x="1037" y="0"/>
          <a:ext cx="2696579" cy="3708400"/>
        </a:xfrm>
        <a:prstGeom prst="roundRect">
          <a:avLst>
            <a:gd name="adj" fmla="val 10000"/>
          </a:avLst>
        </a:prstGeom>
        <a:solidFill>
          <a:srgbClr val="E7E1DE"/>
        </a:solidFill>
        <a:ln w="57150">
          <a:solidFill>
            <a:srgbClr val="8E5E4F"/>
          </a:solid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dirty="0"/>
            <a:t>Module 1           </a:t>
          </a:r>
          <a:r>
            <a:rPr lang="en-AU" sz="1600" kern="1200" dirty="0"/>
            <a:t>Exploring revisions to purpose, principles and practices</a:t>
          </a:r>
          <a:endParaRPr lang="en-AU" sz="1900" kern="1200" dirty="0"/>
        </a:p>
      </dsp:txBody>
      <dsp:txXfrm>
        <a:off x="1037" y="0"/>
        <a:ext cx="2696579" cy="1112520"/>
      </dsp:txXfrm>
    </dsp:sp>
    <dsp:sp modelId="{BEDED2A2-421C-4167-998B-C1E4244DF509}">
      <dsp:nvSpPr>
        <dsp:cNvPr id="0" name=""/>
        <dsp:cNvSpPr/>
      </dsp:nvSpPr>
      <dsp:spPr>
        <a:xfrm>
          <a:off x="270695" y="1113606"/>
          <a:ext cx="2157263" cy="1118133"/>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dirty="0"/>
            <a:t>QKLG 2024 and </a:t>
          </a:r>
          <a:br>
            <a:rPr lang="en-AU" sz="1500" b="1" kern="1200" dirty="0"/>
          </a:br>
          <a:r>
            <a:rPr lang="en-AU" sz="1500" b="1" kern="1200" dirty="0"/>
            <a:t>EYLF V2.0 alignment</a:t>
          </a:r>
        </a:p>
      </dsp:txBody>
      <dsp:txXfrm>
        <a:off x="303444" y="1146355"/>
        <a:ext cx="2091765" cy="1052635"/>
      </dsp:txXfrm>
    </dsp:sp>
    <dsp:sp modelId="{A53AB554-6B5D-40A8-ABF1-A4F4918C0F09}">
      <dsp:nvSpPr>
        <dsp:cNvPr id="0" name=""/>
        <dsp:cNvSpPr/>
      </dsp:nvSpPr>
      <dsp:spPr>
        <a:xfrm>
          <a:off x="270695" y="2403760"/>
          <a:ext cx="2157263" cy="1118133"/>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dirty="0"/>
            <a:t>Purpose, principles and practices</a:t>
          </a:r>
        </a:p>
      </dsp:txBody>
      <dsp:txXfrm>
        <a:off x="303444" y="2436509"/>
        <a:ext cx="2091765" cy="1052635"/>
      </dsp:txXfrm>
    </dsp:sp>
    <dsp:sp modelId="{B15E065C-4F15-4F2F-B396-11BBF37AD58D}">
      <dsp:nvSpPr>
        <dsp:cNvPr id="0" name=""/>
        <dsp:cNvSpPr/>
      </dsp:nvSpPr>
      <dsp:spPr>
        <a:xfrm>
          <a:off x="2899860" y="0"/>
          <a:ext cx="2696579" cy="3708400"/>
        </a:xfrm>
        <a:prstGeom prst="roundRect">
          <a:avLst>
            <a:gd name="adj" fmla="val 10000"/>
          </a:avLst>
        </a:prstGeom>
        <a:solidFill>
          <a:srgbClr val="E7E1DE"/>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dirty="0"/>
            <a:t>Module 2</a:t>
          </a:r>
        </a:p>
        <a:p>
          <a:pPr marL="0" lvl="0" indent="0" algn="ctr" defTabSz="889000">
            <a:lnSpc>
              <a:spcPct val="90000"/>
            </a:lnSpc>
            <a:spcBef>
              <a:spcPct val="0"/>
            </a:spcBef>
            <a:spcAft>
              <a:spcPct val="35000"/>
            </a:spcAft>
            <a:buNone/>
          </a:pPr>
          <a:r>
            <a:rPr lang="en-AU" sz="1600" kern="1200" dirty="0"/>
            <a:t>Exploring continua and reviewing transitions</a:t>
          </a:r>
        </a:p>
      </dsp:txBody>
      <dsp:txXfrm>
        <a:off x="2899860" y="0"/>
        <a:ext cx="2696579" cy="1112520"/>
      </dsp:txXfrm>
    </dsp:sp>
    <dsp:sp modelId="{F96F7278-3369-4F63-B0A5-698D02BF40DE}">
      <dsp:nvSpPr>
        <dsp:cNvPr id="0" name=""/>
        <dsp:cNvSpPr/>
      </dsp:nvSpPr>
      <dsp:spPr>
        <a:xfrm>
          <a:off x="3169518" y="1112836"/>
          <a:ext cx="2157263" cy="728552"/>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dirty="0"/>
            <a:t>Continua of learning and development</a:t>
          </a:r>
        </a:p>
      </dsp:txBody>
      <dsp:txXfrm>
        <a:off x="3190857" y="1134175"/>
        <a:ext cx="2114585" cy="685874"/>
      </dsp:txXfrm>
    </dsp:sp>
    <dsp:sp modelId="{58366B04-3E75-4A1E-AE9D-3AD4FBEE885B}">
      <dsp:nvSpPr>
        <dsp:cNvPr id="0" name=""/>
        <dsp:cNvSpPr/>
      </dsp:nvSpPr>
      <dsp:spPr>
        <a:xfrm>
          <a:off x="3169518" y="1953473"/>
          <a:ext cx="2157263" cy="728552"/>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dirty="0"/>
            <a:t>Learning and development areas</a:t>
          </a:r>
        </a:p>
      </dsp:txBody>
      <dsp:txXfrm>
        <a:off x="3190857" y="1974812"/>
        <a:ext cx="2114585" cy="685874"/>
      </dsp:txXfrm>
    </dsp:sp>
    <dsp:sp modelId="{A7601E0C-8BB8-4BBC-857F-3506F011FB34}">
      <dsp:nvSpPr>
        <dsp:cNvPr id="0" name=""/>
        <dsp:cNvSpPr/>
      </dsp:nvSpPr>
      <dsp:spPr>
        <a:xfrm>
          <a:off x="3169518" y="2794111"/>
          <a:ext cx="2157263" cy="728552"/>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dirty="0"/>
            <a:t>Supporting transitions and continuity of learning</a:t>
          </a:r>
        </a:p>
      </dsp:txBody>
      <dsp:txXfrm>
        <a:off x="3190857" y="2815450"/>
        <a:ext cx="2114585" cy="685874"/>
      </dsp:txXfrm>
    </dsp:sp>
    <dsp:sp modelId="{9497A941-E719-47ED-8553-310F97EDA3D2}">
      <dsp:nvSpPr>
        <dsp:cNvPr id="0" name=""/>
        <dsp:cNvSpPr/>
      </dsp:nvSpPr>
      <dsp:spPr>
        <a:xfrm>
          <a:off x="5798683" y="0"/>
          <a:ext cx="2696579" cy="3708400"/>
        </a:xfrm>
        <a:prstGeom prst="roundRect">
          <a:avLst>
            <a:gd name="adj" fmla="val 10000"/>
          </a:avLst>
        </a:prstGeom>
        <a:solidFill>
          <a:srgbClr val="E7E1DE"/>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b="1" kern="1200" dirty="0"/>
            <a:t>Module 3</a:t>
          </a:r>
        </a:p>
        <a:p>
          <a:pPr marL="0" lvl="0" indent="0" algn="ctr" defTabSz="844550">
            <a:lnSpc>
              <a:spcPct val="90000"/>
            </a:lnSpc>
            <a:spcBef>
              <a:spcPct val="0"/>
            </a:spcBef>
            <a:spcAft>
              <a:spcPct val="35000"/>
            </a:spcAft>
            <a:buNone/>
          </a:pPr>
          <a:r>
            <a:rPr lang="en-AU" sz="1600" kern="1200" dirty="0"/>
            <a:t>Examining considerations for planning</a:t>
          </a:r>
        </a:p>
      </dsp:txBody>
      <dsp:txXfrm>
        <a:off x="5798683" y="0"/>
        <a:ext cx="2696579" cy="1112520"/>
      </dsp:txXfrm>
    </dsp:sp>
    <dsp:sp modelId="{746B1528-8CCD-4F03-AF07-4F748FBDE4A4}">
      <dsp:nvSpPr>
        <dsp:cNvPr id="0" name=""/>
        <dsp:cNvSpPr/>
      </dsp:nvSpPr>
      <dsp:spPr>
        <a:xfrm>
          <a:off x="6068341" y="1112520"/>
          <a:ext cx="2157263" cy="2410460"/>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dirty="0"/>
            <a:t>Considerations for planning with the QKLG 2024</a:t>
          </a:r>
        </a:p>
      </dsp:txBody>
      <dsp:txXfrm>
        <a:off x="6131525" y="1175704"/>
        <a:ext cx="2030895" cy="2284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218BE-5172-44F3-912F-BD5BFBAF4CE6}">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17A35D05-F76F-48F5-A12C-7A809ED4D9C0}">
      <dsp:nvSpPr>
        <dsp:cNvPr id="0" name=""/>
        <dsp:cNvSpPr/>
      </dsp:nvSpPr>
      <dsp:spPr>
        <a:xfrm>
          <a:off x="420654" y="285101"/>
          <a:ext cx="8026074" cy="570500"/>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78740" rIns="78740" bIns="78740" numCol="1" spcCol="1270" anchor="ctr" anchorCtr="0">
          <a:noAutofit/>
        </a:bodyPr>
        <a:lstStyle/>
        <a:p>
          <a:pPr marL="0" lvl="0" indent="0" algn="l" defTabSz="1377950">
            <a:lnSpc>
              <a:spcPct val="90000"/>
            </a:lnSpc>
            <a:spcBef>
              <a:spcPct val="0"/>
            </a:spcBef>
            <a:spcAft>
              <a:spcPct val="35000"/>
            </a:spcAft>
            <a:buNone/>
          </a:pPr>
          <a:r>
            <a:rPr lang="en-AU" sz="3100" kern="1200" dirty="0">
              <a:solidFill>
                <a:schemeClr val="tx2"/>
              </a:solidFill>
            </a:rPr>
            <a:t>Purpose</a:t>
          </a:r>
        </a:p>
      </dsp:txBody>
      <dsp:txXfrm>
        <a:off x="420654" y="285101"/>
        <a:ext cx="8026074" cy="570500"/>
      </dsp:txXfrm>
    </dsp:sp>
    <dsp:sp modelId="{B30D9E02-2BAF-415E-8934-129F0D41B26C}">
      <dsp:nvSpPr>
        <dsp:cNvPr id="0" name=""/>
        <dsp:cNvSpPr/>
      </dsp:nvSpPr>
      <dsp:spPr>
        <a:xfrm>
          <a:off x="64092" y="213789"/>
          <a:ext cx="713125" cy="713125"/>
        </a:xfrm>
        <a:prstGeom prst="ellipse">
          <a:avLst/>
        </a:prstGeom>
        <a:solidFill>
          <a:schemeClr val="lt1">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18B5D4FF-8CEF-4065-A6AA-6B11D8A2B68D}">
      <dsp:nvSpPr>
        <dsp:cNvPr id="0" name=""/>
        <dsp:cNvSpPr/>
      </dsp:nvSpPr>
      <dsp:spPr>
        <a:xfrm>
          <a:off x="747735" y="1141000"/>
          <a:ext cx="7698994" cy="570500"/>
        </a:xfrm>
        <a:prstGeom prst="rect">
          <a:avLst/>
        </a:prstGeom>
        <a:solidFill>
          <a:srgbClr val="89B8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78740" rIns="78740" bIns="78740" numCol="1" spcCol="1270" anchor="ctr" anchorCtr="0">
          <a:noAutofit/>
        </a:bodyPr>
        <a:lstStyle/>
        <a:p>
          <a:pPr marL="0" lvl="0" indent="0" algn="l" defTabSz="1377950">
            <a:lnSpc>
              <a:spcPct val="90000"/>
            </a:lnSpc>
            <a:spcBef>
              <a:spcPct val="0"/>
            </a:spcBef>
            <a:spcAft>
              <a:spcPct val="35000"/>
            </a:spcAft>
            <a:buNone/>
          </a:pPr>
          <a:r>
            <a:rPr lang="en-AU" sz="3100" kern="1200" dirty="0">
              <a:solidFill>
                <a:schemeClr val="tx2"/>
              </a:solidFill>
            </a:rPr>
            <a:t>Principles</a:t>
          </a:r>
        </a:p>
      </dsp:txBody>
      <dsp:txXfrm>
        <a:off x="747735" y="1141000"/>
        <a:ext cx="7698994" cy="570500"/>
      </dsp:txXfrm>
    </dsp:sp>
    <dsp:sp modelId="{2FC0B849-88C3-4414-AAE1-C27960E11A95}">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9D117C76-D05D-4C64-BBAE-6A262FF96540}">
      <dsp:nvSpPr>
        <dsp:cNvPr id="0" name=""/>
        <dsp:cNvSpPr/>
      </dsp:nvSpPr>
      <dsp:spPr>
        <a:xfrm>
          <a:off x="747735" y="1996899"/>
          <a:ext cx="7698994" cy="570500"/>
        </a:xfrm>
        <a:prstGeom prst="rect">
          <a:avLst/>
        </a:prstGeom>
        <a:solidFill>
          <a:srgbClr val="ABCB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78740" rIns="78740" bIns="78740" numCol="1" spcCol="1270" anchor="ctr" anchorCtr="0">
          <a:noAutofit/>
        </a:bodyPr>
        <a:lstStyle/>
        <a:p>
          <a:pPr marL="0" lvl="0" indent="0" algn="l" defTabSz="1377950">
            <a:lnSpc>
              <a:spcPct val="90000"/>
            </a:lnSpc>
            <a:spcBef>
              <a:spcPct val="0"/>
            </a:spcBef>
            <a:spcAft>
              <a:spcPct val="35000"/>
            </a:spcAft>
            <a:buNone/>
          </a:pPr>
          <a:r>
            <a:rPr lang="en-AU" sz="3100" kern="1200" dirty="0">
              <a:solidFill>
                <a:schemeClr val="tx2"/>
              </a:solidFill>
            </a:rPr>
            <a:t>Practices</a:t>
          </a:r>
        </a:p>
      </dsp:txBody>
      <dsp:txXfrm>
        <a:off x="747735" y="1996899"/>
        <a:ext cx="7698994" cy="570500"/>
      </dsp:txXfrm>
    </dsp:sp>
    <dsp:sp modelId="{E15F64E4-9D00-4920-AECE-E91A45735A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rgbClr val="ABCBEB"/>
          </a:solidFill>
          <a:prstDash val="solid"/>
          <a:miter lim="800000"/>
        </a:ln>
        <a:effectLst/>
      </dsp:spPr>
      <dsp:style>
        <a:lnRef idx="2">
          <a:scrgbClr r="0" g="0" b="0"/>
        </a:lnRef>
        <a:fillRef idx="1">
          <a:scrgbClr r="0" g="0" b="0"/>
        </a:fillRef>
        <a:effectRef idx="0">
          <a:scrgbClr r="0" g="0" b="0"/>
        </a:effectRef>
        <a:fontRef idx="minor"/>
      </dsp:style>
    </dsp:sp>
    <dsp:sp modelId="{9C591887-DDC9-4A9D-B8B2-E22C4646E1DA}">
      <dsp:nvSpPr>
        <dsp:cNvPr id="0" name=""/>
        <dsp:cNvSpPr/>
      </dsp:nvSpPr>
      <dsp:spPr>
        <a:xfrm>
          <a:off x="420654" y="2852797"/>
          <a:ext cx="8026074" cy="570500"/>
        </a:xfrm>
        <a:prstGeom prst="rect">
          <a:avLst/>
        </a:prstGeom>
        <a:solidFill>
          <a:srgbClr val="C6DD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78740" rIns="78740" bIns="78740" numCol="1" spcCol="1270" anchor="ctr" anchorCtr="0">
          <a:noAutofit/>
        </a:bodyPr>
        <a:lstStyle/>
        <a:p>
          <a:pPr marL="0" lvl="0" indent="0" algn="l" defTabSz="1377950">
            <a:lnSpc>
              <a:spcPct val="90000"/>
            </a:lnSpc>
            <a:spcBef>
              <a:spcPct val="0"/>
            </a:spcBef>
            <a:spcAft>
              <a:spcPct val="35000"/>
            </a:spcAft>
            <a:buNone/>
          </a:pPr>
          <a:r>
            <a:rPr lang="en-AU" sz="3100" kern="1200" dirty="0">
              <a:solidFill>
                <a:schemeClr val="tx2"/>
              </a:solidFill>
            </a:rPr>
            <a:t>QCAA resources to support familiarisation</a:t>
          </a:r>
        </a:p>
      </dsp:txBody>
      <dsp:txXfrm>
        <a:off x="420654" y="2852797"/>
        <a:ext cx="8026074" cy="570500"/>
      </dsp:txXfrm>
    </dsp:sp>
    <dsp:sp modelId="{3F3F4C9D-964A-4670-BD65-57C870C628E0}">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rgbClr val="C6DDF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00141-A639-43C6-8343-3FE06EBFFCCB}">
      <dsp:nvSpPr>
        <dsp:cNvPr id="0" name=""/>
        <dsp:cNvSpPr/>
      </dsp:nvSpPr>
      <dsp:spPr>
        <a:xfrm>
          <a:off x="3005" y="0"/>
          <a:ext cx="6148456" cy="411316"/>
        </a:xfrm>
        <a:prstGeom prst="homePlate">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r" defTabSz="800100">
            <a:lnSpc>
              <a:spcPct val="90000"/>
            </a:lnSpc>
            <a:spcBef>
              <a:spcPct val="0"/>
            </a:spcBef>
            <a:spcAft>
              <a:spcPct val="35000"/>
            </a:spcAft>
            <a:buNone/>
          </a:pPr>
          <a:r>
            <a:rPr lang="en-AU" sz="1800" b="1" kern="1200" dirty="0"/>
            <a:t>5 years</a:t>
          </a:r>
        </a:p>
      </dsp:txBody>
      <dsp:txXfrm>
        <a:off x="3005" y="0"/>
        <a:ext cx="6045627" cy="4113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218BE-5172-44F3-912F-BD5BFBAF4CE6}">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17A35D05-F76F-48F5-A12C-7A809ED4D9C0}">
      <dsp:nvSpPr>
        <dsp:cNvPr id="0" name=""/>
        <dsp:cNvSpPr/>
      </dsp:nvSpPr>
      <dsp:spPr>
        <a:xfrm>
          <a:off x="420654" y="285101"/>
          <a:ext cx="8026074" cy="570500"/>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78740" rIns="78740" bIns="78740" numCol="1" spcCol="1270" anchor="ctr" anchorCtr="0">
          <a:noAutofit/>
        </a:bodyPr>
        <a:lstStyle/>
        <a:p>
          <a:pPr marL="0" lvl="0" indent="0" algn="l" defTabSz="1377950">
            <a:lnSpc>
              <a:spcPct val="90000"/>
            </a:lnSpc>
            <a:spcBef>
              <a:spcPct val="0"/>
            </a:spcBef>
            <a:spcAft>
              <a:spcPct val="35000"/>
            </a:spcAft>
            <a:buNone/>
          </a:pPr>
          <a:r>
            <a:rPr lang="en-AU" sz="3100" kern="1200" dirty="0">
              <a:solidFill>
                <a:schemeClr val="tx2"/>
              </a:solidFill>
            </a:rPr>
            <a:t>Purpose</a:t>
          </a:r>
        </a:p>
      </dsp:txBody>
      <dsp:txXfrm>
        <a:off x="420654" y="285101"/>
        <a:ext cx="8026074" cy="570500"/>
      </dsp:txXfrm>
    </dsp:sp>
    <dsp:sp modelId="{B30D9E02-2BAF-415E-8934-129F0D41B26C}">
      <dsp:nvSpPr>
        <dsp:cNvPr id="0" name=""/>
        <dsp:cNvSpPr/>
      </dsp:nvSpPr>
      <dsp:spPr>
        <a:xfrm>
          <a:off x="64092" y="213789"/>
          <a:ext cx="713125" cy="713125"/>
        </a:xfrm>
        <a:prstGeom prst="ellipse">
          <a:avLst/>
        </a:prstGeom>
        <a:solidFill>
          <a:schemeClr val="lt1">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18B5D4FF-8CEF-4065-A6AA-6B11D8A2B68D}">
      <dsp:nvSpPr>
        <dsp:cNvPr id="0" name=""/>
        <dsp:cNvSpPr/>
      </dsp:nvSpPr>
      <dsp:spPr>
        <a:xfrm>
          <a:off x="747735" y="1141000"/>
          <a:ext cx="7698994" cy="570500"/>
        </a:xfrm>
        <a:prstGeom prst="rect">
          <a:avLst/>
        </a:prstGeom>
        <a:solidFill>
          <a:srgbClr val="89B8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78740" rIns="78740" bIns="78740" numCol="1" spcCol="1270" anchor="ctr" anchorCtr="0">
          <a:noAutofit/>
        </a:bodyPr>
        <a:lstStyle/>
        <a:p>
          <a:pPr marL="0" lvl="0" indent="0" algn="l" defTabSz="1377950">
            <a:lnSpc>
              <a:spcPct val="90000"/>
            </a:lnSpc>
            <a:spcBef>
              <a:spcPct val="0"/>
            </a:spcBef>
            <a:spcAft>
              <a:spcPct val="35000"/>
            </a:spcAft>
            <a:buNone/>
          </a:pPr>
          <a:r>
            <a:rPr lang="en-AU" sz="3100" kern="1200" dirty="0">
              <a:solidFill>
                <a:schemeClr val="tx2"/>
              </a:solidFill>
            </a:rPr>
            <a:t>Principles</a:t>
          </a:r>
        </a:p>
      </dsp:txBody>
      <dsp:txXfrm>
        <a:off x="747735" y="1141000"/>
        <a:ext cx="7698994" cy="570500"/>
      </dsp:txXfrm>
    </dsp:sp>
    <dsp:sp modelId="{2FC0B849-88C3-4414-AAE1-C27960E11A95}">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9D117C76-D05D-4C64-BBAE-6A262FF96540}">
      <dsp:nvSpPr>
        <dsp:cNvPr id="0" name=""/>
        <dsp:cNvSpPr/>
      </dsp:nvSpPr>
      <dsp:spPr>
        <a:xfrm>
          <a:off x="747735" y="1996899"/>
          <a:ext cx="7698994" cy="570500"/>
        </a:xfrm>
        <a:prstGeom prst="rect">
          <a:avLst/>
        </a:prstGeom>
        <a:solidFill>
          <a:srgbClr val="ABCB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78740" rIns="78740" bIns="78740" numCol="1" spcCol="1270" anchor="ctr" anchorCtr="0">
          <a:noAutofit/>
        </a:bodyPr>
        <a:lstStyle/>
        <a:p>
          <a:pPr marL="0" lvl="0" indent="0" algn="l" defTabSz="1377950">
            <a:lnSpc>
              <a:spcPct val="90000"/>
            </a:lnSpc>
            <a:spcBef>
              <a:spcPct val="0"/>
            </a:spcBef>
            <a:spcAft>
              <a:spcPct val="35000"/>
            </a:spcAft>
            <a:buNone/>
          </a:pPr>
          <a:r>
            <a:rPr lang="en-AU" sz="3100" kern="1200" dirty="0">
              <a:solidFill>
                <a:schemeClr val="tx2"/>
              </a:solidFill>
            </a:rPr>
            <a:t>Practices</a:t>
          </a:r>
        </a:p>
      </dsp:txBody>
      <dsp:txXfrm>
        <a:off x="747735" y="1996899"/>
        <a:ext cx="7698994" cy="570500"/>
      </dsp:txXfrm>
    </dsp:sp>
    <dsp:sp modelId="{E15F64E4-9D00-4920-AECE-E91A45735A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rgbClr val="ABCBEB"/>
          </a:solidFill>
          <a:prstDash val="solid"/>
          <a:miter lim="800000"/>
        </a:ln>
        <a:effectLst/>
      </dsp:spPr>
      <dsp:style>
        <a:lnRef idx="2">
          <a:scrgbClr r="0" g="0" b="0"/>
        </a:lnRef>
        <a:fillRef idx="1">
          <a:scrgbClr r="0" g="0" b="0"/>
        </a:fillRef>
        <a:effectRef idx="0">
          <a:scrgbClr r="0" g="0" b="0"/>
        </a:effectRef>
        <a:fontRef idx="minor"/>
      </dsp:style>
    </dsp:sp>
    <dsp:sp modelId="{9C591887-DDC9-4A9D-B8B2-E22C4646E1DA}">
      <dsp:nvSpPr>
        <dsp:cNvPr id="0" name=""/>
        <dsp:cNvSpPr/>
      </dsp:nvSpPr>
      <dsp:spPr>
        <a:xfrm>
          <a:off x="420654" y="2852797"/>
          <a:ext cx="8026074" cy="570500"/>
        </a:xfrm>
        <a:prstGeom prst="rect">
          <a:avLst/>
        </a:prstGeom>
        <a:solidFill>
          <a:srgbClr val="C6DD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78740" rIns="78740" bIns="78740" numCol="1" spcCol="1270" anchor="ctr" anchorCtr="0">
          <a:noAutofit/>
        </a:bodyPr>
        <a:lstStyle/>
        <a:p>
          <a:pPr marL="0" lvl="0" indent="0" algn="l" defTabSz="1377950">
            <a:lnSpc>
              <a:spcPct val="90000"/>
            </a:lnSpc>
            <a:spcBef>
              <a:spcPct val="0"/>
            </a:spcBef>
            <a:spcAft>
              <a:spcPct val="35000"/>
            </a:spcAft>
            <a:buNone/>
          </a:pPr>
          <a:r>
            <a:rPr lang="en-AU" sz="3100" kern="1200" dirty="0">
              <a:solidFill>
                <a:schemeClr val="tx2"/>
              </a:solidFill>
            </a:rPr>
            <a:t>QCAA resources to support familiarisation</a:t>
          </a:r>
        </a:p>
      </dsp:txBody>
      <dsp:txXfrm>
        <a:off x="420654" y="2852797"/>
        <a:ext cx="8026074" cy="570500"/>
      </dsp:txXfrm>
    </dsp:sp>
    <dsp:sp modelId="{3F3F4C9D-964A-4670-BD65-57C870C628E0}">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rgbClr val="C6DDF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218BE-5172-44F3-912F-BD5BFBAF4CE6}">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17A35D05-F76F-48F5-A12C-7A809ED4D9C0}">
      <dsp:nvSpPr>
        <dsp:cNvPr id="0" name=""/>
        <dsp:cNvSpPr/>
      </dsp:nvSpPr>
      <dsp:spPr>
        <a:xfrm>
          <a:off x="420654" y="285101"/>
          <a:ext cx="8026074" cy="570500"/>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78740" rIns="78740" bIns="78740" numCol="1" spcCol="1270" anchor="ctr" anchorCtr="0">
          <a:noAutofit/>
        </a:bodyPr>
        <a:lstStyle/>
        <a:p>
          <a:pPr marL="0" lvl="0" indent="0" algn="l" defTabSz="1377950">
            <a:lnSpc>
              <a:spcPct val="90000"/>
            </a:lnSpc>
            <a:spcBef>
              <a:spcPct val="0"/>
            </a:spcBef>
            <a:spcAft>
              <a:spcPct val="35000"/>
            </a:spcAft>
            <a:buNone/>
          </a:pPr>
          <a:r>
            <a:rPr lang="en-AU" sz="3100" kern="1200" dirty="0">
              <a:solidFill>
                <a:schemeClr val="tx2"/>
              </a:solidFill>
            </a:rPr>
            <a:t>Purpose</a:t>
          </a:r>
        </a:p>
      </dsp:txBody>
      <dsp:txXfrm>
        <a:off x="420654" y="285101"/>
        <a:ext cx="8026074" cy="570500"/>
      </dsp:txXfrm>
    </dsp:sp>
    <dsp:sp modelId="{B30D9E02-2BAF-415E-8934-129F0D41B26C}">
      <dsp:nvSpPr>
        <dsp:cNvPr id="0" name=""/>
        <dsp:cNvSpPr/>
      </dsp:nvSpPr>
      <dsp:spPr>
        <a:xfrm>
          <a:off x="64092" y="213789"/>
          <a:ext cx="713125" cy="713125"/>
        </a:xfrm>
        <a:prstGeom prst="ellipse">
          <a:avLst/>
        </a:prstGeom>
        <a:solidFill>
          <a:schemeClr val="lt1">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18B5D4FF-8CEF-4065-A6AA-6B11D8A2B68D}">
      <dsp:nvSpPr>
        <dsp:cNvPr id="0" name=""/>
        <dsp:cNvSpPr/>
      </dsp:nvSpPr>
      <dsp:spPr>
        <a:xfrm>
          <a:off x="747735" y="1141000"/>
          <a:ext cx="7698994" cy="570500"/>
        </a:xfrm>
        <a:prstGeom prst="rect">
          <a:avLst/>
        </a:prstGeom>
        <a:solidFill>
          <a:srgbClr val="89B8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78740" rIns="78740" bIns="78740" numCol="1" spcCol="1270" anchor="ctr" anchorCtr="0">
          <a:noAutofit/>
        </a:bodyPr>
        <a:lstStyle/>
        <a:p>
          <a:pPr marL="0" lvl="0" indent="0" algn="l" defTabSz="1377950">
            <a:lnSpc>
              <a:spcPct val="90000"/>
            </a:lnSpc>
            <a:spcBef>
              <a:spcPct val="0"/>
            </a:spcBef>
            <a:spcAft>
              <a:spcPct val="35000"/>
            </a:spcAft>
            <a:buNone/>
          </a:pPr>
          <a:r>
            <a:rPr lang="en-AU" sz="3100" kern="1200" dirty="0">
              <a:solidFill>
                <a:schemeClr val="tx2"/>
              </a:solidFill>
            </a:rPr>
            <a:t>Principles</a:t>
          </a:r>
        </a:p>
      </dsp:txBody>
      <dsp:txXfrm>
        <a:off x="747735" y="1141000"/>
        <a:ext cx="7698994" cy="570500"/>
      </dsp:txXfrm>
    </dsp:sp>
    <dsp:sp modelId="{2FC0B849-88C3-4414-AAE1-C27960E11A95}">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9D117C76-D05D-4C64-BBAE-6A262FF96540}">
      <dsp:nvSpPr>
        <dsp:cNvPr id="0" name=""/>
        <dsp:cNvSpPr/>
      </dsp:nvSpPr>
      <dsp:spPr>
        <a:xfrm>
          <a:off x="747735" y="1996899"/>
          <a:ext cx="7698994" cy="570500"/>
        </a:xfrm>
        <a:prstGeom prst="rect">
          <a:avLst/>
        </a:prstGeom>
        <a:solidFill>
          <a:srgbClr val="ABCB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78740" rIns="78740" bIns="78740" numCol="1" spcCol="1270" anchor="ctr" anchorCtr="0">
          <a:noAutofit/>
        </a:bodyPr>
        <a:lstStyle/>
        <a:p>
          <a:pPr marL="0" lvl="0" indent="0" algn="l" defTabSz="1377950">
            <a:lnSpc>
              <a:spcPct val="90000"/>
            </a:lnSpc>
            <a:spcBef>
              <a:spcPct val="0"/>
            </a:spcBef>
            <a:spcAft>
              <a:spcPct val="35000"/>
            </a:spcAft>
            <a:buNone/>
          </a:pPr>
          <a:r>
            <a:rPr lang="en-AU" sz="3100" kern="1200" dirty="0">
              <a:solidFill>
                <a:schemeClr val="tx2"/>
              </a:solidFill>
            </a:rPr>
            <a:t>Practices</a:t>
          </a:r>
        </a:p>
      </dsp:txBody>
      <dsp:txXfrm>
        <a:off x="747735" y="1996899"/>
        <a:ext cx="7698994" cy="570500"/>
      </dsp:txXfrm>
    </dsp:sp>
    <dsp:sp modelId="{E15F64E4-9D00-4920-AECE-E91A45735A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rgbClr val="ABCBEB"/>
          </a:solidFill>
          <a:prstDash val="solid"/>
          <a:miter lim="800000"/>
        </a:ln>
        <a:effectLst/>
      </dsp:spPr>
      <dsp:style>
        <a:lnRef idx="2">
          <a:scrgbClr r="0" g="0" b="0"/>
        </a:lnRef>
        <a:fillRef idx="1">
          <a:scrgbClr r="0" g="0" b="0"/>
        </a:fillRef>
        <a:effectRef idx="0">
          <a:scrgbClr r="0" g="0" b="0"/>
        </a:effectRef>
        <a:fontRef idx="minor"/>
      </dsp:style>
    </dsp:sp>
    <dsp:sp modelId="{9C591887-DDC9-4A9D-B8B2-E22C4646E1DA}">
      <dsp:nvSpPr>
        <dsp:cNvPr id="0" name=""/>
        <dsp:cNvSpPr/>
      </dsp:nvSpPr>
      <dsp:spPr>
        <a:xfrm>
          <a:off x="420654" y="2852797"/>
          <a:ext cx="8026074" cy="570500"/>
        </a:xfrm>
        <a:prstGeom prst="rect">
          <a:avLst/>
        </a:prstGeom>
        <a:solidFill>
          <a:srgbClr val="C6DD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78740" rIns="78740" bIns="78740" numCol="1" spcCol="1270" anchor="ctr" anchorCtr="0">
          <a:noAutofit/>
        </a:bodyPr>
        <a:lstStyle/>
        <a:p>
          <a:pPr marL="0" lvl="0" indent="0" algn="l" defTabSz="1377950">
            <a:lnSpc>
              <a:spcPct val="90000"/>
            </a:lnSpc>
            <a:spcBef>
              <a:spcPct val="0"/>
            </a:spcBef>
            <a:spcAft>
              <a:spcPct val="35000"/>
            </a:spcAft>
            <a:buNone/>
          </a:pPr>
          <a:r>
            <a:rPr lang="en-AU" sz="3100" kern="1200" dirty="0">
              <a:solidFill>
                <a:schemeClr val="tx2"/>
              </a:solidFill>
            </a:rPr>
            <a:t>QCAA resources to support familiarisation</a:t>
          </a:r>
        </a:p>
      </dsp:txBody>
      <dsp:txXfrm>
        <a:off x="420654" y="2852797"/>
        <a:ext cx="8026074" cy="570500"/>
      </dsp:txXfrm>
    </dsp:sp>
    <dsp:sp modelId="{3F3F4C9D-964A-4670-BD65-57C870C628E0}">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rgbClr val="C6DDF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7D847-9EF6-45A7-8A64-A3B1677E4821}">
      <dsp:nvSpPr>
        <dsp:cNvPr id="0" name=""/>
        <dsp:cNvSpPr/>
      </dsp:nvSpPr>
      <dsp:spPr>
        <a:xfrm>
          <a:off x="1329" y="0"/>
          <a:ext cx="5789870" cy="1158786"/>
        </a:xfrm>
        <a:prstGeom prst="roundRect">
          <a:avLst>
            <a:gd name="adj" fmla="val 10000"/>
          </a:avLst>
        </a:prstGeom>
        <a:solidFill>
          <a:schemeClr val="accent2">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AU" sz="3200" b="1" kern="1200" dirty="0">
              <a:solidFill>
                <a:schemeClr val="tx1"/>
              </a:solidFill>
              <a:latin typeface="Arial" panose="020B0604020202020204" pitchFamily="34" charset="0"/>
              <a:cs typeface="Arial" panose="020B0604020202020204" pitchFamily="34" charset="0"/>
            </a:rPr>
            <a:t>Assessment can be …</a:t>
          </a:r>
        </a:p>
      </dsp:txBody>
      <dsp:txXfrm>
        <a:off x="35269" y="33940"/>
        <a:ext cx="5721990" cy="1090906"/>
      </dsp:txXfrm>
    </dsp:sp>
    <dsp:sp modelId="{D5060C70-D69C-4BDA-B143-DBB6845BBC88}">
      <dsp:nvSpPr>
        <dsp:cNvPr id="0" name=""/>
        <dsp:cNvSpPr/>
      </dsp:nvSpPr>
      <dsp:spPr>
        <a:xfrm>
          <a:off x="0" y="2452700"/>
          <a:ext cx="3774739" cy="1060521"/>
        </a:xfrm>
        <a:prstGeom prst="roundRect">
          <a:avLst>
            <a:gd name="adj" fmla="val 10000"/>
          </a:avLst>
        </a:prstGeom>
        <a:solidFill>
          <a:schemeClr val="accent3">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kern="1200" dirty="0">
              <a:solidFill>
                <a:schemeClr val="tx1"/>
              </a:solidFill>
              <a:latin typeface="Arial" panose="020B0604020202020204" pitchFamily="34" charset="0"/>
              <a:cs typeface="Arial" panose="020B0604020202020204" pitchFamily="34" charset="0"/>
            </a:rPr>
            <a:t>Formative</a:t>
          </a:r>
        </a:p>
      </dsp:txBody>
      <dsp:txXfrm>
        <a:off x="31062" y="2483762"/>
        <a:ext cx="3712615" cy="998397"/>
      </dsp:txXfrm>
    </dsp:sp>
    <dsp:sp modelId="{CEC34D14-98C9-4A9B-9F59-A59B1F7A8983}">
      <dsp:nvSpPr>
        <dsp:cNvPr id="0" name=""/>
        <dsp:cNvSpPr/>
      </dsp:nvSpPr>
      <dsp:spPr>
        <a:xfrm>
          <a:off x="6315" y="1278229"/>
          <a:ext cx="1848550" cy="985020"/>
        </a:xfrm>
        <a:prstGeom prst="roundRect">
          <a:avLst>
            <a:gd name="adj" fmla="val 10000"/>
          </a:avLst>
        </a:prstGeom>
        <a:solidFill>
          <a:schemeClr val="accent3">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b="1" i="0" kern="1200" dirty="0">
              <a:solidFill>
                <a:schemeClr val="tx1"/>
              </a:solidFill>
              <a:latin typeface="Arial" panose="020B0604020202020204" pitchFamily="34" charset="0"/>
              <a:cs typeface="Arial" panose="020B0604020202020204" pitchFamily="34" charset="0"/>
            </a:rPr>
            <a:t>for</a:t>
          </a:r>
          <a:r>
            <a:rPr lang="en-AU" sz="2200" kern="1200" dirty="0">
              <a:solidFill>
                <a:schemeClr val="tx1"/>
              </a:solidFill>
              <a:latin typeface="Arial" panose="020B0604020202020204" pitchFamily="34" charset="0"/>
              <a:cs typeface="Arial" panose="020B0604020202020204" pitchFamily="34" charset="0"/>
            </a:rPr>
            <a:t> </a:t>
          </a:r>
          <a:br>
            <a:rPr lang="en-AU" sz="2200" kern="1200" dirty="0">
              <a:solidFill>
                <a:schemeClr val="tx1"/>
              </a:solidFill>
              <a:latin typeface="Arial" panose="020B0604020202020204" pitchFamily="34" charset="0"/>
              <a:cs typeface="Arial" panose="020B0604020202020204" pitchFamily="34" charset="0"/>
            </a:rPr>
          </a:br>
          <a:r>
            <a:rPr lang="en-AU" sz="2200" kern="1200" dirty="0">
              <a:solidFill>
                <a:schemeClr val="tx1"/>
              </a:solidFill>
              <a:latin typeface="Arial" panose="020B0604020202020204" pitchFamily="34" charset="0"/>
              <a:cs typeface="Arial" panose="020B0604020202020204" pitchFamily="34" charset="0"/>
            </a:rPr>
            <a:t>learning</a:t>
          </a:r>
        </a:p>
      </dsp:txBody>
      <dsp:txXfrm>
        <a:off x="35165" y="1307079"/>
        <a:ext cx="1790850" cy="927320"/>
      </dsp:txXfrm>
    </dsp:sp>
    <dsp:sp modelId="{6FA53AEE-7192-474B-977F-28F3315CB9EE}">
      <dsp:nvSpPr>
        <dsp:cNvPr id="0" name=""/>
        <dsp:cNvSpPr/>
      </dsp:nvSpPr>
      <dsp:spPr>
        <a:xfrm>
          <a:off x="1971324" y="1269663"/>
          <a:ext cx="1848550" cy="1010385"/>
        </a:xfrm>
        <a:prstGeom prst="roundRect">
          <a:avLst>
            <a:gd name="adj" fmla="val 10000"/>
          </a:avLst>
        </a:prstGeom>
        <a:solidFill>
          <a:schemeClr val="accent3">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b="1" i="0" kern="1200" dirty="0">
              <a:solidFill>
                <a:schemeClr val="tx1"/>
              </a:solidFill>
              <a:latin typeface="Arial" panose="020B0604020202020204" pitchFamily="34" charset="0"/>
              <a:cs typeface="Arial" panose="020B0604020202020204" pitchFamily="34" charset="0"/>
            </a:rPr>
            <a:t>as</a:t>
          </a:r>
          <a:r>
            <a:rPr lang="en-AU" sz="2200" kern="1200" dirty="0">
              <a:solidFill>
                <a:schemeClr val="tx1"/>
              </a:solidFill>
              <a:latin typeface="Arial" panose="020B0604020202020204" pitchFamily="34" charset="0"/>
              <a:cs typeface="Arial" panose="020B0604020202020204" pitchFamily="34" charset="0"/>
            </a:rPr>
            <a:t> </a:t>
          </a:r>
          <a:br>
            <a:rPr lang="en-AU" sz="2200" kern="1200" dirty="0">
              <a:solidFill>
                <a:schemeClr val="tx1"/>
              </a:solidFill>
              <a:latin typeface="Arial" panose="020B0604020202020204" pitchFamily="34" charset="0"/>
              <a:cs typeface="Arial" panose="020B0604020202020204" pitchFamily="34" charset="0"/>
            </a:rPr>
          </a:br>
          <a:r>
            <a:rPr lang="en-AU" sz="2200" kern="1200" dirty="0">
              <a:solidFill>
                <a:schemeClr val="tx1"/>
              </a:solidFill>
              <a:latin typeface="Arial" panose="020B0604020202020204" pitchFamily="34" charset="0"/>
              <a:cs typeface="Arial" panose="020B0604020202020204" pitchFamily="34" charset="0"/>
            </a:rPr>
            <a:t>learning</a:t>
          </a:r>
        </a:p>
      </dsp:txBody>
      <dsp:txXfrm>
        <a:off x="2000917" y="1299256"/>
        <a:ext cx="1789364" cy="951199"/>
      </dsp:txXfrm>
    </dsp:sp>
    <dsp:sp modelId="{3A20CF0F-2CFC-41D3-A738-F62CF7D68FB9}">
      <dsp:nvSpPr>
        <dsp:cNvPr id="0" name=""/>
        <dsp:cNvSpPr/>
      </dsp:nvSpPr>
      <dsp:spPr>
        <a:xfrm>
          <a:off x="3922284" y="2453555"/>
          <a:ext cx="1848550" cy="1046294"/>
        </a:xfrm>
        <a:prstGeom prst="roundRect">
          <a:avLst>
            <a:gd name="adj" fmla="val 10000"/>
          </a:avLst>
        </a:prstGeom>
        <a:solidFill>
          <a:schemeClr val="accent4">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kern="1200" dirty="0">
              <a:solidFill>
                <a:schemeClr val="tx1"/>
              </a:solidFill>
              <a:latin typeface="Arial" panose="020B0604020202020204" pitchFamily="34" charset="0"/>
              <a:cs typeface="Arial" panose="020B0604020202020204" pitchFamily="34" charset="0"/>
            </a:rPr>
            <a:t>Summative</a:t>
          </a:r>
          <a:r>
            <a:rPr lang="en-AU" sz="3400" kern="1200" dirty="0"/>
            <a:t> </a:t>
          </a:r>
        </a:p>
      </dsp:txBody>
      <dsp:txXfrm>
        <a:off x="3952929" y="2484200"/>
        <a:ext cx="1787260" cy="985004"/>
      </dsp:txXfrm>
    </dsp:sp>
    <dsp:sp modelId="{4CAAD7C6-2619-4838-98FE-11E836CCA01D}">
      <dsp:nvSpPr>
        <dsp:cNvPr id="0" name=""/>
        <dsp:cNvSpPr/>
      </dsp:nvSpPr>
      <dsp:spPr>
        <a:xfrm>
          <a:off x="3914317" y="1269936"/>
          <a:ext cx="1848550" cy="975586"/>
        </a:xfrm>
        <a:prstGeom prst="roundRect">
          <a:avLst>
            <a:gd name="adj" fmla="val 10000"/>
          </a:avLst>
        </a:prstGeom>
        <a:solidFill>
          <a:schemeClr val="accent4">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b="1" i="0" kern="1200" dirty="0">
              <a:solidFill>
                <a:schemeClr val="tx1"/>
              </a:solidFill>
              <a:latin typeface="Arial" panose="020B0604020202020204" pitchFamily="34" charset="0"/>
              <a:cs typeface="Arial" panose="020B0604020202020204" pitchFamily="34" charset="0"/>
            </a:rPr>
            <a:t>of</a:t>
          </a:r>
          <a:r>
            <a:rPr lang="en-AU" sz="2200" kern="1200" dirty="0">
              <a:solidFill>
                <a:schemeClr val="tx1"/>
              </a:solidFill>
              <a:latin typeface="Arial" panose="020B0604020202020204" pitchFamily="34" charset="0"/>
              <a:cs typeface="Arial" panose="020B0604020202020204" pitchFamily="34" charset="0"/>
            </a:rPr>
            <a:t> </a:t>
          </a:r>
          <a:br>
            <a:rPr lang="en-AU" sz="2200" kern="1200" dirty="0">
              <a:solidFill>
                <a:schemeClr val="tx1"/>
              </a:solidFill>
              <a:latin typeface="Arial" panose="020B0604020202020204" pitchFamily="34" charset="0"/>
              <a:cs typeface="Arial" panose="020B0604020202020204" pitchFamily="34" charset="0"/>
            </a:rPr>
          </a:br>
          <a:r>
            <a:rPr lang="en-AU" sz="2200" kern="1200" dirty="0">
              <a:solidFill>
                <a:schemeClr val="tx1"/>
              </a:solidFill>
              <a:latin typeface="Arial" panose="020B0604020202020204" pitchFamily="34" charset="0"/>
              <a:cs typeface="Arial" panose="020B0604020202020204" pitchFamily="34" charset="0"/>
            </a:rPr>
            <a:t>learning</a:t>
          </a:r>
        </a:p>
      </dsp:txBody>
      <dsp:txXfrm>
        <a:off x="3942891" y="1298510"/>
        <a:ext cx="1791402" cy="9184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218BE-5172-44F3-912F-BD5BFBAF4CE6}">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17A35D05-F76F-48F5-A12C-7A809ED4D9C0}">
      <dsp:nvSpPr>
        <dsp:cNvPr id="0" name=""/>
        <dsp:cNvSpPr/>
      </dsp:nvSpPr>
      <dsp:spPr>
        <a:xfrm>
          <a:off x="420654" y="285101"/>
          <a:ext cx="8026074" cy="570500"/>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78740" rIns="78740" bIns="78740" numCol="1" spcCol="1270" anchor="ctr" anchorCtr="0">
          <a:noAutofit/>
        </a:bodyPr>
        <a:lstStyle/>
        <a:p>
          <a:pPr marL="0" lvl="0" indent="0" algn="l" defTabSz="1377950">
            <a:lnSpc>
              <a:spcPct val="90000"/>
            </a:lnSpc>
            <a:spcBef>
              <a:spcPct val="0"/>
            </a:spcBef>
            <a:spcAft>
              <a:spcPct val="35000"/>
            </a:spcAft>
            <a:buNone/>
          </a:pPr>
          <a:r>
            <a:rPr lang="en-AU" sz="3100" kern="1200" dirty="0">
              <a:solidFill>
                <a:schemeClr val="tx2"/>
              </a:solidFill>
            </a:rPr>
            <a:t>Purpose</a:t>
          </a:r>
        </a:p>
      </dsp:txBody>
      <dsp:txXfrm>
        <a:off x="420654" y="285101"/>
        <a:ext cx="8026074" cy="570500"/>
      </dsp:txXfrm>
    </dsp:sp>
    <dsp:sp modelId="{B30D9E02-2BAF-415E-8934-129F0D41B26C}">
      <dsp:nvSpPr>
        <dsp:cNvPr id="0" name=""/>
        <dsp:cNvSpPr/>
      </dsp:nvSpPr>
      <dsp:spPr>
        <a:xfrm>
          <a:off x="64092" y="213789"/>
          <a:ext cx="713125" cy="713125"/>
        </a:xfrm>
        <a:prstGeom prst="ellipse">
          <a:avLst/>
        </a:prstGeom>
        <a:solidFill>
          <a:schemeClr val="lt1">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18B5D4FF-8CEF-4065-A6AA-6B11D8A2B68D}">
      <dsp:nvSpPr>
        <dsp:cNvPr id="0" name=""/>
        <dsp:cNvSpPr/>
      </dsp:nvSpPr>
      <dsp:spPr>
        <a:xfrm>
          <a:off x="747735" y="1141000"/>
          <a:ext cx="7698994" cy="570500"/>
        </a:xfrm>
        <a:prstGeom prst="rect">
          <a:avLst/>
        </a:prstGeom>
        <a:solidFill>
          <a:srgbClr val="89B8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78740" rIns="78740" bIns="78740" numCol="1" spcCol="1270" anchor="ctr" anchorCtr="0">
          <a:noAutofit/>
        </a:bodyPr>
        <a:lstStyle/>
        <a:p>
          <a:pPr marL="0" lvl="0" indent="0" algn="l" defTabSz="1377950">
            <a:lnSpc>
              <a:spcPct val="90000"/>
            </a:lnSpc>
            <a:spcBef>
              <a:spcPct val="0"/>
            </a:spcBef>
            <a:spcAft>
              <a:spcPct val="35000"/>
            </a:spcAft>
            <a:buNone/>
          </a:pPr>
          <a:r>
            <a:rPr lang="en-AU" sz="3100" kern="1200" dirty="0">
              <a:solidFill>
                <a:schemeClr val="tx2"/>
              </a:solidFill>
            </a:rPr>
            <a:t>Principles</a:t>
          </a:r>
        </a:p>
      </dsp:txBody>
      <dsp:txXfrm>
        <a:off x="747735" y="1141000"/>
        <a:ext cx="7698994" cy="570500"/>
      </dsp:txXfrm>
    </dsp:sp>
    <dsp:sp modelId="{2FC0B849-88C3-4414-AAE1-C27960E11A95}">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9D117C76-D05D-4C64-BBAE-6A262FF96540}">
      <dsp:nvSpPr>
        <dsp:cNvPr id="0" name=""/>
        <dsp:cNvSpPr/>
      </dsp:nvSpPr>
      <dsp:spPr>
        <a:xfrm>
          <a:off x="747735" y="1996899"/>
          <a:ext cx="7698994" cy="570500"/>
        </a:xfrm>
        <a:prstGeom prst="rect">
          <a:avLst/>
        </a:prstGeom>
        <a:solidFill>
          <a:srgbClr val="ABCB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78740" rIns="78740" bIns="78740" numCol="1" spcCol="1270" anchor="ctr" anchorCtr="0">
          <a:noAutofit/>
        </a:bodyPr>
        <a:lstStyle/>
        <a:p>
          <a:pPr marL="0" lvl="0" indent="0" algn="l" defTabSz="1377950">
            <a:lnSpc>
              <a:spcPct val="90000"/>
            </a:lnSpc>
            <a:spcBef>
              <a:spcPct val="0"/>
            </a:spcBef>
            <a:spcAft>
              <a:spcPct val="35000"/>
            </a:spcAft>
            <a:buNone/>
          </a:pPr>
          <a:r>
            <a:rPr lang="en-AU" sz="3100" kern="1200" dirty="0">
              <a:solidFill>
                <a:schemeClr val="tx2"/>
              </a:solidFill>
            </a:rPr>
            <a:t>Practices</a:t>
          </a:r>
        </a:p>
      </dsp:txBody>
      <dsp:txXfrm>
        <a:off x="747735" y="1996899"/>
        <a:ext cx="7698994" cy="570500"/>
      </dsp:txXfrm>
    </dsp:sp>
    <dsp:sp modelId="{E15F64E4-9D00-4920-AECE-E91A45735A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rgbClr val="ABCBEB"/>
          </a:solidFill>
          <a:prstDash val="solid"/>
          <a:miter lim="800000"/>
        </a:ln>
        <a:effectLst/>
      </dsp:spPr>
      <dsp:style>
        <a:lnRef idx="2">
          <a:scrgbClr r="0" g="0" b="0"/>
        </a:lnRef>
        <a:fillRef idx="1">
          <a:scrgbClr r="0" g="0" b="0"/>
        </a:fillRef>
        <a:effectRef idx="0">
          <a:scrgbClr r="0" g="0" b="0"/>
        </a:effectRef>
        <a:fontRef idx="minor"/>
      </dsp:style>
    </dsp:sp>
    <dsp:sp modelId="{9C591887-DDC9-4A9D-B8B2-E22C4646E1DA}">
      <dsp:nvSpPr>
        <dsp:cNvPr id="0" name=""/>
        <dsp:cNvSpPr/>
      </dsp:nvSpPr>
      <dsp:spPr>
        <a:xfrm>
          <a:off x="420654" y="2852797"/>
          <a:ext cx="8026074" cy="570500"/>
        </a:xfrm>
        <a:prstGeom prst="rect">
          <a:avLst/>
        </a:prstGeom>
        <a:solidFill>
          <a:srgbClr val="C6DD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78740" rIns="78740" bIns="78740" numCol="1" spcCol="1270" anchor="ctr" anchorCtr="0">
          <a:noAutofit/>
        </a:bodyPr>
        <a:lstStyle/>
        <a:p>
          <a:pPr marL="0" lvl="0" indent="0" algn="l" defTabSz="1377950">
            <a:lnSpc>
              <a:spcPct val="90000"/>
            </a:lnSpc>
            <a:spcBef>
              <a:spcPct val="0"/>
            </a:spcBef>
            <a:spcAft>
              <a:spcPct val="35000"/>
            </a:spcAft>
            <a:buNone/>
          </a:pPr>
          <a:r>
            <a:rPr lang="en-AU" sz="3100" kern="1200" dirty="0">
              <a:solidFill>
                <a:schemeClr val="tx2"/>
              </a:solidFill>
            </a:rPr>
            <a:t>QCAA resources to support familiarisation</a:t>
          </a:r>
        </a:p>
      </dsp:txBody>
      <dsp:txXfrm>
        <a:off x="420654" y="2852797"/>
        <a:ext cx="8026074" cy="570500"/>
      </dsp:txXfrm>
    </dsp:sp>
    <dsp:sp modelId="{3F3F4C9D-964A-4670-BD65-57C870C628E0}">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rgbClr val="C6DDF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EBB6E-A76B-4450-80D9-19358F019AD0}">
      <dsp:nvSpPr>
        <dsp:cNvPr id="0" name=""/>
        <dsp:cNvSpPr/>
      </dsp:nvSpPr>
      <dsp:spPr>
        <a:xfrm>
          <a:off x="1037" y="0"/>
          <a:ext cx="2696579" cy="3708400"/>
        </a:xfrm>
        <a:prstGeom prst="roundRect">
          <a:avLst>
            <a:gd name="adj" fmla="val 10000"/>
          </a:avLst>
        </a:prstGeom>
        <a:solidFill>
          <a:srgbClr val="E7E1DE"/>
        </a:solidFill>
        <a:ln w="57150">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dirty="0"/>
            <a:t>Module 1           </a:t>
          </a:r>
          <a:r>
            <a:rPr lang="en-AU" sz="1600" kern="1200" dirty="0"/>
            <a:t>Exploring revisions to purpose, principles and practices</a:t>
          </a:r>
          <a:endParaRPr lang="en-AU" sz="1900" kern="1200" dirty="0"/>
        </a:p>
      </dsp:txBody>
      <dsp:txXfrm>
        <a:off x="1037" y="0"/>
        <a:ext cx="2696579" cy="1112520"/>
      </dsp:txXfrm>
    </dsp:sp>
    <dsp:sp modelId="{BEDED2A2-421C-4167-998B-C1E4244DF509}">
      <dsp:nvSpPr>
        <dsp:cNvPr id="0" name=""/>
        <dsp:cNvSpPr/>
      </dsp:nvSpPr>
      <dsp:spPr>
        <a:xfrm>
          <a:off x="270695" y="1113606"/>
          <a:ext cx="2157263" cy="1118133"/>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dirty="0"/>
            <a:t>QKLG 2024 and </a:t>
          </a:r>
          <a:br>
            <a:rPr lang="en-AU" sz="1500" b="1" kern="1200" dirty="0"/>
          </a:br>
          <a:r>
            <a:rPr lang="en-AU" sz="1500" b="1" kern="1200" dirty="0"/>
            <a:t>EYLF V2.0 alignment</a:t>
          </a:r>
        </a:p>
      </dsp:txBody>
      <dsp:txXfrm>
        <a:off x="303444" y="1146355"/>
        <a:ext cx="2091765" cy="1052635"/>
      </dsp:txXfrm>
    </dsp:sp>
    <dsp:sp modelId="{A53AB554-6B5D-40A8-ABF1-A4F4918C0F09}">
      <dsp:nvSpPr>
        <dsp:cNvPr id="0" name=""/>
        <dsp:cNvSpPr/>
      </dsp:nvSpPr>
      <dsp:spPr>
        <a:xfrm>
          <a:off x="270695" y="2403760"/>
          <a:ext cx="2157263" cy="1118133"/>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dirty="0"/>
            <a:t>Purpose, principles and practices</a:t>
          </a:r>
        </a:p>
      </dsp:txBody>
      <dsp:txXfrm>
        <a:off x="303444" y="2436509"/>
        <a:ext cx="2091765" cy="1052635"/>
      </dsp:txXfrm>
    </dsp:sp>
    <dsp:sp modelId="{B15E065C-4F15-4F2F-B396-11BBF37AD58D}">
      <dsp:nvSpPr>
        <dsp:cNvPr id="0" name=""/>
        <dsp:cNvSpPr/>
      </dsp:nvSpPr>
      <dsp:spPr>
        <a:xfrm>
          <a:off x="2899860" y="0"/>
          <a:ext cx="2696579" cy="3708400"/>
        </a:xfrm>
        <a:prstGeom prst="roundRect">
          <a:avLst>
            <a:gd name="adj" fmla="val 10000"/>
          </a:avLst>
        </a:prstGeom>
        <a:solidFill>
          <a:srgbClr val="E7E1DE"/>
        </a:solidFill>
        <a:ln w="57150">
          <a:solidFill>
            <a:srgbClr val="8E5E4F"/>
          </a:solid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dirty="0"/>
            <a:t>Module 2</a:t>
          </a:r>
        </a:p>
        <a:p>
          <a:pPr marL="0" lvl="0" indent="0" algn="ctr" defTabSz="889000">
            <a:lnSpc>
              <a:spcPct val="90000"/>
            </a:lnSpc>
            <a:spcBef>
              <a:spcPct val="0"/>
            </a:spcBef>
            <a:spcAft>
              <a:spcPct val="35000"/>
            </a:spcAft>
            <a:buNone/>
          </a:pPr>
          <a:r>
            <a:rPr lang="en-AU" sz="1600" kern="1200" dirty="0"/>
            <a:t>Exploring continua and reviewing transitions</a:t>
          </a:r>
        </a:p>
      </dsp:txBody>
      <dsp:txXfrm>
        <a:off x="2899860" y="0"/>
        <a:ext cx="2696579" cy="1112520"/>
      </dsp:txXfrm>
    </dsp:sp>
    <dsp:sp modelId="{F96F7278-3369-4F63-B0A5-698D02BF40DE}">
      <dsp:nvSpPr>
        <dsp:cNvPr id="0" name=""/>
        <dsp:cNvSpPr/>
      </dsp:nvSpPr>
      <dsp:spPr>
        <a:xfrm>
          <a:off x="3169518" y="1112836"/>
          <a:ext cx="2157263" cy="728552"/>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dirty="0"/>
            <a:t>Continua of learning and development</a:t>
          </a:r>
        </a:p>
      </dsp:txBody>
      <dsp:txXfrm>
        <a:off x="3190857" y="1134175"/>
        <a:ext cx="2114585" cy="685874"/>
      </dsp:txXfrm>
    </dsp:sp>
    <dsp:sp modelId="{58366B04-3E75-4A1E-AE9D-3AD4FBEE885B}">
      <dsp:nvSpPr>
        <dsp:cNvPr id="0" name=""/>
        <dsp:cNvSpPr/>
      </dsp:nvSpPr>
      <dsp:spPr>
        <a:xfrm>
          <a:off x="3169518" y="1953473"/>
          <a:ext cx="2157263" cy="728552"/>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dirty="0"/>
            <a:t>Learning and development areas</a:t>
          </a:r>
        </a:p>
      </dsp:txBody>
      <dsp:txXfrm>
        <a:off x="3190857" y="1974812"/>
        <a:ext cx="2114585" cy="685874"/>
      </dsp:txXfrm>
    </dsp:sp>
    <dsp:sp modelId="{A7601E0C-8BB8-4BBC-857F-3506F011FB34}">
      <dsp:nvSpPr>
        <dsp:cNvPr id="0" name=""/>
        <dsp:cNvSpPr/>
      </dsp:nvSpPr>
      <dsp:spPr>
        <a:xfrm>
          <a:off x="3169518" y="2794111"/>
          <a:ext cx="2157263" cy="728552"/>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dirty="0"/>
            <a:t>Supporting transitions and continuity of learning</a:t>
          </a:r>
        </a:p>
      </dsp:txBody>
      <dsp:txXfrm>
        <a:off x="3190857" y="2815450"/>
        <a:ext cx="2114585" cy="685874"/>
      </dsp:txXfrm>
    </dsp:sp>
    <dsp:sp modelId="{9497A941-E719-47ED-8553-310F97EDA3D2}">
      <dsp:nvSpPr>
        <dsp:cNvPr id="0" name=""/>
        <dsp:cNvSpPr/>
      </dsp:nvSpPr>
      <dsp:spPr>
        <a:xfrm>
          <a:off x="5798683" y="0"/>
          <a:ext cx="2696579" cy="3708400"/>
        </a:xfrm>
        <a:prstGeom prst="roundRect">
          <a:avLst>
            <a:gd name="adj" fmla="val 10000"/>
          </a:avLst>
        </a:prstGeom>
        <a:solidFill>
          <a:srgbClr val="E7E1DE"/>
        </a:solidFill>
        <a:ln w="57150">
          <a:solidFill>
            <a:srgbClr val="8E5E4F"/>
          </a:solid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b="1" kern="1200" dirty="0"/>
            <a:t>Module 3</a:t>
          </a:r>
        </a:p>
        <a:p>
          <a:pPr marL="0" lvl="0" indent="0" algn="ctr" defTabSz="844550">
            <a:lnSpc>
              <a:spcPct val="90000"/>
            </a:lnSpc>
            <a:spcBef>
              <a:spcPct val="0"/>
            </a:spcBef>
            <a:spcAft>
              <a:spcPct val="35000"/>
            </a:spcAft>
            <a:buNone/>
          </a:pPr>
          <a:r>
            <a:rPr lang="en-AU" sz="1600" kern="1200" dirty="0"/>
            <a:t>Examining considerations for planning</a:t>
          </a:r>
        </a:p>
      </dsp:txBody>
      <dsp:txXfrm>
        <a:off x="5798683" y="0"/>
        <a:ext cx="2696579" cy="1112520"/>
      </dsp:txXfrm>
    </dsp:sp>
    <dsp:sp modelId="{746B1528-8CCD-4F03-AF07-4F748FBDE4A4}">
      <dsp:nvSpPr>
        <dsp:cNvPr id="0" name=""/>
        <dsp:cNvSpPr/>
      </dsp:nvSpPr>
      <dsp:spPr>
        <a:xfrm>
          <a:off x="6068341" y="1112520"/>
          <a:ext cx="2157263" cy="2410460"/>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dirty="0"/>
            <a:t>Considerations for planning with the QKLG 2024</a:t>
          </a:r>
        </a:p>
      </dsp:txBody>
      <dsp:txXfrm>
        <a:off x="6131525" y="1175704"/>
        <a:ext cx="2030895" cy="228409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17/12/2024</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17/12/2024</a:t>
            </a:fld>
            <a:endParaRPr lang="en-AU"/>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
        <p:nvSpPr>
          <p:cNvPr id="10" name="Notes Placeholder 9">
            <a:extLst>
              <a:ext uri="{FF2B5EF4-FFF2-40B4-BE49-F238E27FC236}">
                <a16:creationId xmlns:a16="http://schemas.microsoft.com/office/drawing/2014/main" id="{8EABE018-305B-0BCC-5B85-666C0C3782FA}"/>
              </a:ext>
            </a:extLst>
          </p:cNvPr>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0" indent="-18000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360000" indent="-180000" algn="l" rtl="0" eaLnBrk="0" fontAlgn="base" hangingPunct="0">
      <a:spcBef>
        <a:spcPct val="30000"/>
      </a:spcBef>
      <a:spcAft>
        <a:spcPct val="0"/>
      </a:spcAft>
      <a:buFont typeface="Courier New" panose="02070309020205020404" pitchFamily="49" charset="0"/>
      <a:buChar char="-"/>
      <a:defRPr sz="1200" kern="1200">
        <a:solidFill>
          <a:schemeClr val="tx1"/>
        </a:solidFill>
        <a:latin typeface="Arial" panose="020B0604020202020204" pitchFamily="34" charset="0"/>
        <a:ea typeface="+mn-ea"/>
        <a:cs typeface="Arial" panose="020B0604020202020204" pitchFamily="34" charset="0"/>
      </a:defRPr>
    </a:lvl3pPr>
    <a:lvl4pPr marL="540000" indent="-180000" algn="l" rtl="0" eaLnBrk="0" fontAlgn="base" hangingPunct="0">
      <a:spcBef>
        <a:spcPct val="30000"/>
      </a:spcBef>
      <a:spcAft>
        <a:spcPct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720000" indent="-180000"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31" userDrawn="1">
          <p15:clr>
            <a:srgbClr val="F26B43"/>
          </p15:clr>
        </p15:guide>
        <p15:guide id="2" pos="214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mailto:qklg@qcaa.qld.edu.au"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212232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The QKLG adopts the vision of the EYLF in its purpose and the QKLG 2024 has been updated to align with the EYLF V2.0 vision. </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1081244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0" dirty="0"/>
              <a:t>To understand the purpose of the QKLG:</a:t>
            </a:r>
          </a:p>
          <a:p>
            <a:pPr marL="171450" indent="-171450">
              <a:buFont typeface="Arial" panose="020B0604020202020204" pitchFamily="34" charset="0"/>
              <a:buChar char="•"/>
            </a:pPr>
            <a:r>
              <a:rPr lang="en-AU" sz="1200" b="0" dirty="0"/>
              <a:t>read </a:t>
            </a:r>
            <a:r>
              <a:rPr lang="en-AU" sz="1200" b="1" dirty="0"/>
              <a:t>Purpose </a:t>
            </a:r>
            <a:r>
              <a:rPr lang="en-AU" sz="1200" b="0" dirty="0"/>
              <a:t>— QKLG (p. 2) then identify how it includes the EYLF vision and its key ideas</a:t>
            </a:r>
          </a:p>
          <a:p>
            <a:pPr marL="171450" indent="-171450">
              <a:buFont typeface="Arial" panose="020B0604020202020204" pitchFamily="34" charset="0"/>
              <a:buChar char="•"/>
            </a:pPr>
            <a:r>
              <a:rPr lang="en-AU" sz="1200" b="0" dirty="0"/>
              <a:t>complete </a:t>
            </a:r>
            <a:r>
              <a:rPr lang="en-AU" sz="1200" b="1" dirty="0"/>
              <a:t>Activity 1: Reflect on the purpose </a:t>
            </a:r>
            <a:r>
              <a:rPr lang="en-AU" sz="1200" b="0" dirty="0"/>
              <a:t>— Module 1 workbook (p. 3).</a:t>
            </a:r>
          </a:p>
          <a:p>
            <a:pPr marL="0" indent="0">
              <a:buFont typeface="Arial" panose="020B0604020202020204" pitchFamily="34" charset="0"/>
              <a:buNone/>
            </a:pPr>
            <a:endParaRPr lang="en-AU" sz="1200" dirty="0"/>
          </a:p>
          <a:p>
            <a:endParaRPr lang="en-AU" sz="1200" dirty="0"/>
          </a:p>
          <a:p>
            <a:pPr marL="171450" indent="-171450">
              <a:buFont typeface="Arial" panose="020B0604020202020204" pitchFamily="34" charset="0"/>
              <a:buChar char="•"/>
            </a:pPr>
            <a:endParaRPr lang="en-AU" sz="1200"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3753416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Note that the purpose of the QKLG now clarifies the relationship between the EYLF V2.0 and the QKLG 2024 with:</a:t>
            </a:r>
          </a:p>
          <a:p>
            <a:pPr marL="171450" indent="-171450">
              <a:buFont typeface="Arial" panose="020B0604020202020204" pitchFamily="34" charset="0"/>
              <a:buChar char="•"/>
            </a:pPr>
            <a:r>
              <a:rPr lang="en-AU" dirty="0"/>
              <a:t>the addition of Table 1: </a:t>
            </a:r>
            <a:r>
              <a:rPr lang="en-US" dirty="0"/>
              <a:t>QKLG principles, practices and learning and development areas</a:t>
            </a:r>
          </a:p>
          <a:p>
            <a:pPr marL="171450" indent="-171450">
              <a:buFont typeface="Arial" panose="020B0604020202020204" pitchFamily="34" charset="0"/>
              <a:buChar char="•"/>
            </a:pPr>
            <a:r>
              <a:rPr lang="en-US" dirty="0"/>
              <a:t>updated learning alignment in Table 2: Alignment of learning between EYLF V2.0 and QKLG.</a:t>
            </a:r>
            <a:endParaRPr lang="en-AU" dirty="0"/>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1043617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support the clarified alignment between the EYLF V2.0 and the QKLG 2024, you will find that: </a:t>
            </a:r>
          </a:p>
          <a:p>
            <a:pPr marL="171450" indent="-171450">
              <a:buFont typeface="Arial" panose="020B0604020202020204" pitchFamily="34" charset="0"/>
              <a:buChar char="•"/>
            </a:pPr>
            <a:r>
              <a:rPr lang="en-AU" dirty="0"/>
              <a:t>Table 1 — provides an overview of the QKLG principles, practices and learning and development areas that are aligned to the EYLF V2.0</a:t>
            </a:r>
          </a:p>
          <a:p>
            <a:pPr marL="171450" indent="-171450">
              <a:buFont typeface="Arial" panose="020B0604020202020204" pitchFamily="34" charset="0"/>
              <a:buChar char="•"/>
            </a:pPr>
            <a:r>
              <a:rPr lang="en-AU" dirty="0"/>
              <a:t>Table 2 — provides an overview of the learning alignment between EYLF learning outcomes and key components, and the QKLG learning and development areas and key focuses.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2130628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Think about what has changed in the purpose and how this will inform your planning and practice. How could you explain the relationship between the EYLF V2.0 and QKLG 2024. Why might this be important in your work?</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14</a:t>
            </a:fld>
            <a:endParaRPr lang="en-AU"/>
          </a:p>
        </p:txBody>
      </p:sp>
    </p:spTree>
    <p:extLst>
      <p:ext uri="{BB962C8B-B14F-4D97-AF65-F5344CB8AC3E}">
        <p14:creationId xmlns:p14="http://schemas.microsoft.com/office/powerpoint/2010/main" val="2080478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dirty="0"/>
              <a:t>The next part of this module looks at strengthening knowledge of the principles.</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15</a:t>
            </a:fld>
            <a:endParaRPr lang="en-AU"/>
          </a:p>
        </p:txBody>
      </p:sp>
    </p:spTree>
    <p:extLst>
      <p:ext uri="{BB962C8B-B14F-4D97-AF65-F5344CB8AC3E}">
        <p14:creationId xmlns:p14="http://schemas.microsoft.com/office/powerpoint/2010/main" val="145425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The language of five principles has been refined. One principle has been renamed and the three new principles of </a:t>
            </a:r>
            <a:r>
              <a:rPr lang="en-AU" sz="1200" b="0" dirty="0">
                <a:solidFill>
                  <a:schemeClr val="tx1"/>
                </a:solidFill>
                <a:latin typeface="Arial" panose="020B0604020202020204" pitchFamily="34" charset="0"/>
                <a:cs typeface="Arial" panose="020B0604020202020204" pitchFamily="34" charset="0"/>
              </a:rPr>
              <a:t>Aboriginal and Torres Strait Islander perspectives, sustainability, and collaborative leadership and teamwork </a:t>
            </a:r>
            <a:r>
              <a:rPr lang="en-AU" dirty="0"/>
              <a:t>have been added. </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16</a:t>
            </a:fld>
            <a:endParaRPr lang="en-AU"/>
          </a:p>
        </p:txBody>
      </p:sp>
    </p:spTree>
    <p:extLst>
      <p:ext uri="{BB962C8B-B14F-4D97-AF65-F5344CB8AC3E}">
        <p14:creationId xmlns:p14="http://schemas.microsoft.com/office/powerpoint/2010/main" val="3224780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ts val="600"/>
              </a:spcBef>
              <a:spcAft>
                <a:spcPts val="600"/>
              </a:spcAft>
              <a:buClrTx/>
              <a:buSzTx/>
              <a:buFont typeface="Arial" panose="020B0604020202020204" pitchFamily="34" charset="0"/>
              <a:buNone/>
              <a:tabLst/>
              <a:defRPr/>
            </a:pPr>
            <a:r>
              <a:rPr lang="en-AU" sz="1200" b="0" dirty="0"/>
              <a:t>To review the refined principles:</a:t>
            </a:r>
            <a:endParaRPr lang="en-AU" dirty="0"/>
          </a:p>
          <a:p>
            <a:pPr marL="171450" indent="-171450">
              <a:buFont typeface="Arial" panose="020B0604020202020204" pitchFamily="34" charset="0"/>
              <a:buChar char="•"/>
            </a:pPr>
            <a:r>
              <a:rPr lang="en-AU" sz="1200" b="0" dirty="0"/>
              <a:t>read </a:t>
            </a:r>
            <a:r>
              <a:rPr lang="en-AU" sz="1200" b="1" dirty="0"/>
              <a:t>Principles </a:t>
            </a:r>
            <a:r>
              <a:rPr lang="en-AU" sz="1200" b="0" dirty="0"/>
              <a:t>— QKLG (</a:t>
            </a:r>
            <a:r>
              <a:rPr lang="en-US" dirty="0">
                <a:solidFill>
                  <a:srgbClr val="111111"/>
                </a:solidFill>
                <a:latin typeface="+mn-lt"/>
              </a:rPr>
              <a:t>pp. 8</a:t>
            </a:r>
            <a:r>
              <a:rPr lang="en-AU" sz="1100" dirty="0">
                <a:effectLst/>
                <a:latin typeface="Arial" panose="020B0604020202020204" pitchFamily="34" charset="0"/>
                <a:ea typeface="Arial" panose="020B0604020202020204" pitchFamily="34" charset="0"/>
                <a:cs typeface="Times New Roman" panose="02020603050405020304" pitchFamily="18" charset="0"/>
              </a:rPr>
              <a:t>–</a:t>
            </a:r>
            <a:r>
              <a:rPr lang="en-US" dirty="0">
                <a:solidFill>
                  <a:srgbClr val="111111"/>
                </a:solidFill>
                <a:latin typeface="+mn-lt"/>
              </a:rPr>
              <a:t>10</a:t>
            </a:r>
            <a:r>
              <a:rPr lang="en-AU" sz="1200" b="0" dirty="0"/>
              <a:t>) </a:t>
            </a:r>
          </a:p>
          <a:p>
            <a:pPr marL="171450" indent="-171450">
              <a:buFont typeface="Arial" panose="020B0604020202020204" pitchFamily="34" charset="0"/>
              <a:buChar char="•"/>
            </a:pPr>
            <a:r>
              <a:rPr lang="en-AU" sz="1200" b="0" dirty="0"/>
              <a:t>complete </a:t>
            </a:r>
            <a:r>
              <a:rPr lang="en-AU" sz="1200" b="1" dirty="0"/>
              <a:t>Activity 2a: </a:t>
            </a:r>
            <a:r>
              <a:rPr lang="en-US" sz="1200" b="1" dirty="0"/>
              <a:t>Reflect on the refined principles </a:t>
            </a:r>
            <a:r>
              <a:rPr lang="en-AU" sz="1200" b="0" dirty="0"/>
              <a:t>— Module 1 workbook (p. 3).</a:t>
            </a:r>
          </a:p>
          <a:p>
            <a:pPr lvl="1" indent="0">
              <a:spcBef>
                <a:spcPts val="600"/>
              </a:spcBef>
              <a:spcAft>
                <a:spcPts val="600"/>
              </a:spcAft>
              <a:buNone/>
            </a:pP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17</a:t>
            </a:fld>
            <a:endParaRPr lang="en-AU"/>
          </a:p>
        </p:txBody>
      </p:sp>
    </p:spTree>
    <p:extLst>
      <p:ext uri="{BB962C8B-B14F-4D97-AF65-F5344CB8AC3E}">
        <p14:creationId xmlns:p14="http://schemas.microsoft.com/office/powerpoint/2010/main" val="4210207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ts val="600"/>
              </a:spcBef>
              <a:spcAft>
                <a:spcPts val="600"/>
              </a:spcAft>
              <a:buClrTx/>
              <a:buSzTx/>
              <a:buFont typeface="Arial" panose="020B0604020202020204" pitchFamily="34" charset="0"/>
              <a:buNone/>
              <a:tabLst/>
              <a:defRPr/>
            </a:pPr>
            <a:r>
              <a:rPr lang="en-AU" sz="1200" b="0" dirty="0"/>
              <a:t>Complete </a:t>
            </a:r>
            <a:r>
              <a:rPr lang="en-AU" sz="1200" b="1" dirty="0"/>
              <a:t>Activity 2b </a:t>
            </a:r>
            <a:r>
              <a:rPr lang="en-AU" sz="1200" b="0" dirty="0"/>
              <a:t>in your workbook for each of the three new principles — Module 1 workbook (p. 3).</a:t>
            </a:r>
          </a:p>
          <a:p>
            <a:pPr marL="0" marR="0" lvl="1" indent="0" algn="l" defTabSz="914400" rtl="0" eaLnBrk="0" fontAlgn="base" latinLnBrk="0" hangingPunct="0">
              <a:lnSpc>
                <a:spcPct val="100000"/>
              </a:lnSpc>
              <a:spcBef>
                <a:spcPts val="600"/>
              </a:spcBef>
              <a:spcAft>
                <a:spcPts val="600"/>
              </a:spcAft>
              <a:buClrTx/>
              <a:buSzTx/>
              <a:buFont typeface="Arial" panose="020B0604020202020204" pitchFamily="34" charset="0"/>
              <a:buNone/>
              <a:tabLst/>
              <a:defRPr/>
            </a:pPr>
            <a:endParaRPr lang="en-AU" dirty="0"/>
          </a:p>
          <a:p>
            <a:pPr marL="0" lvl="1" indent="0">
              <a:spcBef>
                <a:spcPts val="600"/>
              </a:spcBef>
              <a:spcAft>
                <a:spcPts val="600"/>
              </a:spcAft>
              <a:buNone/>
            </a:pP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18</a:t>
            </a:fld>
            <a:endParaRPr lang="en-AU"/>
          </a:p>
        </p:txBody>
      </p:sp>
    </p:spTree>
    <p:extLst>
      <p:ext uri="{BB962C8B-B14F-4D97-AF65-F5344CB8AC3E}">
        <p14:creationId xmlns:p14="http://schemas.microsoft.com/office/powerpoint/2010/main" val="1931541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The principles are the shared values of early childhood that infuse the practices and the learning and development areas.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Make notes about the revisions and your future actions in the ‘Principles’ section of your </a:t>
            </a:r>
            <a:r>
              <a:rPr lang="en-AU" sz="1200" b="1" dirty="0"/>
              <a:t>I</a:t>
            </a:r>
            <a:r>
              <a:rPr lang="en-AU" b="1" dirty="0"/>
              <a:t>nsights and reflection </a:t>
            </a:r>
            <a:r>
              <a:rPr lang="en-AU" b="0" dirty="0"/>
              <a:t>sheet</a:t>
            </a:r>
            <a:r>
              <a:rPr lang="en-AU" b="0" dirty="0">
                <a:solidFill>
                  <a:schemeClr val="accent3"/>
                </a:solidFill>
              </a:rPr>
              <a:t>.</a:t>
            </a: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19</a:t>
            </a:fld>
            <a:endParaRPr lang="en-AU"/>
          </a:p>
        </p:txBody>
      </p:sp>
    </p:spTree>
    <p:extLst>
      <p:ext uri="{BB962C8B-B14F-4D97-AF65-F5344CB8AC3E}">
        <p14:creationId xmlns:p14="http://schemas.microsoft.com/office/powerpoint/2010/main" val="345689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a:t>
            </a:fld>
            <a:endParaRPr lang="en-AU"/>
          </a:p>
        </p:txBody>
      </p:sp>
    </p:spTree>
    <p:extLst>
      <p:ext uri="{BB962C8B-B14F-4D97-AF65-F5344CB8AC3E}">
        <p14:creationId xmlns:p14="http://schemas.microsoft.com/office/powerpoint/2010/main" val="2525409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The practices bring the principles of the QKLG 2024 to life through the facilitation of the teaching and learning program.</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20</a:t>
            </a:fld>
            <a:endParaRPr lang="en-AU"/>
          </a:p>
        </p:txBody>
      </p:sp>
    </p:spTree>
    <p:extLst>
      <p:ext uri="{BB962C8B-B14F-4D97-AF65-F5344CB8AC3E}">
        <p14:creationId xmlns:p14="http://schemas.microsoft.com/office/powerpoint/2010/main" val="1897620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practices have expanded from 3 to 7. The following slides explain this expansion.</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21</a:t>
            </a:fld>
            <a:endParaRPr lang="en-AU"/>
          </a:p>
        </p:txBody>
      </p:sp>
    </p:spTree>
    <p:extLst>
      <p:ext uri="{BB962C8B-B14F-4D97-AF65-F5344CB8AC3E}">
        <p14:creationId xmlns:p14="http://schemas.microsoft.com/office/powerpoint/2010/main" val="475512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the QKLG 2018, decision-making had two sub-elements of advice. These sub-elements have been repositioned as individual practices. </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22</a:t>
            </a:fld>
            <a:endParaRPr lang="en-AU"/>
          </a:p>
        </p:txBody>
      </p:sp>
    </p:spTree>
    <p:extLst>
      <p:ext uri="{BB962C8B-B14F-4D97-AF65-F5344CB8AC3E}">
        <p14:creationId xmlns:p14="http://schemas.microsoft.com/office/powerpoint/2010/main" val="2844888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mj-lt"/>
              </a:rPr>
              <a:t>The renaming of the practices highlights the active and intentional practice of teachers to inform approaches to, and planning for, children’s learning development and wellbeing.</a:t>
            </a:r>
            <a:endParaRPr lang="en-AU" dirty="0">
              <a:latin typeface="+mj-lt"/>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23</a:t>
            </a:fld>
            <a:endParaRPr lang="en-AU"/>
          </a:p>
        </p:txBody>
      </p:sp>
    </p:spTree>
    <p:extLst>
      <p:ext uri="{BB962C8B-B14F-4D97-AF65-F5344CB8AC3E}">
        <p14:creationId xmlns:p14="http://schemas.microsoft.com/office/powerpoint/2010/main" val="2823227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Adopting holistic approaches appears to be a new practice but it is the perspectives information (from the QKLG 2018) repositioned and renamed.</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In each practice, there have also been revisions in the content. For example, you will see two new intentional teaching strategies; a strengthened focus on play (as both a context and process for learning) and assessing now includes assessment, for, of and as learning. </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24</a:t>
            </a:fld>
            <a:endParaRPr lang="en-AU"/>
          </a:p>
        </p:txBody>
      </p:sp>
    </p:spTree>
    <p:extLst>
      <p:ext uri="{BB962C8B-B14F-4D97-AF65-F5344CB8AC3E}">
        <p14:creationId xmlns:p14="http://schemas.microsoft.com/office/powerpoint/2010/main" val="1977551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new practice is Creating inclusive learning environments. It has been included to show alignment with the strengthened focus on environments in the EYLF V2.0.</a:t>
            </a:r>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25</a:t>
            </a:fld>
            <a:endParaRPr lang="en-AU"/>
          </a:p>
        </p:txBody>
      </p:sp>
    </p:spTree>
    <p:extLst>
      <p:ext uri="{BB962C8B-B14F-4D97-AF65-F5344CB8AC3E}">
        <p14:creationId xmlns:p14="http://schemas.microsoft.com/office/powerpoint/2010/main" val="911142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QKLG practices inform the intentional approaches and practices of teachers and educators.</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26</a:t>
            </a:fld>
            <a:endParaRPr lang="en-AU"/>
          </a:p>
        </p:txBody>
      </p:sp>
    </p:spTree>
    <p:extLst>
      <p:ext uri="{BB962C8B-B14F-4D97-AF65-F5344CB8AC3E}">
        <p14:creationId xmlns:p14="http://schemas.microsoft.com/office/powerpoint/2010/main" val="3086366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reflection will explore practices through the lens of intentionality. </a:t>
            </a:r>
          </a:p>
          <a:p>
            <a:pPr marL="342900" indent="-342900">
              <a:buFont typeface="Arial" panose="020B0604020202020204" pitchFamily="34" charset="0"/>
              <a:buChar char="•"/>
            </a:pPr>
            <a:r>
              <a:rPr lang="en-US" b="1" dirty="0"/>
              <a:t>Read</a:t>
            </a:r>
            <a:r>
              <a:rPr lang="en-US" dirty="0"/>
              <a:t> the </a:t>
            </a:r>
            <a:r>
              <a:rPr lang="en-US" i="0" dirty="0"/>
              <a:t>Creating inclusive learning environments practice in the QKLG 2024.</a:t>
            </a:r>
          </a:p>
          <a:p>
            <a:pPr marL="342900" indent="-342900">
              <a:buFont typeface="Arial" panose="020B0604020202020204" pitchFamily="34" charset="0"/>
              <a:buChar char="•"/>
            </a:pPr>
            <a:r>
              <a:rPr lang="en-US" b="1" dirty="0"/>
              <a:t>Highlight key language </a:t>
            </a:r>
            <a:r>
              <a:rPr lang="en-US" dirty="0"/>
              <a:t>that reflects intentional practices.</a:t>
            </a:r>
            <a:endParaRPr lang="en-US" b="1" dirty="0"/>
          </a:p>
          <a:p>
            <a:pPr marL="342900" indent="-342900">
              <a:buFont typeface="Arial" panose="020B0604020202020204" pitchFamily="34" charset="0"/>
              <a:buChar char="•"/>
            </a:pPr>
            <a:r>
              <a:rPr lang="en-US" b="1" dirty="0"/>
              <a:t>Reflect</a:t>
            </a:r>
            <a:r>
              <a:rPr lang="en-US" dirty="0"/>
              <a:t> </a:t>
            </a:r>
            <a:r>
              <a:rPr lang="en-US" b="0" dirty="0"/>
              <a:t>on how you enact this practice in your context.</a:t>
            </a:r>
          </a:p>
          <a:p>
            <a:endParaRPr lang="en-AU" dirty="0"/>
          </a:p>
          <a:p>
            <a:r>
              <a:rPr lang="en-AU" dirty="0"/>
              <a:t>This can activity could be repeated with any practice. </a:t>
            </a:r>
          </a:p>
          <a:p>
            <a:endParaRPr lang="en-AU" dirty="0"/>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27</a:t>
            </a:fld>
            <a:endParaRPr lang="en-AU"/>
          </a:p>
        </p:txBody>
      </p:sp>
    </p:spTree>
    <p:extLst>
      <p:ext uri="{BB962C8B-B14F-4D97-AF65-F5344CB8AC3E}">
        <p14:creationId xmlns:p14="http://schemas.microsoft.com/office/powerpoint/2010/main" val="1355307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Assessing children’s learning is an area which had undergone significant revision with a change in language to include </a:t>
            </a:r>
            <a:r>
              <a:rPr lang="en-AU" dirty="0"/>
              <a:t>assessment, for, as and of learning. </a:t>
            </a:r>
          </a:p>
          <a:p>
            <a:endParaRPr lang="en-US" dirty="0">
              <a:latin typeface="Arial" panose="020B0604020202020204" pitchFamily="34" charset="0"/>
              <a:cs typeface="Arial" panose="020B0604020202020204" pitchFamily="34" charset="0"/>
            </a:endParaRPr>
          </a:p>
          <a:p>
            <a:endParaRPr lang="en-AU" dirty="0">
              <a:ea typeface="Calibri"/>
              <a:cs typeface="Calibri"/>
            </a:endParaRPr>
          </a:p>
        </p:txBody>
      </p:sp>
      <p:sp>
        <p:nvSpPr>
          <p:cNvPr id="4" name="Slide Number Placeholder 3"/>
          <p:cNvSpPr>
            <a:spLocks noGrp="1"/>
          </p:cNvSpPr>
          <p:nvPr>
            <p:ph type="sldNum" sz="quarter" idx="5"/>
          </p:nvPr>
        </p:nvSpPr>
        <p:spPr/>
        <p:txBody>
          <a:bodyPr/>
          <a:lstStyle/>
          <a:p>
            <a:pPr defTabSz="914344">
              <a:defRPr/>
            </a:pPr>
            <a:fld id="{7DC8D554-20BD-45E3-8F8F-C854CD9EEC52}" type="slidenum">
              <a:rPr lang="en-AU">
                <a:solidFill>
                  <a:prstClr val="black"/>
                </a:solidFill>
                <a:latin typeface="Calibri" panose="020F0502020204030204"/>
              </a:rPr>
              <a:pPr defTabSz="914344">
                <a:defRPr/>
              </a:pPr>
              <a:t>28</a:t>
            </a:fld>
            <a:endParaRPr lang="en-AU">
              <a:solidFill>
                <a:prstClr val="black"/>
              </a:solidFill>
              <a:latin typeface="Calibri" panose="020F0502020204030204"/>
            </a:endParaRPr>
          </a:p>
        </p:txBody>
      </p:sp>
    </p:spTree>
    <p:extLst>
      <p:ext uri="{BB962C8B-B14F-4D97-AF65-F5344CB8AC3E}">
        <p14:creationId xmlns:p14="http://schemas.microsoft.com/office/powerpoint/2010/main" val="928271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reading will explore the practice of Assessment for learning. </a:t>
            </a:r>
          </a:p>
          <a:p>
            <a:pPr marL="342900" indent="-342900">
              <a:buFont typeface="Arial" panose="020B0604020202020204" pitchFamily="34" charset="0"/>
              <a:buChar char="•"/>
            </a:pPr>
            <a:r>
              <a:rPr lang="en-US" b="1" dirty="0"/>
              <a:t>Read</a:t>
            </a:r>
            <a:r>
              <a:rPr lang="en-US" dirty="0"/>
              <a:t> the </a:t>
            </a:r>
            <a:r>
              <a:rPr lang="en-AU" b="1" dirty="0"/>
              <a:t>Assessing children's learning </a:t>
            </a:r>
            <a:r>
              <a:rPr lang="en-AU" dirty="0"/>
              <a:t>practice in the </a:t>
            </a:r>
            <a:r>
              <a:rPr lang="en-US" i="0" dirty="0"/>
              <a:t>QKLG 2024.</a:t>
            </a:r>
          </a:p>
          <a:p>
            <a:pPr marL="342900" indent="-342900">
              <a:buFont typeface="Arial" panose="020B0604020202020204" pitchFamily="34" charset="0"/>
              <a:buChar char="•"/>
            </a:pPr>
            <a:r>
              <a:rPr lang="en-US" b="1" dirty="0"/>
              <a:t>Highlight or note </a:t>
            </a:r>
            <a:r>
              <a:rPr lang="en-US" b="0" dirty="0"/>
              <a:t>key words or ideas in the </a:t>
            </a:r>
            <a:r>
              <a:rPr lang="en-AU" dirty="0"/>
              <a:t>Assessment</a:t>
            </a:r>
            <a:r>
              <a:rPr lang="en-AU" b="1" dirty="0"/>
              <a:t> for </a:t>
            </a:r>
            <a:r>
              <a:rPr lang="en-AU" dirty="0"/>
              <a:t>learning section QKLG</a:t>
            </a:r>
            <a:r>
              <a:rPr lang="en-US" dirty="0"/>
              <a:t>.</a:t>
            </a:r>
            <a:endParaRPr lang="en-US" b="1" dirty="0"/>
          </a:p>
          <a:p>
            <a:endParaRPr lang="en-AU" dirty="0"/>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29</a:t>
            </a:fld>
            <a:endParaRPr lang="en-AU"/>
          </a:p>
        </p:txBody>
      </p:sp>
    </p:spTree>
    <p:extLst>
      <p:ext uri="{BB962C8B-B14F-4D97-AF65-F5344CB8AC3E}">
        <p14:creationId xmlns:p14="http://schemas.microsoft.com/office/powerpoint/2010/main" val="2088480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21186"/>
            <a:ext cx="5445760" cy="4472702"/>
          </a:xfrm>
          <a:prstGeom prst="rect">
            <a:avLst/>
          </a:prstGeom>
        </p:spPr>
        <p:txBody>
          <a:bodyPr/>
          <a:lstStyle/>
          <a:p>
            <a:r>
              <a:rPr lang="en-AU" dirty="0"/>
              <a:t>Welcome to familiarisation and planning with the </a:t>
            </a:r>
            <a:r>
              <a:rPr lang="en-AU" i="1" dirty="0"/>
              <a:t>Queensland kindergarten learning guideline </a:t>
            </a:r>
            <a:r>
              <a:rPr lang="en-AU" i="0" dirty="0"/>
              <a:t>(QKLG) </a:t>
            </a:r>
            <a:r>
              <a:rPr lang="en-AU" i="1" dirty="0"/>
              <a:t>2024</a:t>
            </a:r>
            <a:r>
              <a:rPr lang="en-AU" dirty="0"/>
              <a:t>.</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a:t>
            </a:fld>
            <a:endParaRPr lang="en-AU"/>
          </a:p>
        </p:txBody>
      </p:sp>
    </p:spTree>
    <p:extLst>
      <p:ext uri="{BB962C8B-B14F-4D97-AF65-F5344CB8AC3E}">
        <p14:creationId xmlns:p14="http://schemas.microsoft.com/office/powerpoint/2010/main" val="1805021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30</a:t>
            </a:fld>
            <a:endParaRPr lang="en-AU"/>
          </a:p>
        </p:txBody>
      </p:sp>
    </p:spTree>
    <p:extLst>
      <p:ext uri="{BB962C8B-B14F-4D97-AF65-F5344CB8AC3E}">
        <p14:creationId xmlns:p14="http://schemas.microsoft.com/office/powerpoint/2010/main" val="2279205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Next, we look at the practice of Assessment as learning. </a:t>
            </a:r>
          </a:p>
          <a:p>
            <a:pPr marL="342900" indent="-342900">
              <a:buFont typeface="Arial" panose="020B0604020202020204" pitchFamily="34" charset="0"/>
              <a:buChar char="•"/>
            </a:pPr>
            <a:r>
              <a:rPr lang="en-US" b="1" dirty="0"/>
              <a:t>Read</a:t>
            </a:r>
            <a:r>
              <a:rPr lang="en-US" dirty="0"/>
              <a:t> the </a:t>
            </a:r>
            <a:r>
              <a:rPr lang="en-AU" b="1" dirty="0"/>
              <a:t>Assessing children's learning </a:t>
            </a:r>
            <a:r>
              <a:rPr lang="en-AU" dirty="0"/>
              <a:t>practice in the </a:t>
            </a:r>
            <a:r>
              <a:rPr lang="en-US" i="0" dirty="0"/>
              <a:t>QKLG 2024.</a:t>
            </a:r>
          </a:p>
          <a:p>
            <a:pPr marL="342900" indent="-342900">
              <a:buFont typeface="Arial" panose="020B0604020202020204" pitchFamily="34" charset="0"/>
              <a:buChar char="•"/>
            </a:pPr>
            <a:r>
              <a:rPr lang="en-US" b="1" dirty="0"/>
              <a:t>Highlight or note </a:t>
            </a:r>
            <a:r>
              <a:rPr lang="en-US" b="0" dirty="0"/>
              <a:t>key words or ideas in the </a:t>
            </a:r>
            <a:r>
              <a:rPr lang="en-AU" dirty="0"/>
              <a:t>Assessment</a:t>
            </a:r>
            <a:r>
              <a:rPr lang="en-AU" b="1" dirty="0"/>
              <a:t> as </a:t>
            </a:r>
            <a:r>
              <a:rPr lang="en-AU" dirty="0"/>
              <a:t>learning section QKLG.</a:t>
            </a:r>
            <a:endParaRPr lang="en-US" b="1" dirty="0"/>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31</a:t>
            </a:fld>
            <a:endParaRPr lang="en-AU"/>
          </a:p>
        </p:txBody>
      </p:sp>
    </p:spTree>
    <p:extLst>
      <p:ext uri="{BB962C8B-B14F-4D97-AF65-F5344CB8AC3E}">
        <p14:creationId xmlns:p14="http://schemas.microsoft.com/office/powerpoint/2010/main" val="1239171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terms represent important points in Assessment </a:t>
            </a:r>
            <a:r>
              <a:rPr lang="en-AU" b="1" dirty="0"/>
              <a:t>as </a:t>
            </a:r>
            <a:r>
              <a:rPr lang="en-AU" dirty="0"/>
              <a:t>learning:</a:t>
            </a:r>
          </a:p>
          <a:p>
            <a:pPr marL="342900" lvl="1" indent="-342900"/>
            <a:r>
              <a:rPr lang="en-AU" dirty="0"/>
              <a:t>children </a:t>
            </a:r>
          </a:p>
          <a:p>
            <a:pPr marL="342900" lvl="1" indent="-342900"/>
            <a:r>
              <a:rPr lang="en-AU" dirty="0"/>
              <a:t>reflection</a:t>
            </a:r>
          </a:p>
          <a:p>
            <a:pPr marL="342900" lvl="1" indent="-342900"/>
            <a:r>
              <a:rPr lang="en-AU" dirty="0"/>
              <a:t>as learning.</a:t>
            </a:r>
          </a:p>
          <a:p>
            <a:endParaRPr lang="en-AU" i="1"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32</a:t>
            </a:fld>
            <a:endParaRPr lang="en-AU"/>
          </a:p>
        </p:txBody>
      </p:sp>
    </p:spTree>
    <p:extLst>
      <p:ext uri="{BB962C8B-B14F-4D97-AF65-F5344CB8AC3E}">
        <p14:creationId xmlns:p14="http://schemas.microsoft.com/office/powerpoint/2010/main" val="1689104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Finally, we explore the practice of Assessment of learning. </a:t>
            </a:r>
          </a:p>
          <a:p>
            <a:pPr marL="342900" indent="-342900">
              <a:buFont typeface="Arial" panose="020B0604020202020204" pitchFamily="34" charset="0"/>
              <a:buChar char="•"/>
            </a:pPr>
            <a:r>
              <a:rPr lang="en-US" b="1" dirty="0"/>
              <a:t>Read</a:t>
            </a:r>
            <a:r>
              <a:rPr lang="en-US" dirty="0"/>
              <a:t> the </a:t>
            </a:r>
            <a:r>
              <a:rPr lang="en-AU" b="1" dirty="0"/>
              <a:t>Assessing children's learning </a:t>
            </a:r>
            <a:r>
              <a:rPr lang="en-AU" dirty="0"/>
              <a:t>practice in the </a:t>
            </a:r>
            <a:r>
              <a:rPr lang="en-US" i="0" dirty="0"/>
              <a:t>QKLG 2024.</a:t>
            </a:r>
          </a:p>
          <a:p>
            <a:pPr marL="342900" indent="-342900">
              <a:buFont typeface="Arial" panose="020B0604020202020204" pitchFamily="34" charset="0"/>
              <a:buChar char="•"/>
            </a:pPr>
            <a:r>
              <a:rPr lang="en-US" b="1" dirty="0"/>
              <a:t>Highlight or note </a:t>
            </a:r>
            <a:r>
              <a:rPr lang="en-US" b="0" dirty="0"/>
              <a:t>key words or ideas in the </a:t>
            </a:r>
            <a:r>
              <a:rPr lang="en-AU" dirty="0"/>
              <a:t>Assessment</a:t>
            </a:r>
            <a:r>
              <a:rPr lang="en-AU" b="1" dirty="0"/>
              <a:t> of </a:t>
            </a:r>
            <a:r>
              <a:rPr lang="en-AU" dirty="0"/>
              <a:t>learning section QKLG</a:t>
            </a:r>
            <a:r>
              <a:rPr lang="en-US" dirty="0"/>
              <a:t>.</a:t>
            </a: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33</a:t>
            </a:fld>
            <a:endParaRPr lang="en-AU"/>
          </a:p>
        </p:txBody>
      </p:sp>
    </p:spTree>
    <p:extLst>
      <p:ext uri="{BB962C8B-B14F-4D97-AF65-F5344CB8AC3E}">
        <p14:creationId xmlns:p14="http://schemas.microsoft.com/office/powerpoint/2010/main" val="14966048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34</a:t>
            </a:fld>
            <a:endParaRPr lang="en-AU"/>
          </a:p>
        </p:txBody>
      </p:sp>
    </p:spTree>
    <p:extLst>
      <p:ext uri="{BB962C8B-B14F-4D97-AF65-F5344CB8AC3E}">
        <p14:creationId xmlns:p14="http://schemas.microsoft.com/office/powerpoint/2010/main" val="10992783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i="0" dirty="0"/>
              <a:t>Complete </a:t>
            </a:r>
            <a:r>
              <a:rPr lang="en-AU" b="1" i="0" dirty="0"/>
              <a:t>Activity 3</a:t>
            </a:r>
            <a:r>
              <a:rPr lang="en-AU" b="0" i="0" dirty="0"/>
              <a:t> in your workbook </a:t>
            </a:r>
            <a:r>
              <a:rPr lang="en-AU" sz="1200" b="0" dirty="0"/>
              <a:t>— Module 1 workbook (p. 7).</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0" i="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0" i="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0" i="0" dirty="0"/>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35</a:t>
            </a:fld>
            <a:endParaRPr lang="en-AU"/>
          </a:p>
        </p:txBody>
      </p:sp>
    </p:spTree>
    <p:extLst>
      <p:ext uri="{BB962C8B-B14F-4D97-AF65-F5344CB8AC3E}">
        <p14:creationId xmlns:p14="http://schemas.microsoft.com/office/powerpoint/2010/main" val="4133119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ts val="600"/>
              </a:spcAft>
              <a:buClrTx/>
              <a:buSzTx/>
              <a:buFont typeface="Arial" panose="020B0604020202020204" pitchFamily="34" charset="0"/>
              <a:buNone/>
              <a:tabLst/>
              <a:defRPr/>
            </a:pPr>
            <a:r>
              <a:rPr lang="en-AU" dirty="0"/>
              <a:t>Reflect on the revisions within the practices and the expansion of 3 to 7. </a:t>
            </a:r>
          </a:p>
          <a:p>
            <a:pPr marL="0" marR="0" lvl="1" indent="0" algn="l" defTabSz="914400" rtl="0" eaLnBrk="0" fontAlgn="base" latinLnBrk="0" hangingPunct="0">
              <a:lnSpc>
                <a:spcPct val="100000"/>
              </a:lnSpc>
              <a:spcBef>
                <a:spcPct val="30000"/>
              </a:spcBef>
              <a:spcAft>
                <a:spcPts val="600"/>
              </a:spcAft>
              <a:buClrTx/>
              <a:buSzTx/>
              <a:buFont typeface="Arial" panose="020B0604020202020204" pitchFamily="34" charset="0"/>
              <a:buNone/>
              <a:tabLst/>
              <a:defRPr/>
            </a:pPr>
            <a:endParaRPr lang="en-AU" dirty="0"/>
          </a:p>
          <a:p>
            <a:pPr marL="0" marR="0" lvl="1" indent="0" algn="l" defTabSz="914400" rtl="0" eaLnBrk="0" fontAlgn="base" latinLnBrk="0" hangingPunct="0">
              <a:lnSpc>
                <a:spcPct val="100000"/>
              </a:lnSpc>
              <a:spcBef>
                <a:spcPct val="30000"/>
              </a:spcBef>
              <a:spcAft>
                <a:spcPts val="600"/>
              </a:spcAft>
              <a:buClrTx/>
              <a:buSzTx/>
              <a:buFont typeface="Arial" panose="020B0604020202020204" pitchFamily="34" charset="0"/>
              <a:buNone/>
              <a:tabLst/>
              <a:defRPr/>
            </a:pPr>
            <a:r>
              <a:rPr lang="en-AU" dirty="0"/>
              <a:t>What does this mean for you? What did the activities highlight for you about your understanding and use of practices in your approaches and planning for, children’s learning, development and wellbeing?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Make notes about the revisions and your future actions in the ‘Practices’ section of your </a:t>
            </a:r>
            <a:r>
              <a:rPr lang="en-AU" sz="1200" b="1" dirty="0"/>
              <a:t>I</a:t>
            </a:r>
            <a:r>
              <a:rPr lang="en-AU" b="1" dirty="0"/>
              <a:t>nsights and reflection </a:t>
            </a:r>
            <a:r>
              <a:rPr lang="en-AU" dirty="0"/>
              <a:t>sheet</a:t>
            </a:r>
            <a:r>
              <a:rPr lang="en-AU" b="0" dirty="0">
                <a:solidFill>
                  <a:schemeClr val="accent3"/>
                </a:solidFill>
              </a:rPr>
              <a:t>.</a:t>
            </a: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36</a:t>
            </a:fld>
            <a:endParaRPr lang="en-AU"/>
          </a:p>
        </p:txBody>
      </p:sp>
    </p:spTree>
    <p:extLst>
      <p:ext uri="{BB962C8B-B14F-4D97-AF65-F5344CB8AC3E}">
        <p14:creationId xmlns:p14="http://schemas.microsoft.com/office/powerpoint/2010/main" val="30709291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You have been identifying next steps through your reflections in this module.</a:t>
            </a:r>
          </a:p>
          <a:p>
            <a:endParaRPr lang="en-AU" sz="1200" dirty="0"/>
          </a:p>
          <a:p>
            <a:r>
              <a:rPr lang="en-AU" sz="1200" dirty="0"/>
              <a:t>Some next steps may also include accessing resources on the QCAA the website.</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37</a:t>
            </a:fld>
            <a:endParaRPr lang="en-AU"/>
          </a:p>
        </p:txBody>
      </p:sp>
    </p:spTree>
    <p:extLst>
      <p:ext uri="{BB962C8B-B14F-4D97-AF65-F5344CB8AC3E}">
        <p14:creationId xmlns:p14="http://schemas.microsoft.com/office/powerpoint/2010/main" val="25924472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Familiarisation resources are available on the QCAA website in the </a:t>
            </a:r>
            <a:r>
              <a:rPr lang="en-US" dirty="0"/>
              <a:t>QKLG 2024: </a:t>
            </a:r>
            <a:r>
              <a:rPr lang="en-US" dirty="0" err="1"/>
              <a:t>Familiarisation</a:t>
            </a:r>
            <a:r>
              <a:rPr lang="en-US" dirty="0"/>
              <a:t> and planning resources </a:t>
            </a:r>
            <a:r>
              <a:rPr lang="en-AU" dirty="0"/>
              <a:t>section. Use the QR code to take you to the website.</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38</a:t>
            </a:fld>
            <a:endParaRPr lang="en-AU"/>
          </a:p>
        </p:txBody>
      </p:sp>
    </p:spTree>
    <p:extLst>
      <p:ext uri="{BB962C8B-B14F-4D97-AF65-F5344CB8AC3E}">
        <p14:creationId xmlns:p14="http://schemas.microsoft.com/office/powerpoint/2010/main" val="7270800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The updated learning alignment poster is available from the Purpose &gt; Resources section. </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39</a:t>
            </a:fld>
            <a:endParaRPr lang="en-AU"/>
          </a:p>
        </p:txBody>
      </p:sp>
    </p:spTree>
    <p:extLst>
      <p:ext uri="{BB962C8B-B14F-4D97-AF65-F5344CB8AC3E}">
        <p14:creationId xmlns:p14="http://schemas.microsoft.com/office/powerpoint/2010/main" val="3783345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0720" y="4721186"/>
            <a:ext cx="5445760" cy="4472702"/>
          </a:xfrm>
          <a:prstGeom prst="rect">
            <a:avLst/>
          </a:prstGeom>
        </p:spPr>
        <p:txBody>
          <a:bodyPr/>
          <a:lstStyle/>
          <a:p>
            <a:r>
              <a:rPr lang="en-AU" b="1"/>
              <a:t>Acknowledgment of Country</a:t>
            </a:r>
          </a:p>
          <a:p>
            <a:endParaRPr lang="en-AU"/>
          </a:p>
          <a:p>
            <a:r>
              <a:rPr lang="en-US"/>
              <a:t>Please read.</a:t>
            </a:r>
          </a:p>
        </p:txBody>
      </p:sp>
      <p:sp>
        <p:nvSpPr>
          <p:cNvPr id="4" name="Slide Number Placeholder 3"/>
          <p:cNvSpPr>
            <a:spLocks noGrp="1"/>
          </p:cNvSpPr>
          <p:nvPr>
            <p:ph type="sldNum" sz="quarter" idx="5"/>
          </p:nvPr>
        </p:nvSpPr>
        <p:spPr/>
        <p:txBody>
          <a:bodyPr/>
          <a:lstStyle/>
          <a:p>
            <a:fld id="{7DC8D554-20BD-45E3-8F8F-C854CD9EEC52}" type="slidenum">
              <a:rPr lang="en-AU" smtClean="0"/>
              <a:pPr/>
              <a:t>4</a:t>
            </a:fld>
            <a:endParaRPr lang="en-AU"/>
          </a:p>
        </p:txBody>
      </p:sp>
      <p:sp>
        <p:nvSpPr>
          <p:cNvPr id="7" name="Slide Image Placeholder 6">
            <a:extLst>
              <a:ext uri="{FF2B5EF4-FFF2-40B4-BE49-F238E27FC236}">
                <a16:creationId xmlns:a16="http://schemas.microsoft.com/office/drawing/2014/main" id="{BB6177B9-6843-EE17-CF13-0A699DD9B8FB}"/>
              </a:ext>
            </a:extLst>
          </p:cNvPr>
          <p:cNvSpPr>
            <a:spLocks noGrp="1" noRot="1" noChangeAspect="1"/>
          </p:cNvSpPr>
          <p:nvPr>
            <p:ph type="sldImg"/>
          </p:nvPr>
        </p:nvSpPr>
        <p:spPr/>
      </p:sp>
    </p:spTree>
    <p:extLst>
      <p:ext uri="{BB962C8B-B14F-4D97-AF65-F5344CB8AC3E}">
        <p14:creationId xmlns:p14="http://schemas.microsoft.com/office/powerpoint/2010/main" val="3393392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New poster resources are available for each principle to support professional discussions and the sharing of ideas.</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40</a:t>
            </a:fld>
            <a:endParaRPr lang="en-AU"/>
          </a:p>
        </p:txBody>
      </p:sp>
    </p:spTree>
    <p:extLst>
      <p:ext uri="{BB962C8B-B14F-4D97-AF65-F5344CB8AC3E}">
        <p14:creationId xmlns:p14="http://schemas.microsoft.com/office/powerpoint/2010/main" val="4677156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A new poster outlining the intentional teaching strategies is also available.</a:t>
            </a:r>
          </a:p>
          <a:p>
            <a:endParaRPr lang="en-AU" sz="1200" dirty="0"/>
          </a:p>
          <a:p>
            <a:r>
              <a:rPr lang="en-AU" sz="1200" dirty="0"/>
              <a:t>An activity to further reflect on this practice is to highlight the strategies you use most often. Identify those you use less often and consider how these can be woven into your current practice.</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41</a:t>
            </a:fld>
            <a:endParaRPr lang="en-AU"/>
          </a:p>
        </p:txBody>
      </p:sp>
    </p:spTree>
    <p:extLst>
      <p:ext uri="{BB962C8B-B14F-4D97-AF65-F5344CB8AC3E}">
        <p14:creationId xmlns:p14="http://schemas.microsoft.com/office/powerpoint/2010/main" val="37466123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Congratulations on completing Module 1. You can continue your learning journey with Modules 2 and 3. These modules will further enhance your understanding of the QKLG 2024.</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42</a:t>
            </a:fld>
            <a:endParaRPr lang="en-AU"/>
          </a:p>
        </p:txBody>
      </p:sp>
    </p:spTree>
    <p:extLst>
      <p:ext uri="{BB962C8B-B14F-4D97-AF65-F5344CB8AC3E}">
        <p14:creationId xmlns:p14="http://schemas.microsoft.com/office/powerpoint/2010/main" val="36322319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Contact us: </a:t>
            </a:r>
            <a:r>
              <a:rPr lang="en-AU" dirty="0">
                <a:hlinkClick r:id="rId3"/>
              </a:rPr>
              <a:t>qklg@qcaa.qld.edu.au</a:t>
            </a:r>
            <a:endParaRPr lang="en-AU" dirty="0"/>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43</a:t>
            </a:fld>
            <a:endParaRPr lang="en-AU"/>
          </a:p>
        </p:txBody>
      </p:sp>
    </p:spTree>
    <p:extLst>
      <p:ext uri="{BB962C8B-B14F-4D97-AF65-F5344CB8AC3E}">
        <p14:creationId xmlns:p14="http://schemas.microsoft.com/office/powerpoint/2010/main" val="16815089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44</a:t>
            </a:fld>
            <a:endParaRPr lang="en-AU"/>
          </a:p>
        </p:txBody>
      </p:sp>
    </p:spTree>
    <p:extLst>
      <p:ext uri="{BB962C8B-B14F-4D97-AF65-F5344CB8AC3E}">
        <p14:creationId xmlns:p14="http://schemas.microsoft.com/office/powerpoint/2010/main" val="33628398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45</a:t>
            </a:fld>
            <a:endParaRPr lang="en-AU"/>
          </a:p>
        </p:txBody>
      </p:sp>
    </p:spTree>
    <p:extLst>
      <p:ext uri="{BB962C8B-B14F-4D97-AF65-F5344CB8AC3E}">
        <p14:creationId xmlns:p14="http://schemas.microsoft.com/office/powerpoint/2010/main" val="20005880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21186"/>
            <a:ext cx="5445760" cy="4472702"/>
          </a:xfrm>
          <a:prstGeom prst="rect">
            <a:avLst/>
          </a:prstGeom>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46</a:t>
            </a:fld>
            <a:endParaRPr lang="en-AU"/>
          </a:p>
        </p:txBody>
      </p:sp>
    </p:spTree>
    <p:extLst>
      <p:ext uri="{BB962C8B-B14F-4D97-AF65-F5344CB8AC3E}">
        <p14:creationId xmlns:p14="http://schemas.microsoft.com/office/powerpoint/2010/main" val="15662943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21186"/>
            <a:ext cx="5445760" cy="4472702"/>
          </a:xfrm>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0"/>
              <a:t>To keep up to date with the release of resources and provision of professional learning, follow the QCAA on one or more social media platforms.</a:t>
            </a:r>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47</a:t>
            </a:fld>
            <a:endParaRPr lang="en-AU"/>
          </a:p>
        </p:txBody>
      </p:sp>
    </p:spTree>
    <p:extLst>
      <p:ext uri="{BB962C8B-B14F-4D97-AF65-F5344CB8AC3E}">
        <p14:creationId xmlns:p14="http://schemas.microsoft.com/office/powerpoint/2010/main" val="2788664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Module 1 of the QKLG 2024 self-paced learning package. </a:t>
            </a:r>
          </a:p>
          <a:p>
            <a:endParaRPr lang="en-AU" dirty="0"/>
          </a:p>
          <a:p>
            <a:r>
              <a:rPr lang="en-AU" dirty="0"/>
              <a:t>This module explores the purpose, principles and practices of the QKLG 2024. It is the self-paced version of the familiarisation and planning workshop of the same title.</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3926997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QKLG contains six interconnected elements, all of which have been revised.</a:t>
            </a:r>
          </a:p>
          <a:p>
            <a:endParaRPr lang="en-AU" dirty="0"/>
          </a:p>
          <a:p>
            <a:pPr marL="0" indent="0">
              <a:buFont typeface="Arial" panose="020B0604020202020204" pitchFamily="34" charset="0"/>
              <a:buNone/>
            </a:pPr>
            <a:r>
              <a:rPr lang="en-AU" dirty="0"/>
              <a:t>This diagram shows how each of the elements has been revised — either refined, expanded, or added to.</a:t>
            </a:r>
          </a:p>
          <a:p>
            <a:pPr marL="0" indent="0">
              <a:buFont typeface="Arial" panose="020B0604020202020204" pitchFamily="34" charset="0"/>
              <a:buNone/>
            </a:pPr>
            <a:endParaRPr lang="en-AU"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t>The diagram will also guide you through the familiarisation package and show the progression toward Module 3: Identifying considerations for </a:t>
            </a:r>
            <a:r>
              <a:rPr lang="en-AU" b="0" dirty="0"/>
              <a:t>planning with the QKLG 2024. </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In Module 1, we focus on the revisions to the purpose, principles and practices. You will have the opportunity to reflect on any actions that you may take.</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3590816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0" dirty="0">
                <a:solidFill>
                  <a:srgbClr val="000000"/>
                </a:solidFill>
              </a:rPr>
              <a:t>At the end of this module, you should understand</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the updates and revisions in the </a:t>
            </a:r>
            <a:r>
              <a:rPr lang="en-US" sz="1200" kern="0" dirty="0">
                <a:solidFill>
                  <a:srgbClr val="000000"/>
                </a:solidFill>
                <a:latin typeface="Arial" panose="020B0604020202020204" pitchFamily="34" charset="0"/>
                <a:cs typeface="Arial" panose="020B0604020202020204" pitchFamily="34" charset="0"/>
              </a:rPr>
              <a:t>QKLG 2024. You will have:</a:t>
            </a:r>
          </a:p>
          <a:p>
            <a:pPr marL="171450" indent="-171450">
              <a:buFont typeface="Arial" panose="020B0604020202020204" pitchFamily="34" charset="0"/>
              <a:buChar char="•"/>
            </a:pPr>
            <a:r>
              <a:rPr lang="en-US" sz="1200" kern="0" dirty="0">
                <a:solidFill>
                  <a:srgbClr val="000000"/>
                </a:solidFill>
                <a:latin typeface="Arial" panose="020B0604020202020204" pitchFamily="34" charset="0"/>
                <a:cs typeface="Arial" panose="020B0604020202020204" pitchFamily="34" charset="0"/>
              </a:rPr>
              <a:t>strengthened your knowledge of the QKLG 2024 purpose, principles and practices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kern="0" dirty="0">
                <a:latin typeface="Arial" panose="020B0604020202020204" pitchFamily="34" charset="0"/>
                <a:cs typeface="Arial" panose="020B0604020202020204" pitchFamily="34" charset="0"/>
              </a:rPr>
              <a:t>identified QCAA resources to support familiarisation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kern="0" dirty="0">
                <a:latin typeface="Arial" panose="020B0604020202020204" pitchFamily="34" charset="0"/>
                <a:cs typeface="Arial" panose="020B0604020202020204" pitchFamily="34" charset="0"/>
              </a:rPr>
              <a:t>identified actions to support implementation.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200" kern="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b="0" i="0" dirty="0">
              <a:solidFill>
                <a:srgbClr val="21212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3063134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topics covered in this module are QKLG 2024:</a:t>
            </a:r>
          </a:p>
          <a:p>
            <a:pPr marL="171450" indent="-171450">
              <a:buFont typeface="Arial" panose="020B0604020202020204" pitchFamily="34" charset="0"/>
              <a:buChar char="•"/>
            </a:pPr>
            <a:r>
              <a:rPr lang="en-AU" dirty="0"/>
              <a:t>Purpose</a:t>
            </a:r>
          </a:p>
          <a:p>
            <a:pPr marL="171450" indent="-171450">
              <a:buFont typeface="Arial" panose="020B0604020202020204" pitchFamily="34" charset="0"/>
              <a:buChar char="•"/>
            </a:pPr>
            <a:r>
              <a:rPr lang="en-AU" dirty="0"/>
              <a:t>Principles</a:t>
            </a:r>
          </a:p>
          <a:p>
            <a:pPr marL="171450" indent="-171450">
              <a:buFont typeface="Arial" panose="020B0604020202020204" pitchFamily="34" charset="0"/>
              <a:buChar char="•"/>
            </a:pPr>
            <a:r>
              <a:rPr lang="en-AU" dirty="0"/>
              <a:t>Practices</a:t>
            </a:r>
          </a:p>
          <a:p>
            <a:pPr marL="171450" indent="-171450">
              <a:buFont typeface="Arial" panose="020B0604020202020204" pitchFamily="34" charset="0"/>
              <a:buChar char="•"/>
            </a:pPr>
            <a:r>
              <a:rPr lang="en-AU" dirty="0"/>
              <a:t>QCAA resources to support familiarisation.</a:t>
            </a:r>
          </a:p>
          <a:p>
            <a:endParaRPr lang="en-AU" dirty="0"/>
          </a:p>
          <a:p>
            <a:r>
              <a:rPr lang="en-AU" dirty="0"/>
              <a:t>You will see this diagram at the start of each new topic in the module.</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Let’s begin by exploring the purpose of the QKLG.</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194999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considering the purpose of the QKLG, we must first understand that the QKLG 2024 aligns with and draws on </a:t>
            </a:r>
            <a:r>
              <a:rPr lang="en-AU" b="0" dirty="0"/>
              <a:t>the </a:t>
            </a:r>
            <a:r>
              <a:rPr lang="en-US" b="0" i="1" dirty="0">
                <a:solidFill>
                  <a:schemeClr val="tx1"/>
                </a:solidFill>
              </a:rPr>
              <a:t>Early Years Learning Framework </a:t>
            </a:r>
            <a:r>
              <a:rPr lang="en-US" b="0" dirty="0">
                <a:solidFill>
                  <a:schemeClr val="tx1"/>
                </a:solidFill>
              </a:rPr>
              <a:t>(</a:t>
            </a:r>
            <a:r>
              <a:rPr lang="en-AU" b="0" dirty="0"/>
              <a:t>EYLF) </a:t>
            </a:r>
            <a:r>
              <a:rPr lang="en-AU" i="1" dirty="0"/>
              <a:t>V2.0</a:t>
            </a:r>
            <a:r>
              <a:rPr lang="en-AU" dirty="0"/>
              <a:t> for continuity of learning prior to kindergarten </a:t>
            </a:r>
            <a:r>
              <a:rPr lang="en-AU" b="1" dirty="0"/>
              <a:t>and</a:t>
            </a:r>
            <a:r>
              <a:rPr lang="en-AU" dirty="0"/>
              <a:t> looks forward and recognises the learning children will engage in beyond kindergarten.</a:t>
            </a:r>
          </a:p>
          <a:p>
            <a:endParaRPr lang="en-AU" dirty="0"/>
          </a:p>
          <a:p>
            <a:r>
              <a:rPr lang="en-AU" dirty="0"/>
              <a:t>A key purpose of the QKLG is to support the transitions and continuity of learning for children. Transition statements are a part of that process.</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38707318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28.svg"/><Relationship Id="rId4" Type="http://schemas.openxmlformats.org/officeDocument/2006/relationships/image" Target="../media/image2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3.xml"/><Relationship Id="rId5" Type="http://schemas.openxmlformats.org/officeDocument/2006/relationships/image" Target="../media/image36.png"/><Relationship Id="rId4" Type="http://schemas.openxmlformats.org/officeDocument/2006/relationships/hyperlink" Target="https://www.qcaa.qld.edu.au/copyright" TargetMode="External"/></Relationships>
</file>

<file path=ppt/slideLayouts/_rels/slideLayout34.xml.rels><?xml version="1.0" encoding="UTF-8" standalone="yes"?>
<Relationships xmlns="http://schemas.openxmlformats.org/package/2006/relationships"><Relationship Id="rId8" Type="http://schemas.openxmlformats.org/officeDocument/2006/relationships/hyperlink" Target="https://twitter.com/QCAA_edu" TargetMode="External"/><Relationship Id="rId3" Type="http://schemas.openxmlformats.org/officeDocument/2006/relationships/image" Target="../media/image37.jpeg"/><Relationship Id="rId7" Type="http://schemas.openxmlformats.org/officeDocument/2006/relationships/image" Target="../media/image39.jpeg"/><Relationship Id="rId12" Type="http://schemas.openxmlformats.org/officeDocument/2006/relationships/image" Target="../media/image42.png"/><Relationship Id="rId2" Type="http://schemas.openxmlformats.org/officeDocument/2006/relationships/hyperlink" Target="https://www.instagram.com/myqce/" TargetMode="External"/><Relationship Id="rId1" Type="http://schemas.openxmlformats.org/officeDocument/2006/relationships/slideMaster" Target="../slideMasters/slideMaster3.xml"/><Relationship Id="rId6" Type="http://schemas.openxmlformats.org/officeDocument/2006/relationships/hyperlink" Target="http://www.youtube.com/user/TheQCAA" TargetMode="External"/><Relationship Id="rId11" Type="http://schemas.openxmlformats.org/officeDocument/2006/relationships/hyperlink" Target="http://www.facebook.com/qcaa.qld.edu.au" TargetMode="External"/><Relationship Id="rId5" Type="http://schemas.openxmlformats.org/officeDocument/2006/relationships/image" Target="../media/image38.jpeg"/><Relationship Id="rId10" Type="http://schemas.openxmlformats.org/officeDocument/2006/relationships/image" Target="../media/image41.svg"/><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4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KLG cover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87B399-559D-EB2D-946F-4A4AA86522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9512" y="0"/>
            <a:ext cx="8964488" cy="3219822"/>
          </a:xfrm>
          <a:prstGeom prst="rect">
            <a:avLst/>
          </a:prstGeom>
          <a:noFill/>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866A56FF-CC06-41AB-998C-3C2339FCAD1D}"/>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a:extLst>
              <a:ext uri="{FF2B5EF4-FFF2-40B4-BE49-F238E27FC236}">
                <a16:creationId xmlns:a16="http://schemas.microsoft.com/office/drawing/2014/main" id="{D0E32583-7891-51A6-F9E1-2D8743D0F39B}"/>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1">
            <a:extLst>
              <a:ext uri="{FF2B5EF4-FFF2-40B4-BE49-F238E27FC236}">
                <a16:creationId xmlns:a16="http://schemas.microsoft.com/office/drawing/2014/main" id="{6183A2D8-13DF-BE27-96B0-1A4A473FCAB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9928" y="291871"/>
            <a:ext cx="1439339" cy="246628"/>
          </a:xfrm>
          <a:prstGeom prst="rect">
            <a:avLst/>
          </a:prstGeom>
        </p:spPr>
      </p:pic>
      <p:sp>
        <p:nvSpPr>
          <p:cNvPr id="8" name="Freeform: Shape 7">
            <a:extLst>
              <a:ext uri="{FF2B5EF4-FFF2-40B4-BE49-F238E27FC236}">
                <a16:creationId xmlns:a16="http://schemas.microsoft.com/office/drawing/2014/main" id="{41348058-1A0F-D69E-026A-850334AC6F5B}"/>
              </a:ext>
            </a:extLst>
          </p:cNvPr>
          <p:cNvSpPr/>
          <p:nvPr userDrawn="1"/>
        </p:nvSpPr>
        <p:spPr>
          <a:xfrm>
            <a:off x="179513" y="643686"/>
            <a:ext cx="2718694" cy="211991"/>
          </a:xfrm>
          <a:custGeom>
            <a:avLst/>
            <a:gdLst>
              <a:gd name="connsiteX0" fmla="*/ 0 w 2664363"/>
              <a:gd name="connsiteY0" fmla="*/ 0 h 211991"/>
              <a:gd name="connsiteX1" fmla="*/ 2664363 w 2664363"/>
              <a:gd name="connsiteY1" fmla="*/ 0 h 211991"/>
              <a:gd name="connsiteX2" fmla="*/ 2664363 w 2664363"/>
              <a:gd name="connsiteY2" fmla="*/ 211991 h 211991"/>
              <a:gd name="connsiteX3" fmla="*/ 0 w 2664363"/>
              <a:gd name="connsiteY3" fmla="*/ 211991 h 211991"/>
            </a:gdLst>
            <a:ahLst/>
            <a:cxnLst>
              <a:cxn ang="0">
                <a:pos x="connsiteX0" y="connsiteY0"/>
              </a:cxn>
              <a:cxn ang="0">
                <a:pos x="connsiteX1" y="connsiteY1"/>
              </a:cxn>
              <a:cxn ang="0">
                <a:pos x="connsiteX2" y="connsiteY2"/>
              </a:cxn>
              <a:cxn ang="0">
                <a:pos x="connsiteX3" y="connsiteY3"/>
              </a:cxn>
            </a:cxnLst>
            <a:rect l="l" t="t" r="r" b="b"/>
            <a:pathLst>
              <a:path w="2664363" h="211991">
                <a:moveTo>
                  <a:pt x="0" y="0"/>
                </a:moveTo>
                <a:lnTo>
                  <a:pt x="2664363" y="0"/>
                </a:lnTo>
                <a:lnTo>
                  <a:pt x="2664363" y="211991"/>
                </a:lnTo>
                <a:lnTo>
                  <a:pt x="0" y="211991"/>
                </a:lnTo>
                <a:close/>
              </a:path>
            </a:pathLst>
          </a:custGeom>
          <a:solidFill>
            <a:srgbClr val="8E5E4F"/>
          </a:solidFill>
          <a:ln w="0" cap="flat">
            <a:noFill/>
            <a:prstDash val="solid"/>
            <a:miter/>
          </a:ln>
        </p:spPr>
        <p:txBody>
          <a:bodyPr rtlCol="0" anchor="ctr"/>
          <a:lstStyle/>
          <a:p>
            <a:endParaRPr lang="en-AU"/>
          </a:p>
        </p:txBody>
      </p:sp>
      <p:sp>
        <p:nvSpPr>
          <p:cNvPr id="10" name="Freeform: Shape 9">
            <a:extLst>
              <a:ext uri="{FF2B5EF4-FFF2-40B4-BE49-F238E27FC236}">
                <a16:creationId xmlns:a16="http://schemas.microsoft.com/office/drawing/2014/main" id="{0049EED6-0D4A-AAB2-0755-D9FAF3C0DC6C}"/>
              </a:ext>
            </a:extLst>
          </p:cNvPr>
          <p:cNvSpPr/>
          <p:nvPr userDrawn="1"/>
        </p:nvSpPr>
        <p:spPr>
          <a:xfrm>
            <a:off x="319664" y="706835"/>
            <a:ext cx="2496627" cy="112464"/>
          </a:xfrm>
          <a:custGeom>
            <a:avLst/>
            <a:gdLst>
              <a:gd name="connsiteX0" fmla="*/ 55271 w 2496627"/>
              <a:gd name="connsiteY0" fmla="*/ 87038 h 112464"/>
              <a:gd name="connsiteX1" fmla="*/ 41309 w 2496627"/>
              <a:gd name="connsiteY1" fmla="*/ 87038 h 112464"/>
              <a:gd name="connsiteX2" fmla="*/ 30550 w 2496627"/>
              <a:gd name="connsiteY2" fmla="*/ 48034 h 112464"/>
              <a:gd name="connsiteX3" fmla="*/ 25170 w 2496627"/>
              <a:gd name="connsiteY3" fmla="*/ 24337 h 112464"/>
              <a:gd name="connsiteX4" fmla="*/ 21327 w 2496627"/>
              <a:gd name="connsiteY4" fmla="*/ 47074 h 112464"/>
              <a:gd name="connsiteX5" fmla="*/ 13386 w 2496627"/>
              <a:gd name="connsiteY5" fmla="*/ 87038 h 112464"/>
              <a:gd name="connsiteX6" fmla="*/ 0 w 2496627"/>
              <a:gd name="connsiteY6" fmla="*/ 87038 h 112464"/>
              <a:gd name="connsiteX7" fmla="*/ 17356 w 2496627"/>
              <a:gd name="connsiteY7" fmla="*/ 6084 h 112464"/>
              <a:gd name="connsiteX8" fmla="*/ 32215 w 2496627"/>
              <a:gd name="connsiteY8" fmla="*/ 6084 h 112464"/>
              <a:gd name="connsiteX9" fmla="*/ 44063 w 2496627"/>
              <a:gd name="connsiteY9" fmla="*/ 46882 h 112464"/>
              <a:gd name="connsiteX10" fmla="*/ 48162 w 2496627"/>
              <a:gd name="connsiteY10" fmla="*/ 67376 h 112464"/>
              <a:gd name="connsiteX11" fmla="*/ 51941 w 2496627"/>
              <a:gd name="connsiteY11" fmla="*/ 43935 h 112464"/>
              <a:gd name="connsiteX12" fmla="*/ 59562 w 2496627"/>
              <a:gd name="connsiteY12" fmla="*/ 6084 h 112464"/>
              <a:gd name="connsiteX13" fmla="*/ 72564 w 2496627"/>
              <a:gd name="connsiteY13" fmla="*/ 6084 h 112464"/>
              <a:gd name="connsiteX14" fmla="*/ 55335 w 2496627"/>
              <a:gd name="connsiteY14" fmla="*/ 87038 h 112464"/>
              <a:gd name="connsiteX15" fmla="*/ 123736 w 2496627"/>
              <a:gd name="connsiteY15" fmla="*/ 70386 h 112464"/>
              <a:gd name="connsiteX16" fmla="*/ 123032 w 2496627"/>
              <a:gd name="connsiteY16" fmla="*/ 76214 h 112464"/>
              <a:gd name="connsiteX17" fmla="*/ 125145 w 2496627"/>
              <a:gd name="connsiteY17" fmla="*/ 83580 h 112464"/>
              <a:gd name="connsiteX18" fmla="*/ 114386 w 2496627"/>
              <a:gd name="connsiteY18" fmla="*/ 89216 h 112464"/>
              <a:gd name="connsiteX19" fmla="*/ 110863 w 2496627"/>
              <a:gd name="connsiteY19" fmla="*/ 79481 h 112464"/>
              <a:gd name="connsiteX20" fmla="*/ 110863 w 2496627"/>
              <a:gd name="connsiteY20" fmla="*/ 79032 h 112464"/>
              <a:gd name="connsiteX21" fmla="*/ 91393 w 2496627"/>
              <a:gd name="connsiteY21" fmla="*/ 88767 h 112464"/>
              <a:gd name="connsiteX22" fmla="*/ 77815 w 2496627"/>
              <a:gd name="connsiteY22" fmla="*/ 76727 h 112464"/>
              <a:gd name="connsiteX23" fmla="*/ 78840 w 2496627"/>
              <a:gd name="connsiteY23" fmla="*/ 67696 h 112464"/>
              <a:gd name="connsiteX24" fmla="*/ 87038 w 2496627"/>
              <a:gd name="connsiteY24" fmla="*/ 28821 h 112464"/>
              <a:gd name="connsiteX25" fmla="*/ 100295 w 2496627"/>
              <a:gd name="connsiteY25" fmla="*/ 26387 h 112464"/>
              <a:gd name="connsiteX26" fmla="*/ 92098 w 2496627"/>
              <a:gd name="connsiteY26" fmla="*/ 65263 h 112464"/>
              <a:gd name="connsiteX27" fmla="*/ 90945 w 2496627"/>
              <a:gd name="connsiteY27" fmla="*/ 73140 h 112464"/>
              <a:gd name="connsiteX28" fmla="*/ 95620 w 2496627"/>
              <a:gd name="connsiteY28" fmla="*/ 78776 h 112464"/>
              <a:gd name="connsiteX29" fmla="*/ 111888 w 2496627"/>
              <a:gd name="connsiteY29" fmla="*/ 67184 h 112464"/>
              <a:gd name="connsiteX30" fmla="*/ 120086 w 2496627"/>
              <a:gd name="connsiteY30" fmla="*/ 29077 h 112464"/>
              <a:gd name="connsiteX31" fmla="*/ 133087 w 2496627"/>
              <a:gd name="connsiteY31" fmla="*/ 26643 h 112464"/>
              <a:gd name="connsiteX32" fmla="*/ 123736 w 2496627"/>
              <a:gd name="connsiteY32" fmla="*/ 70450 h 112464"/>
              <a:gd name="connsiteX33" fmla="*/ 179072 w 2496627"/>
              <a:gd name="connsiteY33" fmla="*/ 39452 h 112464"/>
              <a:gd name="connsiteX34" fmla="*/ 174973 w 2496627"/>
              <a:gd name="connsiteY34" fmla="*/ 38492 h 112464"/>
              <a:gd name="connsiteX35" fmla="*/ 161139 w 2496627"/>
              <a:gd name="connsiteY35" fmla="*/ 48931 h 112464"/>
              <a:gd name="connsiteX36" fmla="*/ 153069 w 2496627"/>
              <a:gd name="connsiteY36" fmla="*/ 87038 h 112464"/>
              <a:gd name="connsiteX37" fmla="*/ 140324 w 2496627"/>
              <a:gd name="connsiteY37" fmla="*/ 87038 h 112464"/>
              <a:gd name="connsiteX38" fmla="*/ 148778 w 2496627"/>
              <a:gd name="connsiteY38" fmla="*/ 47458 h 112464"/>
              <a:gd name="connsiteX39" fmla="*/ 150059 w 2496627"/>
              <a:gd name="connsiteY39" fmla="*/ 37147 h 112464"/>
              <a:gd name="connsiteX40" fmla="*/ 149226 w 2496627"/>
              <a:gd name="connsiteY40" fmla="*/ 30806 h 112464"/>
              <a:gd name="connsiteX41" fmla="*/ 161203 w 2496627"/>
              <a:gd name="connsiteY41" fmla="*/ 25874 h 112464"/>
              <a:gd name="connsiteX42" fmla="*/ 162484 w 2496627"/>
              <a:gd name="connsiteY42" fmla="*/ 33240 h 112464"/>
              <a:gd name="connsiteX43" fmla="*/ 162164 w 2496627"/>
              <a:gd name="connsiteY43" fmla="*/ 37467 h 112464"/>
              <a:gd name="connsiteX44" fmla="*/ 179840 w 2496627"/>
              <a:gd name="connsiteY44" fmla="*/ 26323 h 112464"/>
              <a:gd name="connsiteX45" fmla="*/ 184772 w 2496627"/>
              <a:gd name="connsiteY45" fmla="*/ 27283 h 112464"/>
              <a:gd name="connsiteX46" fmla="*/ 179136 w 2496627"/>
              <a:gd name="connsiteY46" fmla="*/ 39452 h 112464"/>
              <a:gd name="connsiteX47" fmla="*/ 218780 w 2496627"/>
              <a:gd name="connsiteY47" fmla="*/ 36890 h 112464"/>
              <a:gd name="connsiteX48" fmla="*/ 207444 w 2496627"/>
              <a:gd name="connsiteY48" fmla="*/ 36890 h 112464"/>
              <a:gd name="connsiteX49" fmla="*/ 200783 w 2496627"/>
              <a:gd name="connsiteY49" fmla="*/ 68785 h 112464"/>
              <a:gd name="connsiteX50" fmla="*/ 200079 w 2496627"/>
              <a:gd name="connsiteY50" fmla="*/ 74549 h 112464"/>
              <a:gd name="connsiteX51" fmla="*/ 205587 w 2496627"/>
              <a:gd name="connsiteY51" fmla="*/ 79481 h 112464"/>
              <a:gd name="connsiteX52" fmla="*/ 211543 w 2496627"/>
              <a:gd name="connsiteY52" fmla="*/ 78328 h 112464"/>
              <a:gd name="connsiteX53" fmla="*/ 211543 w 2496627"/>
              <a:gd name="connsiteY53" fmla="*/ 86270 h 112464"/>
              <a:gd name="connsiteX54" fmla="*/ 199246 w 2496627"/>
              <a:gd name="connsiteY54" fmla="*/ 88703 h 112464"/>
              <a:gd name="connsiteX55" fmla="*/ 186821 w 2496627"/>
              <a:gd name="connsiteY55" fmla="*/ 78712 h 112464"/>
              <a:gd name="connsiteX56" fmla="*/ 187654 w 2496627"/>
              <a:gd name="connsiteY56" fmla="*/ 70642 h 112464"/>
              <a:gd name="connsiteX57" fmla="*/ 194827 w 2496627"/>
              <a:gd name="connsiteY57" fmla="*/ 36890 h 112464"/>
              <a:gd name="connsiteX58" fmla="*/ 188166 w 2496627"/>
              <a:gd name="connsiteY58" fmla="*/ 36890 h 112464"/>
              <a:gd name="connsiteX59" fmla="*/ 190023 w 2496627"/>
              <a:gd name="connsiteY59" fmla="*/ 27732 h 112464"/>
              <a:gd name="connsiteX60" fmla="*/ 196684 w 2496627"/>
              <a:gd name="connsiteY60" fmla="*/ 27732 h 112464"/>
              <a:gd name="connsiteX61" fmla="*/ 200527 w 2496627"/>
              <a:gd name="connsiteY61" fmla="*/ 13322 h 112464"/>
              <a:gd name="connsiteX62" fmla="*/ 214233 w 2496627"/>
              <a:gd name="connsiteY62" fmla="*/ 10183 h 112464"/>
              <a:gd name="connsiteX63" fmla="*/ 209429 w 2496627"/>
              <a:gd name="connsiteY63" fmla="*/ 27732 h 112464"/>
              <a:gd name="connsiteX64" fmla="*/ 223583 w 2496627"/>
              <a:gd name="connsiteY64" fmla="*/ 27732 h 112464"/>
              <a:gd name="connsiteX65" fmla="*/ 218780 w 2496627"/>
              <a:gd name="connsiteY65" fmla="*/ 36890 h 112464"/>
              <a:gd name="connsiteX66" fmla="*/ 268736 w 2496627"/>
              <a:gd name="connsiteY66" fmla="*/ 70386 h 112464"/>
              <a:gd name="connsiteX67" fmla="*/ 268031 w 2496627"/>
              <a:gd name="connsiteY67" fmla="*/ 76214 h 112464"/>
              <a:gd name="connsiteX68" fmla="*/ 270145 w 2496627"/>
              <a:gd name="connsiteY68" fmla="*/ 83580 h 112464"/>
              <a:gd name="connsiteX69" fmla="*/ 259385 w 2496627"/>
              <a:gd name="connsiteY69" fmla="*/ 89216 h 112464"/>
              <a:gd name="connsiteX70" fmla="*/ 255862 w 2496627"/>
              <a:gd name="connsiteY70" fmla="*/ 79481 h 112464"/>
              <a:gd name="connsiteX71" fmla="*/ 255862 w 2496627"/>
              <a:gd name="connsiteY71" fmla="*/ 79032 h 112464"/>
              <a:gd name="connsiteX72" fmla="*/ 236393 w 2496627"/>
              <a:gd name="connsiteY72" fmla="*/ 88767 h 112464"/>
              <a:gd name="connsiteX73" fmla="*/ 222815 w 2496627"/>
              <a:gd name="connsiteY73" fmla="*/ 76727 h 112464"/>
              <a:gd name="connsiteX74" fmla="*/ 223840 w 2496627"/>
              <a:gd name="connsiteY74" fmla="*/ 67696 h 112464"/>
              <a:gd name="connsiteX75" fmla="*/ 232037 w 2496627"/>
              <a:gd name="connsiteY75" fmla="*/ 28821 h 112464"/>
              <a:gd name="connsiteX76" fmla="*/ 245295 w 2496627"/>
              <a:gd name="connsiteY76" fmla="*/ 26387 h 112464"/>
              <a:gd name="connsiteX77" fmla="*/ 237097 w 2496627"/>
              <a:gd name="connsiteY77" fmla="*/ 65263 h 112464"/>
              <a:gd name="connsiteX78" fmla="*/ 235944 w 2496627"/>
              <a:gd name="connsiteY78" fmla="*/ 73140 h 112464"/>
              <a:gd name="connsiteX79" fmla="*/ 240620 w 2496627"/>
              <a:gd name="connsiteY79" fmla="*/ 78776 h 112464"/>
              <a:gd name="connsiteX80" fmla="*/ 256887 w 2496627"/>
              <a:gd name="connsiteY80" fmla="*/ 67184 h 112464"/>
              <a:gd name="connsiteX81" fmla="*/ 265085 w 2496627"/>
              <a:gd name="connsiteY81" fmla="*/ 29077 h 112464"/>
              <a:gd name="connsiteX82" fmla="*/ 278086 w 2496627"/>
              <a:gd name="connsiteY82" fmla="*/ 26643 h 112464"/>
              <a:gd name="connsiteX83" fmla="*/ 268736 w 2496627"/>
              <a:gd name="connsiteY83" fmla="*/ 70450 h 112464"/>
              <a:gd name="connsiteX84" fmla="*/ 324007 w 2496627"/>
              <a:gd name="connsiteY84" fmla="*/ 39452 h 112464"/>
              <a:gd name="connsiteX85" fmla="*/ 319908 w 2496627"/>
              <a:gd name="connsiteY85" fmla="*/ 38492 h 112464"/>
              <a:gd name="connsiteX86" fmla="*/ 306074 w 2496627"/>
              <a:gd name="connsiteY86" fmla="*/ 48931 h 112464"/>
              <a:gd name="connsiteX87" fmla="*/ 298004 w 2496627"/>
              <a:gd name="connsiteY87" fmla="*/ 87038 h 112464"/>
              <a:gd name="connsiteX88" fmla="*/ 285259 w 2496627"/>
              <a:gd name="connsiteY88" fmla="*/ 87038 h 112464"/>
              <a:gd name="connsiteX89" fmla="*/ 293713 w 2496627"/>
              <a:gd name="connsiteY89" fmla="*/ 47458 h 112464"/>
              <a:gd name="connsiteX90" fmla="*/ 294994 w 2496627"/>
              <a:gd name="connsiteY90" fmla="*/ 37147 h 112464"/>
              <a:gd name="connsiteX91" fmla="*/ 294162 w 2496627"/>
              <a:gd name="connsiteY91" fmla="*/ 30806 h 112464"/>
              <a:gd name="connsiteX92" fmla="*/ 306138 w 2496627"/>
              <a:gd name="connsiteY92" fmla="*/ 25874 h 112464"/>
              <a:gd name="connsiteX93" fmla="*/ 307419 w 2496627"/>
              <a:gd name="connsiteY93" fmla="*/ 33240 h 112464"/>
              <a:gd name="connsiteX94" fmla="*/ 307099 w 2496627"/>
              <a:gd name="connsiteY94" fmla="*/ 37467 h 112464"/>
              <a:gd name="connsiteX95" fmla="*/ 324776 w 2496627"/>
              <a:gd name="connsiteY95" fmla="*/ 26323 h 112464"/>
              <a:gd name="connsiteX96" fmla="*/ 329707 w 2496627"/>
              <a:gd name="connsiteY96" fmla="*/ 27283 h 112464"/>
              <a:gd name="connsiteX97" fmla="*/ 324071 w 2496627"/>
              <a:gd name="connsiteY97" fmla="*/ 39452 h 112464"/>
              <a:gd name="connsiteX98" fmla="*/ 340915 w 2496627"/>
              <a:gd name="connsiteY98" fmla="*/ 87038 h 112464"/>
              <a:gd name="connsiteX99" fmla="*/ 327786 w 2496627"/>
              <a:gd name="connsiteY99" fmla="*/ 87038 h 112464"/>
              <a:gd name="connsiteX100" fmla="*/ 340210 w 2496627"/>
              <a:gd name="connsiteY100" fmla="*/ 28436 h 112464"/>
              <a:gd name="connsiteX101" fmla="*/ 353660 w 2496627"/>
              <a:gd name="connsiteY101" fmla="*/ 26451 h 112464"/>
              <a:gd name="connsiteX102" fmla="*/ 340915 w 2496627"/>
              <a:gd name="connsiteY102" fmla="*/ 87038 h 112464"/>
              <a:gd name="connsiteX103" fmla="*/ 350650 w 2496627"/>
              <a:gd name="connsiteY103" fmla="*/ 19150 h 112464"/>
              <a:gd name="connsiteX104" fmla="*/ 342068 w 2496627"/>
              <a:gd name="connsiteY104" fmla="*/ 10568 h 112464"/>
              <a:gd name="connsiteX105" fmla="*/ 350714 w 2496627"/>
              <a:gd name="connsiteY105" fmla="*/ 1921 h 112464"/>
              <a:gd name="connsiteX106" fmla="*/ 359168 w 2496627"/>
              <a:gd name="connsiteY106" fmla="*/ 10504 h 112464"/>
              <a:gd name="connsiteX107" fmla="*/ 350586 w 2496627"/>
              <a:gd name="connsiteY107" fmla="*/ 19150 h 112464"/>
              <a:gd name="connsiteX108" fmla="*/ 414952 w 2496627"/>
              <a:gd name="connsiteY108" fmla="*/ 44640 h 112464"/>
              <a:gd name="connsiteX109" fmla="*/ 405921 w 2496627"/>
              <a:gd name="connsiteY109" fmla="*/ 87038 h 112464"/>
              <a:gd name="connsiteX110" fmla="*/ 393176 w 2496627"/>
              <a:gd name="connsiteY110" fmla="*/ 87038 h 112464"/>
              <a:gd name="connsiteX111" fmla="*/ 401502 w 2496627"/>
              <a:gd name="connsiteY111" fmla="*/ 47778 h 112464"/>
              <a:gd name="connsiteX112" fmla="*/ 402335 w 2496627"/>
              <a:gd name="connsiteY112" fmla="*/ 42014 h 112464"/>
              <a:gd name="connsiteX113" fmla="*/ 397659 w 2496627"/>
              <a:gd name="connsiteY113" fmla="*/ 37339 h 112464"/>
              <a:gd name="connsiteX114" fmla="*/ 381392 w 2496627"/>
              <a:gd name="connsiteY114" fmla="*/ 48355 h 112464"/>
              <a:gd name="connsiteX115" fmla="*/ 373194 w 2496627"/>
              <a:gd name="connsiteY115" fmla="*/ 87038 h 112464"/>
              <a:gd name="connsiteX116" fmla="*/ 360513 w 2496627"/>
              <a:gd name="connsiteY116" fmla="*/ 87038 h 112464"/>
              <a:gd name="connsiteX117" fmla="*/ 369159 w 2496627"/>
              <a:gd name="connsiteY117" fmla="*/ 46049 h 112464"/>
              <a:gd name="connsiteX118" fmla="*/ 370312 w 2496627"/>
              <a:gd name="connsiteY118" fmla="*/ 37018 h 112464"/>
              <a:gd name="connsiteX119" fmla="*/ 369351 w 2496627"/>
              <a:gd name="connsiteY119" fmla="*/ 30806 h 112464"/>
              <a:gd name="connsiteX120" fmla="*/ 381328 w 2496627"/>
              <a:gd name="connsiteY120" fmla="*/ 25874 h 112464"/>
              <a:gd name="connsiteX121" fmla="*/ 382737 w 2496627"/>
              <a:gd name="connsiteY121" fmla="*/ 33240 h 112464"/>
              <a:gd name="connsiteX122" fmla="*/ 382417 w 2496627"/>
              <a:gd name="connsiteY122" fmla="*/ 37018 h 112464"/>
              <a:gd name="connsiteX123" fmla="*/ 403744 w 2496627"/>
              <a:gd name="connsiteY123" fmla="*/ 26451 h 112464"/>
              <a:gd name="connsiteX124" fmla="*/ 415592 w 2496627"/>
              <a:gd name="connsiteY124" fmla="*/ 38171 h 112464"/>
              <a:gd name="connsiteX125" fmla="*/ 415016 w 2496627"/>
              <a:gd name="connsiteY125" fmla="*/ 44640 h 112464"/>
              <a:gd name="connsiteX126" fmla="*/ 481559 w 2496627"/>
              <a:gd name="connsiteY126" fmla="*/ 40733 h 112464"/>
              <a:gd name="connsiteX127" fmla="*/ 475347 w 2496627"/>
              <a:gd name="connsiteY127" fmla="*/ 69682 h 112464"/>
              <a:gd name="connsiteX128" fmla="*/ 471504 w 2496627"/>
              <a:gd name="connsiteY128" fmla="*/ 89856 h 112464"/>
              <a:gd name="connsiteX129" fmla="*/ 440314 w 2496627"/>
              <a:gd name="connsiteY129" fmla="*/ 111888 h 112464"/>
              <a:gd name="connsiteX130" fmla="*/ 419563 w 2496627"/>
              <a:gd name="connsiteY130" fmla="*/ 106636 h 112464"/>
              <a:gd name="connsiteX131" fmla="*/ 424046 w 2496627"/>
              <a:gd name="connsiteY131" fmla="*/ 97478 h 112464"/>
              <a:gd name="connsiteX132" fmla="*/ 441403 w 2496627"/>
              <a:gd name="connsiteY132" fmla="*/ 101961 h 112464"/>
              <a:gd name="connsiteX133" fmla="*/ 458631 w 2496627"/>
              <a:gd name="connsiteY133" fmla="*/ 89920 h 112464"/>
              <a:gd name="connsiteX134" fmla="*/ 460744 w 2496627"/>
              <a:gd name="connsiteY134" fmla="*/ 81274 h 112464"/>
              <a:gd name="connsiteX135" fmla="*/ 444477 w 2496627"/>
              <a:gd name="connsiteY135" fmla="*/ 88447 h 112464"/>
              <a:gd name="connsiteX136" fmla="*/ 426992 w 2496627"/>
              <a:gd name="connsiteY136" fmla="*/ 68273 h 112464"/>
              <a:gd name="connsiteX137" fmla="*/ 440250 w 2496627"/>
              <a:gd name="connsiteY137" fmla="*/ 34969 h 112464"/>
              <a:gd name="connsiteX138" fmla="*/ 462410 w 2496627"/>
              <a:gd name="connsiteY138" fmla="*/ 26323 h 112464"/>
              <a:gd name="connsiteX139" fmla="*/ 484313 w 2496627"/>
              <a:gd name="connsiteY139" fmla="*/ 30870 h 112464"/>
              <a:gd name="connsiteX140" fmla="*/ 481623 w 2496627"/>
              <a:gd name="connsiteY140" fmla="*/ 40861 h 112464"/>
              <a:gd name="connsiteX141" fmla="*/ 461257 w 2496627"/>
              <a:gd name="connsiteY141" fmla="*/ 36762 h 112464"/>
              <a:gd name="connsiteX142" fmla="*/ 449088 w 2496627"/>
              <a:gd name="connsiteY142" fmla="*/ 42270 h 112464"/>
              <a:gd name="connsiteX143" fmla="*/ 440506 w 2496627"/>
              <a:gd name="connsiteY143" fmla="*/ 67824 h 112464"/>
              <a:gd name="connsiteX144" fmla="*/ 448256 w 2496627"/>
              <a:gd name="connsiteY144" fmla="*/ 78136 h 112464"/>
              <a:gd name="connsiteX145" fmla="*/ 462922 w 2496627"/>
              <a:gd name="connsiteY145" fmla="*/ 67568 h 112464"/>
              <a:gd name="connsiteX146" fmla="*/ 469262 w 2496627"/>
              <a:gd name="connsiteY146" fmla="*/ 38363 h 112464"/>
              <a:gd name="connsiteX147" fmla="*/ 461321 w 2496627"/>
              <a:gd name="connsiteY147" fmla="*/ 36698 h 112464"/>
              <a:gd name="connsiteX148" fmla="*/ 561488 w 2496627"/>
              <a:gd name="connsiteY148" fmla="*/ 40989 h 112464"/>
              <a:gd name="connsiteX149" fmla="*/ 551305 w 2496627"/>
              <a:gd name="connsiteY149" fmla="*/ 36634 h 112464"/>
              <a:gd name="connsiteX150" fmla="*/ 541698 w 2496627"/>
              <a:gd name="connsiteY150" fmla="*/ 41438 h 112464"/>
              <a:gd name="connsiteX151" fmla="*/ 533500 w 2496627"/>
              <a:gd name="connsiteY151" fmla="*/ 68145 h 112464"/>
              <a:gd name="connsiteX152" fmla="*/ 542275 w 2496627"/>
              <a:gd name="connsiteY152" fmla="*/ 78712 h 112464"/>
              <a:gd name="connsiteX153" fmla="*/ 555724 w 2496627"/>
              <a:gd name="connsiteY153" fmla="*/ 72500 h 112464"/>
              <a:gd name="connsiteX154" fmla="*/ 560399 w 2496627"/>
              <a:gd name="connsiteY154" fmla="*/ 80570 h 112464"/>
              <a:gd name="connsiteX155" fmla="*/ 539457 w 2496627"/>
              <a:gd name="connsiteY155" fmla="*/ 88447 h 112464"/>
              <a:gd name="connsiteX156" fmla="*/ 519538 w 2496627"/>
              <a:gd name="connsiteY156" fmla="*/ 68145 h 112464"/>
              <a:gd name="connsiteX157" fmla="*/ 534653 w 2496627"/>
              <a:gd name="connsiteY157" fmla="*/ 32984 h 112464"/>
              <a:gd name="connsiteX158" fmla="*/ 553418 w 2496627"/>
              <a:gd name="connsiteY158" fmla="*/ 26067 h 112464"/>
              <a:gd name="connsiteX159" fmla="*/ 568533 w 2496627"/>
              <a:gd name="connsiteY159" fmla="*/ 32279 h 112464"/>
              <a:gd name="connsiteX160" fmla="*/ 561488 w 2496627"/>
              <a:gd name="connsiteY160" fmla="*/ 40925 h 112464"/>
              <a:gd name="connsiteX161" fmla="*/ 590437 w 2496627"/>
              <a:gd name="connsiteY161" fmla="*/ 88447 h 112464"/>
              <a:gd name="connsiteX162" fmla="*/ 569814 w 2496627"/>
              <a:gd name="connsiteY162" fmla="*/ 67248 h 112464"/>
              <a:gd name="connsiteX163" fmla="*/ 603438 w 2496627"/>
              <a:gd name="connsiteY163" fmla="*/ 26323 h 112464"/>
              <a:gd name="connsiteX164" fmla="*/ 624381 w 2496627"/>
              <a:gd name="connsiteY164" fmla="*/ 47202 h 112464"/>
              <a:gd name="connsiteX165" fmla="*/ 590373 w 2496627"/>
              <a:gd name="connsiteY165" fmla="*/ 88447 h 112464"/>
              <a:gd name="connsiteX166" fmla="*/ 601453 w 2496627"/>
              <a:gd name="connsiteY166" fmla="*/ 36186 h 112464"/>
              <a:gd name="connsiteX167" fmla="*/ 583648 w 2496627"/>
              <a:gd name="connsiteY167" fmla="*/ 68401 h 112464"/>
              <a:gd name="connsiteX168" fmla="*/ 592807 w 2496627"/>
              <a:gd name="connsiteY168" fmla="*/ 78712 h 112464"/>
              <a:gd name="connsiteX169" fmla="*/ 610483 w 2496627"/>
              <a:gd name="connsiteY169" fmla="*/ 46753 h 112464"/>
              <a:gd name="connsiteX170" fmla="*/ 601453 w 2496627"/>
              <a:gd name="connsiteY170" fmla="*/ 36186 h 112464"/>
              <a:gd name="connsiteX171" fmla="*/ 688171 w 2496627"/>
              <a:gd name="connsiteY171" fmla="*/ 44640 h 112464"/>
              <a:gd name="connsiteX172" fmla="*/ 679140 w 2496627"/>
              <a:gd name="connsiteY172" fmla="*/ 87038 h 112464"/>
              <a:gd name="connsiteX173" fmla="*/ 666395 w 2496627"/>
              <a:gd name="connsiteY173" fmla="*/ 87038 h 112464"/>
              <a:gd name="connsiteX174" fmla="*/ 674721 w 2496627"/>
              <a:gd name="connsiteY174" fmla="*/ 47778 h 112464"/>
              <a:gd name="connsiteX175" fmla="*/ 675554 w 2496627"/>
              <a:gd name="connsiteY175" fmla="*/ 42014 h 112464"/>
              <a:gd name="connsiteX176" fmla="*/ 670878 w 2496627"/>
              <a:gd name="connsiteY176" fmla="*/ 37339 h 112464"/>
              <a:gd name="connsiteX177" fmla="*/ 654611 w 2496627"/>
              <a:gd name="connsiteY177" fmla="*/ 48355 h 112464"/>
              <a:gd name="connsiteX178" fmla="*/ 646413 w 2496627"/>
              <a:gd name="connsiteY178" fmla="*/ 87038 h 112464"/>
              <a:gd name="connsiteX179" fmla="*/ 633732 w 2496627"/>
              <a:gd name="connsiteY179" fmla="*/ 87038 h 112464"/>
              <a:gd name="connsiteX180" fmla="*/ 642378 w 2496627"/>
              <a:gd name="connsiteY180" fmla="*/ 46049 h 112464"/>
              <a:gd name="connsiteX181" fmla="*/ 643531 w 2496627"/>
              <a:gd name="connsiteY181" fmla="*/ 37018 h 112464"/>
              <a:gd name="connsiteX182" fmla="*/ 642570 w 2496627"/>
              <a:gd name="connsiteY182" fmla="*/ 30806 h 112464"/>
              <a:gd name="connsiteX183" fmla="*/ 654547 w 2496627"/>
              <a:gd name="connsiteY183" fmla="*/ 25874 h 112464"/>
              <a:gd name="connsiteX184" fmla="*/ 655956 w 2496627"/>
              <a:gd name="connsiteY184" fmla="*/ 33240 h 112464"/>
              <a:gd name="connsiteX185" fmla="*/ 655635 w 2496627"/>
              <a:gd name="connsiteY185" fmla="*/ 37018 h 112464"/>
              <a:gd name="connsiteX186" fmla="*/ 676963 w 2496627"/>
              <a:gd name="connsiteY186" fmla="*/ 26451 h 112464"/>
              <a:gd name="connsiteX187" fmla="*/ 688811 w 2496627"/>
              <a:gd name="connsiteY187" fmla="*/ 38171 h 112464"/>
              <a:gd name="connsiteX188" fmla="*/ 688235 w 2496627"/>
              <a:gd name="connsiteY188" fmla="*/ 44640 h 112464"/>
              <a:gd name="connsiteX189" fmla="*/ 747028 w 2496627"/>
              <a:gd name="connsiteY189" fmla="*/ 87038 h 112464"/>
              <a:gd name="connsiteX190" fmla="*/ 733899 w 2496627"/>
              <a:gd name="connsiteY190" fmla="*/ 87038 h 112464"/>
              <a:gd name="connsiteX191" fmla="*/ 744531 w 2496627"/>
              <a:gd name="connsiteY191" fmla="*/ 36890 h 112464"/>
              <a:gd name="connsiteX192" fmla="*/ 722499 w 2496627"/>
              <a:gd name="connsiteY192" fmla="*/ 36890 h 112464"/>
              <a:gd name="connsiteX193" fmla="*/ 712508 w 2496627"/>
              <a:gd name="connsiteY193" fmla="*/ 87743 h 112464"/>
              <a:gd name="connsiteX194" fmla="*/ 700083 w 2496627"/>
              <a:gd name="connsiteY194" fmla="*/ 112464 h 112464"/>
              <a:gd name="connsiteX195" fmla="*/ 691437 w 2496627"/>
              <a:gd name="connsiteY195" fmla="*/ 105804 h 112464"/>
              <a:gd name="connsiteX196" fmla="*/ 699891 w 2496627"/>
              <a:gd name="connsiteY196" fmla="*/ 87422 h 112464"/>
              <a:gd name="connsiteX197" fmla="*/ 709882 w 2496627"/>
              <a:gd name="connsiteY197" fmla="*/ 36890 h 112464"/>
              <a:gd name="connsiteX198" fmla="*/ 703926 w 2496627"/>
              <a:gd name="connsiteY198" fmla="*/ 36890 h 112464"/>
              <a:gd name="connsiteX199" fmla="*/ 705911 w 2496627"/>
              <a:gd name="connsiteY199" fmla="*/ 27732 h 112464"/>
              <a:gd name="connsiteX200" fmla="*/ 711675 w 2496627"/>
              <a:gd name="connsiteY200" fmla="*/ 27732 h 112464"/>
              <a:gd name="connsiteX201" fmla="*/ 713212 w 2496627"/>
              <a:gd name="connsiteY201" fmla="*/ 19662 h 112464"/>
              <a:gd name="connsiteX202" fmla="*/ 723204 w 2496627"/>
              <a:gd name="connsiteY202" fmla="*/ 3843 h 112464"/>
              <a:gd name="connsiteX203" fmla="*/ 735052 w 2496627"/>
              <a:gd name="connsiteY203" fmla="*/ 1025 h 112464"/>
              <a:gd name="connsiteX204" fmla="*/ 747221 w 2496627"/>
              <a:gd name="connsiteY204" fmla="*/ 3971 h 112464"/>
              <a:gd name="connsiteX205" fmla="*/ 741969 w 2496627"/>
              <a:gd name="connsiteY205" fmla="*/ 12425 h 112464"/>
              <a:gd name="connsiteX206" fmla="*/ 734796 w 2496627"/>
              <a:gd name="connsiteY206" fmla="*/ 10696 h 112464"/>
              <a:gd name="connsiteX207" fmla="*/ 725893 w 2496627"/>
              <a:gd name="connsiteY207" fmla="*/ 19022 h 112464"/>
              <a:gd name="connsiteX208" fmla="*/ 724228 w 2496627"/>
              <a:gd name="connsiteY208" fmla="*/ 27796 h 112464"/>
              <a:gd name="connsiteX209" fmla="*/ 759645 w 2496627"/>
              <a:gd name="connsiteY209" fmla="*/ 27796 h 112464"/>
              <a:gd name="connsiteX210" fmla="*/ 747093 w 2496627"/>
              <a:gd name="connsiteY210" fmla="*/ 87102 h 112464"/>
              <a:gd name="connsiteX211" fmla="*/ 756763 w 2496627"/>
              <a:gd name="connsiteY211" fmla="*/ 19150 h 112464"/>
              <a:gd name="connsiteX212" fmla="*/ 748181 w 2496627"/>
              <a:gd name="connsiteY212" fmla="*/ 10568 h 112464"/>
              <a:gd name="connsiteX213" fmla="*/ 756828 w 2496627"/>
              <a:gd name="connsiteY213" fmla="*/ 1921 h 112464"/>
              <a:gd name="connsiteX214" fmla="*/ 765410 w 2496627"/>
              <a:gd name="connsiteY214" fmla="*/ 10504 h 112464"/>
              <a:gd name="connsiteX215" fmla="*/ 756763 w 2496627"/>
              <a:gd name="connsiteY215" fmla="*/ 19150 h 112464"/>
              <a:gd name="connsiteX216" fmla="*/ 816774 w 2496627"/>
              <a:gd name="connsiteY216" fmla="*/ 66415 h 112464"/>
              <a:gd name="connsiteX217" fmla="*/ 814917 w 2496627"/>
              <a:gd name="connsiteY217" fmla="*/ 79801 h 112464"/>
              <a:gd name="connsiteX218" fmla="*/ 816198 w 2496627"/>
              <a:gd name="connsiteY218" fmla="*/ 85565 h 112464"/>
              <a:gd name="connsiteX219" fmla="*/ 805182 w 2496627"/>
              <a:gd name="connsiteY219" fmla="*/ 88127 h 112464"/>
              <a:gd name="connsiteX220" fmla="*/ 802940 w 2496627"/>
              <a:gd name="connsiteY220" fmla="*/ 80762 h 112464"/>
              <a:gd name="connsiteX221" fmla="*/ 802940 w 2496627"/>
              <a:gd name="connsiteY221" fmla="*/ 79609 h 112464"/>
              <a:gd name="connsiteX222" fmla="*/ 785456 w 2496627"/>
              <a:gd name="connsiteY222" fmla="*/ 88255 h 112464"/>
              <a:gd name="connsiteX223" fmla="*/ 767971 w 2496627"/>
              <a:gd name="connsiteY223" fmla="*/ 67889 h 112464"/>
              <a:gd name="connsiteX224" fmla="*/ 780973 w 2496627"/>
              <a:gd name="connsiteY224" fmla="*/ 35225 h 112464"/>
              <a:gd name="connsiteX225" fmla="*/ 800763 w 2496627"/>
              <a:gd name="connsiteY225" fmla="*/ 26899 h 112464"/>
              <a:gd name="connsiteX226" fmla="*/ 812099 w 2496627"/>
              <a:gd name="connsiteY226" fmla="*/ 28757 h 112464"/>
              <a:gd name="connsiteX227" fmla="*/ 813636 w 2496627"/>
              <a:gd name="connsiteY227" fmla="*/ 20815 h 112464"/>
              <a:gd name="connsiteX228" fmla="*/ 817863 w 2496627"/>
              <a:gd name="connsiteY228" fmla="*/ 897 h 112464"/>
              <a:gd name="connsiteX229" fmla="*/ 830160 w 2496627"/>
              <a:gd name="connsiteY229" fmla="*/ 3010 h 112464"/>
              <a:gd name="connsiteX230" fmla="*/ 816710 w 2496627"/>
              <a:gd name="connsiteY230" fmla="*/ 66544 h 112464"/>
              <a:gd name="connsiteX231" fmla="*/ 800378 w 2496627"/>
              <a:gd name="connsiteY231" fmla="*/ 37211 h 112464"/>
              <a:gd name="connsiteX232" fmla="*/ 789619 w 2496627"/>
              <a:gd name="connsiteY232" fmla="*/ 42590 h 112464"/>
              <a:gd name="connsiteX233" fmla="*/ 781549 w 2496627"/>
              <a:gd name="connsiteY233" fmla="*/ 68017 h 112464"/>
              <a:gd name="connsiteX234" fmla="*/ 788722 w 2496627"/>
              <a:gd name="connsiteY234" fmla="*/ 77880 h 112464"/>
              <a:gd name="connsiteX235" fmla="*/ 803709 w 2496627"/>
              <a:gd name="connsiteY235" fmla="*/ 67312 h 112464"/>
              <a:gd name="connsiteX236" fmla="*/ 809665 w 2496627"/>
              <a:gd name="connsiteY236" fmla="*/ 39516 h 112464"/>
              <a:gd name="connsiteX237" fmla="*/ 800378 w 2496627"/>
              <a:gd name="connsiteY237" fmla="*/ 37147 h 112464"/>
              <a:gd name="connsiteX238" fmla="*/ 880372 w 2496627"/>
              <a:gd name="connsiteY238" fmla="*/ 54439 h 112464"/>
              <a:gd name="connsiteX239" fmla="*/ 855202 w 2496627"/>
              <a:gd name="connsiteY239" fmla="*/ 61932 h 112464"/>
              <a:gd name="connsiteX240" fmla="*/ 848028 w 2496627"/>
              <a:gd name="connsiteY240" fmla="*/ 61484 h 112464"/>
              <a:gd name="connsiteX241" fmla="*/ 847324 w 2496627"/>
              <a:gd name="connsiteY241" fmla="*/ 67696 h 112464"/>
              <a:gd name="connsiteX242" fmla="*/ 858084 w 2496627"/>
              <a:gd name="connsiteY242" fmla="*/ 78584 h 112464"/>
              <a:gd name="connsiteX243" fmla="*/ 874864 w 2496627"/>
              <a:gd name="connsiteY243" fmla="*/ 72116 h 112464"/>
              <a:gd name="connsiteX244" fmla="*/ 878834 w 2496627"/>
              <a:gd name="connsiteY244" fmla="*/ 80057 h 112464"/>
              <a:gd name="connsiteX245" fmla="*/ 854689 w 2496627"/>
              <a:gd name="connsiteY245" fmla="*/ 88511 h 112464"/>
              <a:gd name="connsiteX246" fmla="*/ 833618 w 2496627"/>
              <a:gd name="connsiteY246" fmla="*/ 66864 h 112464"/>
              <a:gd name="connsiteX247" fmla="*/ 846876 w 2496627"/>
              <a:gd name="connsiteY247" fmla="*/ 34393 h 112464"/>
              <a:gd name="connsiteX248" fmla="*/ 866922 w 2496627"/>
              <a:gd name="connsiteY248" fmla="*/ 26323 h 112464"/>
              <a:gd name="connsiteX249" fmla="*/ 885687 w 2496627"/>
              <a:gd name="connsiteY249" fmla="*/ 42142 h 112464"/>
              <a:gd name="connsiteX250" fmla="*/ 880436 w 2496627"/>
              <a:gd name="connsiteY250" fmla="*/ 54439 h 112464"/>
              <a:gd name="connsiteX251" fmla="*/ 865257 w 2496627"/>
              <a:gd name="connsiteY251" fmla="*/ 35930 h 112464"/>
              <a:gd name="connsiteX252" fmla="*/ 850142 w 2496627"/>
              <a:gd name="connsiteY252" fmla="*/ 52325 h 112464"/>
              <a:gd name="connsiteX253" fmla="*/ 855266 w 2496627"/>
              <a:gd name="connsiteY253" fmla="*/ 52646 h 112464"/>
              <a:gd name="connsiteX254" fmla="*/ 870124 w 2496627"/>
              <a:gd name="connsiteY254" fmla="*/ 48803 h 112464"/>
              <a:gd name="connsiteX255" fmla="*/ 872558 w 2496627"/>
              <a:gd name="connsiteY255" fmla="*/ 42975 h 112464"/>
              <a:gd name="connsiteX256" fmla="*/ 865193 w 2496627"/>
              <a:gd name="connsiteY256" fmla="*/ 35930 h 112464"/>
              <a:gd name="connsiteX257" fmla="*/ 946467 w 2496627"/>
              <a:gd name="connsiteY257" fmla="*/ 44640 h 112464"/>
              <a:gd name="connsiteX258" fmla="*/ 937436 w 2496627"/>
              <a:gd name="connsiteY258" fmla="*/ 87038 h 112464"/>
              <a:gd name="connsiteX259" fmla="*/ 924691 w 2496627"/>
              <a:gd name="connsiteY259" fmla="*/ 87038 h 112464"/>
              <a:gd name="connsiteX260" fmla="*/ 933017 w 2496627"/>
              <a:gd name="connsiteY260" fmla="*/ 47778 h 112464"/>
              <a:gd name="connsiteX261" fmla="*/ 933850 w 2496627"/>
              <a:gd name="connsiteY261" fmla="*/ 42014 h 112464"/>
              <a:gd name="connsiteX262" fmla="*/ 929174 w 2496627"/>
              <a:gd name="connsiteY262" fmla="*/ 37339 h 112464"/>
              <a:gd name="connsiteX263" fmla="*/ 912907 w 2496627"/>
              <a:gd name="connsiteY263" fmla="*/ 48355 h 112464"/>
              <a:gd name="connsiteX264" fmla="*/ 904709 w 2496627"/>
              <a:gd name="connsiteY264" fmla="*/ 87038 h 112464"/>
              <a:gd name="connsiteX265" fmla="*/ 892028 w 2496627"/>
              <a:gd name="connsiteY265" fmla="*/ 87038 h 112464"/>
              <a:gd name="connsiteX266" fmla="*/ 900674 w 2496627"/>
              <a:gd name="connsiteY266" fmla="*/ 46049 h 112464"/>
              <a:gd name="connsiteX267" fmla="*/ 901827 w 2496627"/>
              <a:gd name="connsiteY267" fmla="*/ 37018 h 112464"/>
              <a:gd name="connsiteX268" fmla="*/ 900866 w 2496627"/>
              <a:gd name="connsiteY268" fmla="*/ 30806 h 112464"/>
              <a:gd name="connsiteX269" fmla="*/ 912843 w 2496627"/>
              <a:gd name="connsiteY269" fmla="*/ 25874 h 112464"/>
              <a:gd name="connsiteX270" fmla="*/ 914252 w 2496627"/>
              <a:gd name="connsiteY270" fmla="*/ 33240 h 112464"/>
              <a:gd name="connsiteX271" fmla="*/ 913931 w 2496627"/>
              <a:gd name="connsiteY271" fmla="*/ 37018 h 112464"/>
              <a:gd name="connsiteX272" fmla="*/ 935259 w 2496627"/>
              <a:gd name="connsiteY272" fmla="*/ 26451 h 112464"/>
              <a:gd name="connsiteX273" fmla="*/ 947107 w 2496627"/>
              <a:gd name="connsiteY273" fmla="*/ 38171 h 112464"/>
              <a:gd name="connsiteX274" fmla="*/ 946531 w 2496627"/>
              <a:gd name="connsiteY274" fmla="*/ 44640 h 112464"/>
              <a:gd name="connsiteX275" fmla="*/ 990658 w 2496627"/>
              <a:gd name="connsiteY275" fmla="*/ 36890 h 112464"/>
              <a:gd name="connsiteX276" fmla="*/ 979322 w 2496627"/>
              <a:gd name="connsiteY276" fmla="*/ 36890 h 112464"/>
              <a:gd name="connsiteX277" fmla="*/ 972661 w 2496627"/>
              <a:gd name="connsiteY277" fmla="*/ 68785 h 112464"/>
              <a:gd name="connsiteX278" fmla="*/ 971957 w 2496627"/>
              <a:gd name="connsiteY278" fmla="*/ 74549 h 112464"/>
              <a:gd name="connsiteX279" fmla="*/ 977465 w 2496627"/>
              <a:gd name="connsiteY279" fmla="*/ 79481 h 112464"/>
              <a:gd name="connsiteX280" fmla="*/ 983421 w 2496627"/>
              <a:gd name="connsiteY280" fmla="*/ 78328 h 112464"/>
              <a:gd name="connsiteX281" fmla="*/ 983421 w 2496627"/>
              <a:gd name="connsiteY281" fmla="*/ 86270 h 112464"/>
              <a:gd name="connsiteX282" fmla="*/ 971124 w 2496627"/>
              <a:gd name="connsiteY282" fmla="*/ 88703 h 112464"/>
              <a:gd name="connsiteX283" fmla="*/ 958699 w 2496627"/>
              <a:gd name="connsiteY283" fmla="*/ 78712 h 112464"/>
              <a:gd name="connsiteX284" fmla="*/ 959532 w 2496627"/>
              <a:gd name="connsiteY284" fmla="*/ 70642 h 112464"/>
              <a:gd name="connsiteX285" fmla="*/ 966705 w 2496627"/>
              <a:gd name="connsiteY285" fmla="*/ 36890 h 112464"/>
              <a:gd name="connsiteX286" fmla="*/ 960044 w 2496627"/>
              <a:gd name="connsiteY286" fmla="*/ 36890 h 112464"/>
              <a:gd name="connsiteX287" fmla="*/ 961902 w 2496627"/>
              <a:gd name="connsiteY287" fmla="*/ 27732 h 112464"/>
              <a:gd name="connsiteX288" fmla="*/ 968562 w 2496627"/>
              <a:gd name="connsiteY288" fmla="*/ 27732 h 112464"/>
              <a:gd name="connsiteX289" fmla="*/ 972405 w 2496627"/>
              <a:gd name="connsiteY289" fmla="*/ 13322 h 112464"/>
              <a:gd name="connsiteX290" fmla="*/ 986111 w 2496627"/>
              <a:gd name="connsiteY290" fmla="*/ 10183 h 112464"/>
              <a:gd name="connsiteX291" fmla="*/ 981307 w 2496627"/>
              <a:gd name="connsiteY291" fmla="*/ 27732 h 112464"/>
              <a:gd name="connsiteX292" fmla="*/ 995462 w 2496627"/>
              <a:gd name="connsiteY292" fmla="*/ 27732 h 112464"/>
              <a:gd name="connsiteX293" fmla="*/ 990658 w 2496627"/>
              <a:gd name="connsiteY293" fmla="*/ 36890 h 112464"/>
              <a:gd name="connsiteX294" fmla="*/ 1071099 w 2496627"/>
              <a:gd name="connsiteY294" fmla="*/ 44384 h 112464"/>
              <a:gd name="connsiteX295" fmla="*/ 1066296 w 2496627"/>
              <a:gd name="connsiteY295" fmla="*/ 67824 h 112464"/>
              <a:gd name="connsiteX296" fmla="*/ 1065463 w 2496627"/>
              <a:gd name="connsiteY296" fmla="*/ 73909 h 112464"/>
              <a:gd name="connsiteX297" fmla="*/ 1068410 w 2496627"/>
              <a:gd name="connsiteY297" fmla="*/ 81146 h 112464"/>
              <a:gd name="connsiteX298" fmla="*/ 1057842 w 2496627"/>
              <a:gd name="connsiteY298" fmla="*/ 89024 h 112464"/>
              <a:gd name="connsiteX299" fmla="*/ 1053359 w 2496627"/>
              <a:gd name="connsiteY299" fmla="*/ 79289 h 112464"/>
              <a:gd name="connsiteX300" fmla="*/ 1035554 w 2496627"/>
              <a:gd name="connsiteY300" fmla="*/ 88447 h 112464"/>
              <a:gd name="connsiteX301" fmla="*/ 1020119 w 2496627"/>
              <a:gd name="connsiteY301" fmla="*/ 69554 h 112464"/>
              <a:gd name="connsiteX302" fmla="*/ 1032672 w 2496627"/>
              <a:gd name="connsiteY302" fmla="*/ 35930 h 112464"/>
              <a:gd name="connsiteX303" fmla="*/ 1056241 w 2496627"/>
              <a:gd name="connsiteY303" fmla="*/ 26323 h 112464"/>
              <a:gd name="connsiteX304" fmla="*/ 1074622 w 2496627"/>
              <a:gd name="connsiteY304" fmla="*/ 30806 h 112464"/>
              <a:gd name="connsiteX305" fmla="*/ 1071099 w 2496627"/>
              <a:gd name="connsiteY305" fmla="*/ 44384 h 112464"/>
              <a:gd name="connsiteX306" fmla="*/ 1054704 w 2496627"/>
              <a:gd name="connsiteY306" fmla="*/ 36506 h 112464"/>
              <a:gd name="connsiteX307" fmla="*/ 1041126 w 2496627"/>
              <a:gd name="connsiteY307" fmla="*/ 43039 h 112464"/>
              <a:gd name="connsiteX308" fmla="*/ 1033377 w 2496627"/>
              <a:gd name="connsiteY308" fmla="*/ 69169 h 112464"/>
              <a:gd name="connsiteX309" fmla="*/ 1039845 w 2496627"/>
              <a:gd name="connsiteY309" fmla="*/ 78072 h 112464"/>
              <a:gd name="connsiteX310" fmla="*/ 1053935 w 2496627"/>
              <a:gd name="connsiteY310" fmla="*/ 66736 h 112464"/>
              <a:gd name="connsiteX311" fmla="*/ 1060276 w 2496627"/>
              <a:gd name="connsiteY311" fmla="*/ 37659 h 112464"/>
              <a:gd name="connsiteX312" fmla="*/ 1054768 w 2496627"/>
              <a:gd name="connsiteY312" fmla="*/ 36506 h 112464"/>
              <a:gd name="connsiteX313" fmla="*/ 1136490 w 2496627"/>
              <a:gd name="connsiteY313" fmla="*/ 44640 h 112464"/>
              <a:gd name="connsiteX314" fmla="*/ 1127460 w 2496627"/>
              <a:gd name="connsiteY314" fmla="*/ 87038 h 112464"/>
              <a:gd name="connsiteX315" fmla="*/ 1114715 w 2496627"/>
              <a:gd name="connsiteY315" fmla="*/ 87038 h 112464"/>
              <a:gd name="connsiteX316" fmla="*/ 1123041 w 2496627"/>
              <a:gd name="connsiteY316" fmla="*/ 47778 h 112464"/>
              <a:gd name="connsiteX317" fmla="*/ 1123873 w 2496627"/>
              <a:gd name="connsiteY317" fmla="*/ 42014 h 112464"/>
              <a:gd name="connsiteX318" fmla="*/ 1119198 w 2496627"/>
              <a:gd name="connsiteY318" fmla="*/ 37339 h 112464"/>
              <a:gd name="connsiteX319" fmla="*/ 1102930 w 2496627"/>
              <a:gd name="connsiteY319" fmla="*/ 48355 h 112464"/>
              <a:gd name="connsiteX320" fmla="*/ 1094732 w 2496627"/>
              <a:gd name="connsiteY320" fmla="*/ 87038 h 112464"/>
              <a:gd name="connsiteX321" fmla="*/ 1082051 w 2496627"/>
              <a:gd name="connsiteY321" fmla="*/ 87038 h 112464"/>
              <a:gd name="connsiteX322" fmla="*/ 1090697 w 2496627"/>
              <a:gd name="connsiteY322" fmla="*/ 46049 h 112464"/>
              <a:gd name="connsiteX323" fmla="*/ 1091850 w 2496627"/>
              <a:gd name="connsiteY323" fmla="*/ 37018 h 112464"/>
              <a:gd name="connsiteX324" fmla="*/ 1090890 w 2496627"/>
              <a:gd name="connsiteY324" fmla="*/ 30806 h 112464"/>
              <a:gd name="connsiteX325" fmla="*/ 1102866 w 2496627"/>
              <a:gd name="connsiteY325" fmla="*/ 25874 h 112464"/>
              <a:gd name="connsiteX326" fmla="*/ 1104275 w 2496627"/>
              <a:gd name="connsiteY326" fmla="*/ 33240 h 112464"/>
              <a:gd name="connsiteX327" fmla="*/ 1103955 w 2496627"/>
              <a:gd name="connsiteY327" fmla="*/ 37018 h 112464"/>
              <a:gd name="connsiteX328" fmla="*/ 1125282 w 2496627"/>
              <a:gd name="connsiteY328" fmla="*/ 26451 h 112464"/>
              <a:gd name="connsiteX329" fmla="*/ 1137131 w 2496627"/>
              <a:gd name="connsiteY329" fmla="*/ 38171 h 112464"/>
              <a:gd name="connsiteX330" fmla="*/ 1136554 w 2496627"/>
              <a:gd name="connsiteY330" fmla="*/ 44640 h 112464"/>
              <a:gd name="connsiteX331" fmla="*/ 1197205 w 2496627"/>
              <a:gd name="connsiteY331" fmla="*/ 66415 h 112464"/>
              <a:gd name="connsiteX332" fmla="*/ 1195348 w 2496627"/>
              <a:gd name="connsiteY332" fmla="*/ 79801 h 112464"/>
              <a:gd name="connsiteX333" fmla="*/ 1196629 w 2496627"/>
              <a:gd name="connsiteY333" fmla="*/ 85565 h 112464"/>
              <a:gd name="connsiteX334" fmla="*/ 1185613 w 2496627"/>
              <a:gd name="connsiteY334" fmla="*/ 88127 h 112464"/>
              <a:gd name="connsiteX335" fmla="*/ 1183372 w 2496627"/>
              <a:gd name="connsiteY335" fmla="*/ 80762 h 112464"/>
              <a:gd name="connsiteX336" fmla="*/ 1183372 w 2496627"/>
              <a:gd name="connsiteY336" fmla="*/ 79609 h 112464"/>
              <a:gd name="connsiteX337" fmla="*/ 1165887 w 2496627"/>
              <a:gd name="connsiteY337" fmla="*/ 88255 h 112464"/>
              <a:gd name="connsiteX338" fmla="*/ 1148403 w 2496627"/>
              <a:gd name="connsiteY338" fmla="*/ 67889 h 112464"/>
              <a:gd name="connsiteX339" fmla="*/ 1161404 w 2496627"/>
              <a:gd name="connsiteY339" fmla="*/ 35225 h 112464"/>
              <a:gd name="connsiteX340" fmla="*/ 1181194 w 2496627"/>
              <a:gd name="connsiteY340" fmla="*/ 26899 h 112464"/>
              <a:gd name="connsiteX341" fmla="*/ 1192530 w 2496627"/>
              <a:gd name="connsiteY341" fmla="*/ 28757 h 112464"/>
              <a:gd name="connsiteX342" fmla="*/ 1194067 w 2496627"/>
              <a:gd name="connsiteY342" fmla="*/ 20815 h 112464"/>
              <a:gd name="connsiteX343" fmla="*/ 1198294 w 2496627"/>
              <a:gd name="connsiteY343" fmla="*/ 897 h 112464"/>
              <a:gd name="connsiteX344" fmla="*/ 1210591 w 2496627"/>
              <a:gd name="connsiteY344" fmla="*/ 3010 h 112464"/>
              <a:gd name="connsiteX345" fmla="*/ 1197141 w 2496627"/>
              <a:gd name="connsiteY345" fmla="*/ 66544 h 112464"/>
              <a:gd name="connsiteX346" fmla="*/ 1180810 w 2496627"/>
              <a:gd name="connsiteY346" fmla="*/ 37211 h 112464"/>
              <a:gd name="connsiteX347" fmla="*/ 1170050 w 2496627"/>
              <a:gd name="connsiteY347" fmla="*/ 42590 h 112464"/>
              <a:gd name="connsiteX348" fmla="*/ 1161980 w 2496627"/>
              <a:gd name="connsiteY348" fmla="*/ 68017 h 112464"/>
              <a:gd name="connsiteX349" fmla="*/ 1169153 w 2496627"/>
              <a:gd name="connsiteY349" fmla="*/ 77880 h 112464"/>
              <a:gd name="connsiteX350" fmla="*/ 1184140 w 2496627"/>
              <a:gd name="connsiteY350" fmla="*/ 67312 h 112464"/>
              <a:gd name="connsiteX351" fmla="*/ 1190096 w 2496627"/>
              <a:gd name="connsiteY351" fmla="*/ 39516 h 112464"/>
              <a:gd name="connsiteX352" fmla="*/ 1180810 w 2496627"/>
              <a:gd name="connsiteY352" fmla="*/ 37147 h 112464"/>
              <a:gd name="connsiteX353" fmla="*/ 1282386 w 2496627"/>
              <a:gd name="connsiteY353" fmla="*/ 40989 h 112464"/>
              <a:gd name="connsiteX354" fmla="*/ 1272203 w 2496627"/>
              <a:gd name="connsiteY354" fmla="*/ 36634 h 112464"/>
              <a:gd name="connsiteX355" fmla="*/ 1262596 w 2496627"/>
              <a:gd name="connsiteY355" fmla="*/ 41438 h 112464"/>
              <a:gd name="connsiteX356" fmla="*/ 1254398 w 2496627"/>
              <a:gd name="connsiteY356" fmla="*/ 68145 h 112464"/>
              <a:gd name="connsiteX357" fmla="*/ 1263172 w 2496627"/>
              <a:gd name="connsiteY357" fmla="*/ 78712 h 112464"/>
              <a:gd name="connsiteX358" fmla="*/ 1276622 w 2496627"/>
              <a:gd name="connsiteY358" fmla="*/ 72500 h 112464"/>
              <a:gd name="connsiteX359" fmla="*/ 1281297 w 2496627"/>
              <a:gd name="connsiteY359" fmla="*/ 80570 h 112464"/>
              <a:gd name="connsiteX360" fmla="*/ 1260354 w 2496627"/>
              <a:gd name="connsiteY360" fmla="*/ 88447 h 112464"/>
              <a:gd name="connsiteX361" fmla="*/ 1240436 w 2496627"/>
              <a:gd name="connsiteY361" fmla="*/ 68145 h 112464"/>
              <a:gd name="connsiteX362" fmla="*/ 1255551 w 2496627"/>
              <a:gd name="connsiteY362" fmla="*/ 32984 h 112464"/>
              <a:gd name="connsiteX363" fmla="*/ 1274316 w 2496627"/>
              <a:gd name="connsiteY363" fmla="*/ 26067 h 112464"/>
              <a:gd name="connsiteX364" fmla="*/ 1289431 w 2496627"/>
              <a:gd name="connsiteY364" fmla="*/ 32279 h 112464"/>
              <a:gd name="connsiteX365" fmla="*/ 1282386 w 2496627"/>
              <a:gd name="connsiteY365" fmla="*/ 40925 h 112464"/>
              <a:gd name="connsiteX366" fmla="*/ 1330484 w 2496627"/>
              <a:gd name="connsiteY366" fmla="*/ 39452 h 112464"/>
              <a:gd name="connsiteX367" fmla="*/ 1326385 w 2496627"/>
              <a:gd name="connsiteY367" fmla="*/ 38492 h 112464"/>
              <a:gd name="connsiteX368" fmla="*/ 1312552 w 2496627"/>
              <a:gd name="connsiteY368" fmla="*/ 48931 h 112464"/>
              <a:gd name="connsiteX369" fmla="*/ 1304482 w 2496627"/>
              <a:gd name="connsiteY369" fmla="*/ 87038 h 112464"/>
              <a:gd name="connsiteX370" fmla="*/ 1291737 w 2496627"/>
              <a:gd name="connsiteY370" fmla="*/ 87038 h 112464"/>
              <a:gd name="connsiteX371" fmla="*/ 1300191 w 2496627"/>
              <a:gd name="connsiteY371" fmla="*/ 47458 h 112464"/>
              <a:gd name="connsiteX372" fmla="*/ 1301472 w 2496627"/>
              <a:gd name="connsiteY372" fmla="*/ 37147 h 112464"/>
              <a:gd name="connsiteX373" fmla="*/ 1300639 w 2496627"/>
              <a:gd name="connsiteY373" fmla="*/ 30806 h 112464"/>
              <a:gd name="connsiteX374" fmla="*/ 1312616 w 2496627"/>
              <a:gd name="connsiteY374" fmla="*/ 25874 h 112464"/>
              <a:gd name="connsiteX375" fmla="*/ 1313897 w 2496627"/>
              <a:gd name="connsiteY375" fmla="*/ 33240 h 112464"/>
              <a:gd name="connsiteX376" fmla="*/ 1313576 w 2496627"/>
              <a:gd name="connsiteY376" fmla="*/ 37467 h 112464"/>
              <a:gd name="connsiteX377" fmla="*/ 1331253 w 2496627"/>
              <a:gd name="connsiteY377" fmla="*/ 26323 h 112464"/>
              <a:gd name="connsiteX378" fmla="*/ 1336184 w 2496627"/>
              <a:gd name="connsiteY378" fmla="*/ 27283 h 112464"/>
              <a:gd name="connsiteX379" fmla="*/ 1330548 w 2496627"/>
              <a:gd name="connsiteY379" fmla="*/ 39452 h 112464"/>
              <a:gd name="connsiteX380" fmla="*/ 1381337 w 2496627"/>
              <a:gd name="connsiteY380" fmla="*/ 54439 h 112464"/>
              <a:gd name="connsiteX381" fmla="*/ 1356167 w 2496627"/>
              <a:gd name="connsiteY381" fmla="*/ 61932 h 112464"/>
              <a:gd name="connsiteX382" fmla="*/ 1348994 w 2496627"/>
              <a:gd name="connsiteY382" fmla="*/ 61484 h 112464"/>
              <a:gd name="connsiteX383" fmla="*/ 1348289 w 2496627"/>
              <a:gd name="connsiteY383" fmla="*/ 67696 h 112464"/>
              <a:gd name="connsiteX384" fmla="*/ 1359049 w 2496627"/>
              <a:gd name="connsiteY384" fmla="*/ 78584 h 112464"/>
              <a:gd name="connsiteX385" fmla="*/ 1375829 w 2496627"/>
              <a:gd name="connsiteY385" fmla="*/ 72116 h 112464"/>
              <a:gd name="connsiteX386" fmla="*/ 1379800 w 2496627"/>
              <a:gd name="connsiteY386" fmla="*/ 80057 h 112464"/>
              <a:gd name="connsiteX387" fmla="*/ 1355654 w 2496627"/>
              <a:gd name="connsiteY387" fmla="*/ 88511 h 112464"/>
              <a:gd name="connsiteX388" fmla="*/ 1334583 w 2496627"/>
              <a:gd name="connsiteY388" fmla="*/ 66864 h 112464"/>
              <a:gd name="connsiteX389" fmla="*/ 1347841 w 2496627"/>
              <a:gd name="connsiteY389" fmla="*/ 34393 h 112464"/>
              <a:gd name="connsiteX390" fmla="*/ 1367887 w 2496627"/>
              <a:gd name="connsiteY390" fmla="*/ 26323 h 112464"/>
              <a:gd name="connsiteX391" fmla="*/ 1386652 w 2496627"/>
              <a:gd name="connsiteY391" fmla="*/ 42142 h 112464"/>
              <a:gd name="connsiteX392" fmla="*/ 1381401 w 2496627"/>
              <a:gd name="connsiteY392" fmla="*/ 54439 h 112464"/>
              <a:gd name="connsiteX393" fmla="*/ 1366222 w 2496627"/>
              <a:gd name="connsiteY393" fmla="*/ 35930 h 112464"/>
              <a:gd name="connsiteX394" fmla="*/ 1351107 w 2496627"/>
              <a:gd name="connsiteY394" fmla="*/ 52325 h 112464"/>
              <a:gd name="connsiteX395" fmla="*/ 1356231 w 2496627"/>
              <a:gd name="connsiteY395" fmla="*/ 52646 h 112464"/>
              <a:gd name="connsiteX396" fmla="*/ 1371089 w 2496627"/>
              <a:gd name="connsiteY396" fmla="*/ 48803 h 112464"/>
              <a:gd name="connsiteX397" fmla="*/ 1373523 w 2496627"/>
              <a:gd name="connsiteY397" fmla="*/ 42975 h 112464"/>
              <a:gd name="connsiteX398" fmla="*/ 1366158 w 2496627"/>
              <a:gd name="connsiteY398" fmla="*/ 35930 h 112464"/>
              <a:gd name="connsiteX399" fmla="*/ 1445062 w 2496627"/>
              <a:gd name="connsiteY399" fmla="*/ 44384 h 112464"/>
              <a:gd name="connsiteX400" fmla="*/ 1440259 w 2496627"/>
              <a:gd name="connsiteY400" fmla="*/ 67824 h 112464"/>
              <a:gd name="connsiteX401" fmla="*/ 1439426 w 2496627"/>
              <a:gd name="connsiteY401" fmla="*/ 73909 h 112464"/>
              <a:gd name="connsiteX402" fmla="*/ 1442372 w 2496627"/>
              <a:gd name="connsiteY402" fmla="*/ 81146 h 112464"/>
              <a:gd name="connsiteX403" fmla="*/ 1431805 w 2496627"/>
              <a:gd name="connsiteY403" fmla="*/ 89024 h 112464"/>
              <a:gd name="connsiteX404" fmla="*/ 1427321 w 2496627"/>
              <a:gd name="connsiteY404" fmla="*/ 79289 h 112464"/>
              <a:gd name="connsiteX405" fmla="*/ 1409517 w 2496627"/>
              <a:gd name="connsiteY405" fmla="*/ 88447 h 112464"/>
              <a:gd name="connsiteX406" fmla="*/ 1394082 w 2496627"/>
              <a:gd name="connsiteY406" fmla="*/ 69554 h 112464"/>
              <a:gd name="connsiteX407" fmla="*/ 1406635 w 2496627"/>
              <a:gd name="connsiteY407" fmla="*/ 35930 h 112464"/>
              <a:gd name="connsiteX408" fmla="*/ 1430203 w 2496627"/>
              <a:gd name="connsiteY408" fmla="*/ 26323 h 112464"/>
              <a:gd name="connsiteX409" fmla="*/ 1448585 w 2496627"/>
              <a:gd name="connsiteY409" fmla="*/ 30806 h 112464"/>
              <a:gd name="connsiteX410" fmla="*/ 1445062 w 2496627"/>
              <a:gd name="connsiteY410" fmla="*/ 44384 h 112464"/>
              <a:gd name="connsiteX411" fmla="*/ 1428666 w 2496627"/>
              <a:gd name="connsiteY411" fmla="*/ 36506 h 112464"/>
              <a:gd name="connsiteX412" fmla="*/ 1415089 w 2496627"/>
              <a:gd name="connsiteY412" fmla="*/ 43039 h 112464"/>
              <a:gd name="connsiteX413" fmla="*/ 1407339 w 2496627"/>
              <a:gd name="connsiteY413" fmla="*/ 69169 h 112464"/>
              <a:gd name="connsiteX414" fmla="*/ 1413808 w 2496627"/>
              <a:gd name="connsiteY414" fmla="*/ 78072 h 112464"/>
              <a:gd name="connsiteX415" fmla="*/ 1427898 w 2496627"/>
              <a:gd name="connsiteY415" fmla="*/ 66736 h 112464"/>
              <a:gd name="connsiteX416" fmla="*/ 1434238 w 2496627"/>
              <a:gd name="connsiteY416" fmla="*/ 37659 h 112464"/>
              <a:gd name="connsiteX417" fmla="*/ 1428730 w 2496627"/>
              <a:gd name="connsiteY417" fmla="*/ 36506 h 112464"/>
              <a:gd name="connsiteX418" fmla="*/ 1490919 w 2496627"/>
              <a:gd name="connsiteY418" fmla="*/ 36890 h 112464"/>
              <a:gd name="connsiteX419" fmla="*/ 1479583 w 2496627"/>
              <a:gd name="connsiteY419" fmla="*/ 36890 h 112464"/>
              <a:gd name="connsiteX420" fmla="*/ 1472922 w 2496627"/>
              <a:gd name="connsiteY420" fmla="*/ 68785 h 112464"/>
              <a:gd name="connsiteX421" fmla="*/ 1472217 w 2496627"/>
              <a:gd name="connsiteY421" fmla="*/ 74549 h 112464"/>
              <a:gd name="connsiteX422" fmla="*/ 1477725 w 2496627"/>
              <a:gd name="connsiteY422" fmla="*/ 79481 h 112464"/>
              <a:gd name="connsiteX423" fmla="*/ 1483682 w 2496627"/>
              <a:gd name="connsiteY423" fmla="*/ 78328 h 112464"/>
              <a:gd name="connsiteX424" fmla="*/ 1483682 w 2496627"/>
              <a:gd name="connsiteY424" fmla="*/ 86270 h 112464"/>
              <a:gd name="connsiteX425" fmla="*/ 1471385 w 2496627"/>
              <a:gd name="connsiteY425" fmla="*/ 88703 h 112464"/>
              <a:gd name="connsiteX426" fmla="*/ 1458960 w 2496627"/>
              <a:gd name="connsiteY426" fmla="*/ 78712 h 112464"/>
              <a:gd name="connsiteX427" fmla="*/ 1459793 w 2496627"/>
              <a:gd name="connsiteY427" fmla="*/ 70642 h 112464"/>
              <a:gd name="connsiteX428" fmla="*/ 1466966 w 2496627"/>
              <a:gd name="connsiteY428" fmla="*/ 36890 h 112464"/>
              <a:gd name="connsiteX429" fmla="*/ 1460305 w 2496627"/>
              <a:gd name="connsiteY429" fmla="*/ 36890 h 112464"/>
              <a:gd name="connsiteX430" fmla="*/ 1462162 w 2496627"/>
              <a:gd name="connsiteY430" fmla="*/ 27732 h 112464"/>
              <a:gd name="connsiteX431" fmla="*/ 1468823 w 2496627"/>
              <a:gd name="connsiteY431" fmla="*/ 27732 h 112464"/>
              <a:gd name="connsiteX432" fmla="*/ 1472666 w 2496627"/>
              <a:gd name="connsiteY432" fmla="*/ 13322 h 112464"/>
              <a:gd name="connsiteX433" fmla="*/ 1486371 w 2496627"/>
              <a:gd name="connsiteY433" fmla="*/ 10183 h 112464"/>
              <a:gd name="connsiteX434" fmla="*/ 1481568 w 2496627"/>
              <a:gd name="connsiteY434" fmla="*/ 27732 h 112464"/>
              <a:gd name="connsiteX435" fmla="*/ 1495722 w 2496627"/>
              <a:gd name="connsiteY435" fmla="*/ 27732 h 112464"/>
              <a:gd name="connsiteX436" fmla="*/ 1490919 w 2496627"/>
              <a:gd name="connsiteY436" fmla="*/ 36890 h 112464"/>
              <a:gd name="connsiteX437" fmla="*/ 1506290 w 2496627"/>
              <a:gd name="connsiteY437" fmla="*/ 87038 h 112464"/>
              <a:gd name="connsiteX438" fmla="*/ 1493160 w 2496627"/>
              <a:gd name="connsiteY438" fmla="*/ 87038 h 112464"/>
              <a:gd name="connsiteX439" fmla="*/ 1505585 w 2496627"/>
              <a:gd name="connsiteY439" fmla="*/ 28436 h 112464"/>
              <a:gd name="connsiteX440" fmla="*/ 1519035 w 2496627"/>
              <a:gd name="connsiteY440" fmla="*/ 26451 h 112464"/>
              <a:gd name="connsiteX441" fmla="*/ 1506290 w 2496627"/>
              <a:gd name="connsiteY441" fmla="*/ 87038 h 112464"/>
              <a:gd name="connsiteX442" fmla="*/ 1516025 w 2496627"/>
              <a:gd name="connsiteY442" fmla="*/ 19150 h 112464"/>
              <a:gd name="connsiteX443" fmla="*/ 1507443 w 2496627"/>
              <a:gd name="connsiteY443" fmla="*/ 10568 h 112464"/>
              <a:gd name="connsiteX444" fmla="*/ 1516089 w 2496627"/>
              <a:gd name="connsiteY444" fmla="*/ 1921 h 112464"/>
              <a:gd name="connsiteX445" fmla="*/ 1524543 w 2496627"/>
              <a:gd name="connsiteY445" fmla="*/ 10504 h 112464"/>
              <a:gd name="connsiteX446" fmla="*/ 1515961 w 2496627"/>
              <a:gd name="connsiteY446" fmla="*/ 19150 h 112464"/>
              <a:gd name="connsiteX447" fmla="*/ 1548816 w 2496627"/>
              <a:gd name="connsiteY447" fmla="*/ 87230 h 112464"/>
              <a:gd name="connsiteX448" fmla="*/ 1537544 w 2496627"/>
              <a:gd name="connsiteY448" fmla="*/ 87230 h 112464"/>
              <a:gd name="connsiteX449" fmla="*/ 1528642 w 2496627"/>
              <a:gd name="connsiteY449" fmla="*/ 28436 h 112464"/>
              <a:gd name="connsiteX450" fmla="*/ 1541771 w 2496627"/>
              <a:gd name="connsiteY450" fmla="*/ 26451 h 112464"/>
              <a:gd name="connsiteX451" fmla="*/ 1545614 w 2496627"/>
              <a:gd name="connsiteY451" fmla="*/ 59242 h 112464"/>
              <a:gd name="connsiteX452" fmla="*/ 1546318 w 2496627"/>
              <a:gd name="connsiteY452" fmla="*/ 71795 h 112464"/>
              <a:gd name="connsiteX453" fmla="*/ 1552403 w 2496627"/>
              <a:gd name="connsiteY453" fmla="*/ 58922 h 112464"/>
              <a:gd name="connsiteX454" fmla="*/ 1569375 w 2496627"/>
              <a:gd name="connsiteY454" fmla="*/ 27732 h 112464"/>
              <a:gd name="connsiteX455" fmla="*/ 1583337 w 2496627"/>
              <a:gd name="connsiteY455" fmla="*/ 27860 h 112464"/>
              <a:gd name="connsiteX456" fmla="*/ 1548752 w 2496627"/>
              <a:gd name="connsiteY456" fmla="*/ 87294 h 112464"/>
              <a:gd name="connsiteX457" fmla="*/ 1628489 w 2496627"/>
              <a:gd name="connsiteY457" fmla="*/ 54439 h 112464"/>
              <a:gd name="connsiteX458" fmla="*/ 1603319 w 2496627"/>
              <a:gd name="connsiteY458" fmla="*/ 61932 h 112464"/>
              <a:gd name="connsiteX459" fmla="*/ 1596146 w 2496627"/>
              <a:gd name="connsiteY459" fmla="*/ 61484 h 112464"/>
              <a:gd name="connsiteX460" fmla="*/ 1595441 w 2496627"/>
              <a:gd name="connsiteY460" fmla="*/ 67696 h 112464"/>
              <a:gd name="connsiteX461" fmla="*/ 1606201 w 2496627"/>
              <a:gd name="connsiteY461" fmla="*/ 78584 h 112464"/>
              <a:gd name="connsiteX462" fmla="*/ 1622981 w 2496627"/>
              <a:gd name="connsiteY462" fmla="*/ 72116 h 112464"/>
              <a:gd name="connsiteX463" fmla="*/ 1626952 w 2496627"/>
              <a:gd name="connsiteY463" fmla="*/ 80057 h 112464"/>
              <a:gd name="connsiteX464" fmla="*/ 1602807 w 2496627"/>
              <a:gd name="connsiteY464" fmla="*/ 88511 h 112464"/>
              <a:gd name="connsiteX465" fmla="*/ 1581735 w 2496627"/>
              <a:gd name="connsiteY465" fmla="*/ 66864 h 112464"/>
              <a:gd name="connsiteX466" fmla="*/ 1594993 w 2496627"/>
              <a:gd name="connsiteY466" fmla="*/ 34393 h 112464"/>
              <a:gd name="connsiteX467" fmla="*/ 1615039 w 2496627"/>
              <a:gd name="connsiteY467" fmla="*/ 26323 h 112464"/>
              <a:gd name="connsiteX468" fmla="*/ 1633805 w 2496627"/>
              <a:gd name="connsiteY468" fmla="*/ 42142 h 112464"/>
              <a:gd name="connsiteX469" fmla="*/ 1628553 w 2496627"/>
              <a:gd name="connsiteY469" fmla="*/ 54439 h 112464"/>
              <a:gd name="connsiteX470" fmla="*/ 1613374 w 2496627"/>
              <a:gd name="connsiteY470" fmla="*/ 35930 h 112464"/>
              <a:gd name="connsiteX471" fmla="*/ 1598259 w 2496627"/>
              <a:gd name="connsiteY471" fmla="*/ 52325 h 112464"/>
              <a:gd name="connsiteX472" fmla="*/ 1603383 w 2496627"/>
              <a:gd name="connsiteY472" fmla="*/ 52646 h 112464"/>
              <a:gd name="connsiteX473" fmla="*/ 1618242 w 2496627"/>
              <a:gd name="connsiteY473" fmla="*/ 48803 h 112464"/>
              <a:gd name="connsiteX474" fmla="*/ 1620675 w 2496627"/>
              <a:gd name="connsiteY474" fmla="*/ 42975 h 112464"/>
              <a:gd name="connsiteX475" fmla="*/ 1613310 w 2496627"/>
              <a:gd name="connsiteY475" fmla="*/ 35930 h 112464"/>
              <a:gd name="connsiteX476" fmla="*/ 1695224 w 2496627"/>
              <a:gd name="connsiteY476" fmla="*/ 5444 h 112464"/>
              <a:gd name="connsiteX477" fmla="*/ 1693687 w 2496627"/>
              <a:gd name="connsiteY477" fmla="*/ 19854 h 112464"/>
              <a:gd name="connsiteX478" fmla="*/ 1683504 w 2496627"/>
              <a:gd name="connsiteY478" fmla="*/ 67632 h 112464"/>
              <a:gd name="connsiteX479" fmla="*/ 1682095 w 2496627"/>
              <a:gd name="connsiteY479" fmla="*/ 75958 h 112464"/>
              <a:gd name="connsiteX480" fmla="*/ 1684913 w 2496627"/>
              <a:gd name="connsiteY480" fmla="*/ 79097 h 112464"/>
              <a:gd name="connsiteX481" fmla="*/ 1686898 w 2496627"/>
              <a:gd name="connsiteY481" fmla="*/ 78840 h 112464"/>
              <a:gd name="connsiteX482" fmla="*/ 1687603 w 2496627"/>
              <a:gd name="connsiteY482" fmla="*/ 86718 h 112464"/>
              <a:gd name="connsiteX483" fmla="*/ 1678957 w 2496627"/>
              <a:gd name="connsiteY483" fmla="*/ 88255 h 112464"/>
              <a:gd name="connsiteX484" fmla="*/ 1668645 w 2496627"/>
              <a:gd name="connsiteY484" fmla="*/ 79097 h 112464"/>
              <a:gd name="connsiteX485" fmla="*/ 1669798 w 2496627"/>
              <a:gd name="connsiteY485" fmla="*/ 70771 h 112464"/>
              <a:gd name="connsiteX486" fmla="*/ 1680238 w 2496627"/>
              <a:gd name="connsiteY486" fmla="*/ 21904 h 112464"/>
              <a:gd name="connsiteX487" fmla="*/ 1681903 w 2496627"/>
              <a:gd name="connsiteY487" fmla="*/ 9607 h 112464"/>
              <a:gd name="connsiteX488" fmla="*/ 1681198 w 2496627"/>
              <a:gd name="connsiteY488" fmla="*/ 4483 h 112464"/>
              <a:gd name="connsiteX489" fmla="*/ 1694776 w 2496627"/>
              <a:gd name="connsiteY489" fmla="*/ 0 h 112464"/>
              <a:gd name="connsiteX490" fmla="*/ 1695224 w 2496627"/>
              <a:gd name="connsiteY490" fmla="*/ 5380 h 112464"/>
              <a:gd name="connsiteX491" fmla="*/ 1712645 w 2496627"/>
              <a:gd name="connsiteY491" fmla="*/ 87038 h 112464"/>
              <a:gd name="connsiteX492" fmla="*/ 1699515 w 2496627"/>
              <a:gd name="connsiteY492" fmla="*/ 87038 h 112464"/>
              <a:gd name="connsiteX493" fmla="*/ 1711940 w 2496627"/>
              <a:gd name="connsiteY493" fmla="*/ 28436 h 112464"/>
              <a:gd name="connsiteX494" fmla="*/ 1725390 w 2496627"/>
              <a:gd name="connsiteY494" fmla="*/ 26451 h 112464"/>
              <a:gd name="connsiteX495" fmla="*/ 1712645 w 2496627"/>
              <a:gd name="connsiteY495" fmla="*/ 87038 h 112464"/>
              <a:gd name="connsiteX496" fmla="*/ 1722380 w 2496627"/>
              <a:gd name="connsiteY496" fmla="*/ 19150 h 112464"/>
              <a:gd name="connsiteX497" fmla="*/ 1713798 w 2496627"/>
              <a:gd name="connsiteY497" fmla="*/ 10568 h 112464"/>
              <a:gd name="connsiteX498" fmla="*/ 1722444 w 2496627"/>
              <a:gd name="connsiteY498" fmla="*/ 1921 h 112464"/>
              <a:gd name="connsiteX499" fmla="*/ 1730898 w 2496627"/>
              <a:gd name="connsiteY499" fmla="*/ 10504 h 112464"/>
              <a:gd name="connsiteX500" fmla="*/ 1722316 w 2496627"/>
              <a:gd name="connsiteY500" fmla="*/ 19150 h 112464"/>
              <a:gd name="connsiteX501" fmla="*/ 1775602 w 2496627"/>
              <a:gd name="connsiteY501" fmla="*/ 12873 h 112464"/>
              <a:gd name="connsiteX502" fmla="*/ 1768365 w 2496627"/>
              <a:gd name="connsiteY502" fmla="*/ 10632 h 112464"/>
              <a:gd name="connsiteX503" fmla="*/ 1759334 w 2496627"/>
              <a:gd name="connsiteY503" fmla="*/ 18958 h 112464"/>
              <a:gd name="connsiteX504" fmla="*/ 1757669 w 2496627"/>
              <a:gd name="connsiteY504" fmla="*/ 27732 h 112464"/>
              <a:gd name="connsiteX505" fmla="*/ 1773232 w 2496627"/>
              <a:gd name="connsiteY505" fmla="*/ 27732 h 112464"/>
              <a:gd name="connsiteX506" fmla="*/ 1767852 w 2496627"/>
              <a:gd name="connsiteY506" fmla="*/ 36890 h 112464"/>
              <a:gd name="connsiteX507" fmla="*/ 1756004 w 2496627"/>
              <a:gd name="connsiteY507" fmla="*/ 36890 h 112464"/>
              <a:gd name="connsiteX508" fmla="*/ 1746012 w 2496627"/>
              <a:gd name="connsiteY508" fmla="*/ 87743 h 112464"/>
              <a:gd name="connsiteX509" fmla="*/ 1733588 w 2496627"/>
              <a:gd name="connsiteY509" fmla="*/ 112464 h 112464"/>
              <a:gd name="connsiteX510" fmla="*/ 1724942 w 2496627"/>
              <a:gd name="connsiteY510" fmla="*/ 105804 h 112464"/>
              <a:gd name="connsiteX511" fmla="*/ 1733395 w 2496627"/>
              <a:gd name="connsiteY511" fmla="*/ 87422 h 112464"/>
              <a:gd name="connsiteX512" fmla="*/ 1743387 w 2496627"/>
              <a:gd name="connsiteY512" fmla="*/ 36890 h 112464"/>
              <a:gd name="connsiteX513" fmla="*/ 1737559 w 2496627"/>
              <a:gd name="connsiteY513" fmla="*/ 36890 h 112464"/>
              <a:gd name="connsiteX514" fmla="*/ 1739416 w 2496627"/>
              <a:gd name="connsiteY514" fmla="*/ 27732 h 112464"/>
              <a:gd name="connsiteX515" fmla="*/ 1745052 w 2496627"/>
              <a:gd name="connsiteY515" fmla="*/ 27732 h 112464"/>
              <a:gd name="connsiteX516" fmla="*/ 1746461 w 2496627"/>
              <a:gd name="connsiteY516" fmla="*/ 19662 h 112464"/>
              <a:gd name="connsiteX517" fmla="*/ 1756644 w 2496627"/>
              <a:gd name="connsiteY517" fmla="*/ 3843 h 112464"/>
              <a:gd name="connsiteX518" fmla="*/ 1768493 w 2496627"/>
              <a:gd name="connsiteY518" fmla="*/ 1025 h 112464"/>
              <a:gd name="connsiteX519" fmla="*/ 1781045 w 2496627"/>
              <a:gd name="connsiteY519" fmla="*/ 4419 h 112464"/>
              <a:gd name="connsiteX520" fmla="*/ 1775666 w 2496627"/>
              <a:gd name="connsiteY520" fmla="*/ 12873 h 112464"/>
              <a:gd name="connsiteX521" fmla="*/ 1815822 w 2496627"/>
              <a:gd name="connsiteY521" fmla="*/ 54439 h 112464"/>
              <a:gd name="connsiteX522" fmla="*/ 1790652 w 2496627"/>
              <a:gd name="connsiteY522" fmla="*/ 61932 h 112464"/>
              <a:gd name="connsiteX523" fmla="*/ 1783479 w 2496627"/>
              <a:gd name="connsiteY523" fmla="*/ 61484 h 112464"/>
              <a:gd name="connsiteX524" fmla="*/ 1782775 w 2496627"/>
              <a:gd name="connsiteY524" fmla="*/ 67696 h 112464"/>
              <a:gd name="connsiteX525" fmla="*/ 1793534 w 2496627"/>
              <a:gd name="connsiteY525" fmla="*/ 78584 h 112464"/>
              <a:gd name="connsiteX526" fmla="*/ 1810314 w 2496627"/>
              <a:gd name="connsiteY526" fmla="*/ 72116 h 112464"/>
              <a:gd name="connsiteX527" fmla="*/ 1814285 w 2496627"/>
              <a:gd name="connsiteY527" fmla="*/ 80057 h 112464"/>
              <a:gd name="connsiteX528" fmla="*/ 1790140 w 2496627"/>
              <a:gd name="connsiteY528" fmla="*/ 88511 h 112464"/>
              <a:gd name="connsiteX529" fmla="*/ 1769069 w 2496627"/>
              <a:gd name="connsiteY529" fmla="*/ 66864 h 112464"/>
              <a:gd name="connsiteX530" fmla="*/ 1782326 w 2496627"/>
              <a:gd name="connsiteY530" fmla="*/ 34393 h 112464"/>
              <a:gd name="connsiteX531" fmla="*/ 1802373 w 2496627"/>
              <a:gd name="connsiteY531" fmla="*/ 26323 h 112464"/>
              <a:gd name="connsiteX532" fmla="*/ 1821138 w 2496627"/>
              <a:gd name="connsiteY532" fmla="*/ 42142 h 112464"/>
              <a:gd name="connsiteX533" fmla="*/ 1815886 w 2496627"/>
              <a:gd name="connsiteY533" fmla="*/ 54439 h 112464"/>
              <a:gd name="connsiteX534" fmla="*/ 1800708 w 2496627"/>
              <a:gd name="connsiteY534" fmla="*/ 35930 h 112464"/>
              <a:gd name="connsiteX535" fmla="*/ 1785593 w 2496627"/>
              <a:gd name="connsiteY535" fmla="*/ 52325 h 112464"/>
              <a:gd name="connsiteX536" fmla="*/ 1790716 w 2496627"/>
              <a:gd name="connsiteY536" fmla="*/ 52646 h 112464"/>
              <a:gd name="connsiteX537" fmla="*/ 1805575 w 2496627"/>
              <a:gd name="connsiteY537" fmla="*/ 48803 h 112464"/>
              <a:gd name="connsiteX538" fmla="*/ 1808009 w 2496627"/>
              <a:gd name="connsiteY538" fmla="*/ 42975 h 112464"/>
              <a:gd name="connsiteX539" fmla="*/ 1800643 w 2496627"/>
              <a:gd name="connsiteY539" fmla="*/ 35930 h 112464"/>
              <a:gd name="connsiteX540" fmla="*/ 1855531 w 2496627"/>
              <a:gd name="connsiteY540" fmla="*/ 5444 h 112464"/>
              <a:gd name="connsiteX541" fmla="*/ 1853994 w 2496627"/>
              <a:gd name="connsiteY541" fmla="*/ 19854 h 112464"/>
              <a:gd name="connsiteX542" fmla="*/ 1843810 w 2496627"/>
              <a:gd name="connsiteY542" fmla="*/ 67632 h 112464"/>
              <a:gd name="connsiteX543" fmla="*/ 1842401 w 2496627"/>
              <a:gd name="connsiteY543" fmla="*/ 75958 h 112464"/>
              <a:gd name="connsiteX544" fmla="*/ 1845219 w 2496627"/>
              <a:gd name="connsiteY544" fmla="*/ 79097 h 112464"/>
              <a:gd name="connsiteX545" fmla="*/ 1847205 w 2496627"/>
              <a:gd name="connsiteY545" fmla="*/ 78840 h 112464"/>
              <a:gd name="connsiteX546" fmla="*/ 1847909 w 2496627"/>
              <a:gd name="connsiteY546" fmla="*/ 86718 h 112464"/>
              <a:gd name="connsiteX547" fmla="*/ 1839263 w 2496627"/>
              <a:gd name="connsiteY547" fmla="*/ 88255 h 112464"/>
              <a:gd name="connsiteX548" fmla="*/ 1828952 w 2496627"/>
              <a:gd name="connsiteY548" fmla="*/ 79097 h 112464"/>
              <a:gd name="connsiteX549" fmla="*/ 1830104 w 2496627"/>
              <a:gd name="connsiteY549" fmla="*/ 70771 h 112464"/>
              <a:gd name="connsiteX550" fmla="*/ 1840544 w 2496627"/>
              <a:gd name="connsiteY550" fmla="*/ 21904 h 112464"/>
              <a:gd name="connsiteX551" fmla="*/ 1842209 w 2496627"/>
              <a:gd name="connsiteY551" fmla="*/ 9607 h 112464"/>
              <a:gd name="connsiteX552" fmla="*/ 1841505 w 2496627"/>
              <a:gd name="connsiteY552" fmla="*/ 4483 h 112464"/>
              <a:gd name="connsiteX553" fmla="*/ 1855082 w 2496627"/>
              <a:gd name="connsiteY553" fmla="*/ 0 h 112464"/>
              <a:gd name="connsiteX554" fmla="*/ 1855531 w 2496627"/>
              <a:gd name="connsiteY554" fmla="*/ 5380 h 112464"/>
              <a:gd name="connsiteX555" fmla="*/ 1881213 w 2496627"/>
              <a:gd name="connsiteY555" fmla="*/ 88447 h 112464"/>
              <a:gd name="connsiteX556" fmla="*/ 1860590 w 2496627"/>
              <a:gd name="connsiteY556" fmla="*/ 67248 h 112464"/>
              <a:gd name="connsiteX557" fmla="*/ 1894214 w 2496627"/>
              <a:gd name="connsiteY557" fmla="*/ 26323 h 112464"/>
              <a:gd name="connsiteX558" fmla="*/ 1915157 w 2496627"/>
              <a:gd name="connsiteY558" fmla="*/ 47202 h 112464"/>
              <a:gd name="connsiteX559" fmla="*/ 1881149 w 2496627"/>
              <a:gd name="connsiteY559" fmla="*/ 88447 h 112464"/>
              <a:gd name="connsiteX560" fmla="*/ 1892229 w 2496627"/>
              <a:gd name="connsiteY560" fmla="*/ 36186 h 112464"/>
              <a:gd name="connsiteX561" fmla="*/ 1874424 w 2496627"/>
              <a:gd name="connsiteY561" fmla="*/ 68401 h 112464"/>
              <a:gd name="connsiteX562" fmla="*/ 1883583 w 2496627"/>
              <a:gd name="connsiteY562" fmla="*/ 78712 h 112464"/>
              <a:gd name="connsiteX563" fmla="*/ 1901259 w 2496627"/>
              <a:gd name="connsiteY563" fmla="*/ 46753 h 112464"/>
              <a:gd name="connsiteX564" fmla="*/ 1892229 w 2496627"/>
              <a:gd name="connsiteY564" fmla="*/ 36186 h 112464"/>
              <a:gd name="connsiteX565" fmla="*/ 1978947 w 2496627"/>
              <a:gd name="connsiteY565" fmla="*/ 44640 h 112464"/>
              <a:gd name="connsiteX566" fmla="*/ 1969916 w 2496627"/>
              <a:gd name="connsiteY566" fmla="*/ 87038 h 112464"/>
              <a:gd name="connsiteX567" fmla="*/ 1957171 w 2496627"/>
              <a:gd name="connsiteY567" fmla="*/ 87038 h 112464"/>
              <a:gd name="connsiteX568" fmla="*/ 1965497 w 2496627"/>
              <a:gd name="connsiteY568" fmla="*/ 47778 h 112464"/>
              <a:gd name="connsiteX569" fmla="*/ 1966330 w 2496627"/>
              <a:gd name="connsiteY569" fmla="*/ 42014 h 112464"/>
              <a:gd name="connsiteX570" fmla="*/ 1961654 w 2496627"/>
              <a:gd name="connsiteY570" fmla="*/ 37339 h 112464"/>
              <a:gd name="connsiteX571" fmla="*/ 1945387 w 2496627"/>
              <a:gd name="connsiteY571" fmla="*/ 48355 h 112464"/>
              <a:gd name="connsiteX572" fmla="*/ 1937189 w 2496627"/>
              <a:gd name="connsiteY572" fmla="*/ 87038 h 112464"/>
              <a:gd name="connsiteX573" fmla="*/ 1924508 w 2496627"/>
              <a:gd name="connsiteY573" fmla="*/ 87038 h 112464"/>
              <a:gd name="connsiteX574" fmla="*/ 1933154 w 2496627"/>
              <a:gd name="connsiteY574" fmla="*/ 46049 h 112464"/>
              <a:gd name="connsiteX575" fmla="*/ 1934307 w 2496627"/>
              <a:gd name="connsiteY575" fmla="*/ 37018 h 112464"/>
              <a:gd name="connsiteX576" fmla="*/ 1933346 w 2496627"/>
              <a:gd name="connsiteY576" fmla="*/ 30806 h 112464"/>
              <a:gd name="connsiteX577" fmla="*/ 1945323 w 2496627"/>
              <a:gd name="connsiteY577" fmla="*/ 25874 h 112464"/>
              <a:gd name="connsiteX578" fmla="*/ 1946732 w 2496627"/>
              <a:gd name="connsiteY578" fmla="*/ 33240 h 112464"/>
              <a:gd name="connsiteX579" fmla="*/ 1946411 w 2496627"/>
              <a:gd name="connsiteY579" fmla="*/ 37018 h 112464"/>
              <a:gd name="connsiteX580" fmla="*/ 1967739 w 2496627"/>
              <a:gd name="connsiteY580" fmla="*/ 26451 h 112464"/>
              <a:gd name="connsiteX581" fmla="*/ 1979587 w 2496627"/>
              <a:gd name="connsiteY581" fmla="*/ 38171 h 112464"/>
              <a:gd name="connsiteX582" fmla="*/ 1979011 w 2496627"/>
              <a:gd name="connsiteY582" fmla="*/ 44640 h 112464"/>
              <a:gd name="connsiteX583" fmla="*/ 2045490 w 2496627"/>
              <a:gd name="connsiteY583" fmla="*/ 40733 h 112464"/>
              <a:gd name="connsiteX584" fmla="*/ 2039278 w 2496627"/>
              <a:gd name="connsiteY584" fmla="*/ 69682 h 112464"/>
              <a:gd name="connsiteX585" fmla="*/ 2035435 w 2496627"/>
              <a:gd name="connsiteY585" fmla="*/ 89856 h 112464"/>
              <a:gd name="connsiteX586" fmla="*/ 2004245 w 2496627"/>
              <a:gd name="connsiteY586" fmla="*/ 111888 h 112464"/>
              <a:gd name="connsiteX587" fmla="*/ 1983494 w 2496627"/>
              <a:gd name="connsiteY587" fmla="*/ 106636 h 112464"/>
              <a:gd name="connsiteX588" fmla="*/ 1987977 w 2496627"/>
              <a:gd name="connsiteY588" fmla="*/ 97478 h 112464"/>
              <a:gd name="connsiteX589" fmla="*/ 2005333 w 2496627"/>
              <a:gd name="connsiteY589" fmla="*/ 101961 h 112464"/>
              <a:gd name="connsiteX590" fmla="*/ 2022562 w 2496627"/>
              <a:gd name="connsiteY590" fmla="*/ 89920 h 112464"/>
              <a:gd name="connsiteX591" fmla="*/ 2024675 w 2496627"/>
              <a:gd name="connsiteY591" fmla="*/ 81274 h 112464"/>
              <a:gd name="connsiteX592" fmla="*/ 2008408 w 2496627"/>
              <a:gd name="connsiteY592" fmla="*/ 88447 h 112464"/>
              <a:gd name="connsiteX593" fmla="*/ 1990923 w 2496627"/>
              <a:gd name="connsiteY593" fmla="*/ 68273 h 112464"/>
              <a:gd name="connsiteX594" fmla="*/ 2004180 w 2496627"/>
              <a:gd name="connsiteY594" fmla="*/ 34969 h 112464"/>
              <a:gd name="connsiteX595" fmla="*/ 2026340 w 2496627"/>
              <a:gd name="connsiteY595" fmla="*/ 26323 h 112464"/>
              <a:gd name="connsiteX596" fmla="*/ 2048244 w 2496627"/>
              <a:gd name="connsiteY596" fmla="*/ 30870 h 112464"/>
              <a:gd name="connsiteX597" fmla="*/ 2045554 w 2496627"/>
              <a:gd name="connsiteY597" fmla="*/ 40861 h 112464"/>
              <a:gd name="connsiteX598" fmla="*/ 2025252 w 2496627"/>
              <a:gd name="connsiteY598" fmla="*/ 36762 h 112464"/>
              <a:gd name="connsiteX599" fmla="*/ 2013083 w 2496627"/>
              <a:gd name="connsiteY599" fmla="*/ 42270 h 112464"/>
              <a:gd name="connsiteX600" fmla="*/ 2004501 w 2496627"/>
              <a:gd name="connsiteY600" fmla="*/ 67824 h 112464"/>
              <a:gd name="connsiteX601" fmla="*/ 2012250 w 2496627"/>
              <a:gd name="connsiteY601" fmla="*/ 78136 h 112464"/>
              <a:gd name="connsiteX602" fmla="*/ 2026917 w 2496627"/>
              <a:gd name="connsiteY602" fmla="*/ 67568 h 112464"/>
              <a:gd name="connsiteX603" fmla="*/ 2033257 w 2496627"/>
              <a:gd name="connsiteY603" fmla="*/ 38363 h 112464"/>
              <a:gd name="connsiteX604" fmla="*/ 2025316 w 2496627"/>
              <a:gd name="connsiteY604" fmla="*/ 36698 h 112464"/>
              <a:gd name="connsiteX605" fmla="*/ 2110432 w 2496627"/>
              <a:gd name="connsiteY605" fmla="*/ 5444 h 112464"/>
              <a:gd name="connsiteX606" fmla="*/ 2108895 w 2496627"/>
              <a:gd name="connsiteY606" fmla="*/ 19854 h 112464"/>
              <a:gd name="connsiteX607" fmla="*/ 2098712 w 2496627"/>
              <a:gd name="connsiteY607" fmla="*/ 67632 h 112464"/>
              <a:gd name="connsiteX608" fmla="*/ 2097303 w 2496627"/>
              <a:gd name="connsiteY608" fmla="*/ 75958 h 112464"/>
              <a:gd name="connsiteX609" fmla="*/ 2100121 w 2496627"/>
              <a:gd name="connsiteY609" fmla="*/ 79097 h 112464"/>
              <a:gd name="connsiteX610" fmla="*/ 2102106 w 2496627"/>
              <a:gd name="connsiteY610" fmla="*/ 78840 h 112464"/>
              <a:gd name="connsiteX611" fmla="*/ 2102811 w 2496627"/>
              <a:gd name="connsiteY611" fmla="*/ 86718 h 112464"/>
              <a:gd name="connsiteX612" fmla="*/ 2094165 w 2496627"/>
              <a:gd name="connsiteY612" fmla="*/ 88255 h 112464"/>
              <a:gd name="connsiteX613" fmla="*/ 2083853 w 2496627"/>
              <a:gd name="connsiteY613" fmla="*/ 79097 h 112464"/>
              <a:gd name="connsiteX614" fmla="*/ 2085006 w 2496627"/>
              <a:gd name="connsiteY614" fmla="*/ 70771 h 112464"/>
              <a:gd name="connsiteX615" fmla="*/ 2095446 w 2496627"/>
              <a:gd name="connsiteY615" fmla="*/ 21904 h 112464"/>
              <a:gd name="connsiteX616" fmla="*/ 2097111 w 2496627"/>
              <a:gd name="connsiteY616" fmla="*/ 9607 h 112464"/>
              <a:gd name="connsiteX617" fmla="*/ 2096406 w 2496627"/>
              <a:gd name="connsiteY617" fmla="*/ 4483 h 112464"/>
              <a:gd name="connsiteX618" fmla="*/ 2109984 w 2496627"/>
              <a:gd name="connsiteY618" fmla="*/ 0 h 112464"/>
              <a:gd name="connsiteX619" fmla="*/ 2110432 w 2496627"/>
              <a:gd name="connsiteY619" fmla="*/ 5380 h 112464"/>
              <a:gd name="connsiteX620" fmla="*/ 2162950 w 2496627"/>
              <a:gd name="connsiteY620" fmla="*/ 54439 h 112464"/>
              <a:gd name="connsiteX621" fmla="*/ 2137780 w 2496627"/>
              <a:gd name="connsiteY621" fmla="*/ 61932 h 112464"/>
              <a:gd name="connsiteX622" fmla="*/ 2130607 w 2496627"/>
              <a:gd name="connsiteY622" fmla="*/ 61484 h 112464"/>
              <a:gd name="connsiteX623" fmla="*/ 2129902 w 2496627"/>
              <a:gd name="connsiteY623" fmla="*/ 67696 h 112464"/>
              <a:gd name="connsiteX624" fmla="*/ 2140662 w 2496627"/>
              <a:gd name="connsiteY624" fmla="*/ 78584 h 112464"/>
              <a:gd name="connsiteX625" fmla="*/ 2157442 w 2496627"/>
              <a:gd name="connsiteY625" fmla="*/ 72116 h 112464"/>
              <a:gd name="connsiteX626" fmla="*/ 2161413 w 2496627"/>
              <a:gd name="connsiteY626" fmla="*/ 80057 h 112464"/>
              <a:gd name="connsiteX627" fmla="*/ 2137267 w 2496627"/>
              <a:gd name="connsiteY627" fmla="*/ 88511 h 112464"/>
              <a:gd name="connsiteX628" fmla="*/ 2116197 w 2496627"/>
              <a:gd name="connsiteY628" fmla="*/ 66864 h 112464"/>
              <a:gd name="connsiteX629" fmla="*/ 2129454 w 2496627"/>
              <a:gd name="connsiteY629" fmla="*/ 34393 h 112464"/>
              <a:gd name="connsiteX630" fmla="*/ 2149500 w 2496627"/>
              <a:gd name="connsiteY630" fmla="*/ 26323 h 112464"/>
              <a:gd name="connsiteX631" fmla="*/ 2168266 w 2496627"/>
              <a:gd name="connsiteY631" fmla="*/ 42142 h 112464"/>
              <a:gd name="connsiteX632" fmla="*/ 2163014 w 2496627"/>
              <a:gd name="connsiteY632" fmla="*/ 54439 h 112464"/>
              <a:gd name="connsiteX633" fmla="*/ 2147835 w 2496627"/>
              <a:gd name="connsiteY633" fmla="*/ 35930 h 112464"/>
              <a:gd name="connsiteX634" fmla="*/ 2132720 w 2496627"/>
              <a:gd name="connsiteY634" fmla="*/ 52325 h 112464"/>
              <a:gd name="connsiteX635" fmla="*/ 2137844 w 2496627"/>
              <a:gd name="connsiteY635" fmla="*/ 52646 h 112464"/>
              <a:gd name="connsiteX636" fmla="*/ 2152702 w 2496627"/>
              <a:gd name="connsiteY636" fmla="*/ 48803 h 112464"/>
              <a:gd name="connsiteX637" fmla="*/ 2155136 w 2496627"/>
              <a:gd name="connsiteY637" fmla="*/ 42975 h 112464"/>
              <a:gd name="connsiteX638" fmla="*/ 2147771 w 2496627"/>
              <a:gd name="connsiteY638" fmla="*/ 35930 h 112464"/>
              <a:gd name="connsiteX639" fmla="*/ 2226739 w 2496627"/>
              <a:gd name="connsiteY639" fmla="*/ 44384 h 112464"/>
              <a:gd name="connsiteX640" fmla="*/ 2221936 w 2496627"/>
              <a:gd name="connsiteY640" fmla="*/ 67824 h 112464"/>
              <a:gd name="connsiteX641" fmla="*/ 2221103 w 2496627"/>
              <a:gd name="connsiteY641" fmla="*/ 73909 h 112464"/>
              <a:gd name="connsiteX642" fmla="*/ 2224049 w 2496627"/>
              <a:gd name="connsiteY642" fmla="*/ 81146 h 112464"/>
              <a:gd name="connsiteX643" fmla="*/ 2213482 w 2496627"/>
              <a:gd name="connsiteY643" fmla="*/ 89024 h 112464"/>
              <a:gd name="connsiteX644" fmla="*/ 2208999 w 2496627"/>
              <a:gd name="connsiteY644" fmla="*/ 79289 h 112464"/>
              <a:gd name="connsiteX645" fmla="*/ 2191194 w 2496627"/>
              <a:gd name="connsiteY645" fmla="*/ 88447 h 112464"/>
              <a:gd name="connsiteX646" fmla="*/ 2175759 w 2496627"/>
              <a:gd name="connsiteY646" fmla="*/ 69554 h 112464"/>
              <a:gd name="connsiteX647" fmla="*/ 2188312 w 2496627"/>
              <a:gd name="connsiteY647" fmla="*/ 35930 h 112464"/>
              <a:gd name="connsiteX648" fmla="*/ 2211881 w 2496627"/>
              <a:gd name="connsiteY648" fmla="*/ 26323 h 112464"/>
              <a:gd name="connsiteX649" fmla="*/ 2230262 w 2496627"/>
              <a:gd name="connsiteY649" fmla="*/ 30806 h 112464"/>
              <a:gd name="connsiteX650" fmla="*/ 2226739 w 2496627"/>
              <a:gd name="connsiteY650" fmla="*/ 44384 h 112464"/>
              <a:gd name="connsiteX651" fmla="*/ 2210280 w 2496627"/>
              <a:gd name="connsiteY651" fmla="*/ 36506 h 112464"/>
              <a:gd name="connsiteX652" fmla="*/ 2196702 w 2496627"/>
              <a:gd name="connsiteY652" fmla="*/ 43039 h 112464"/>
              <a:gd name="connsiteX653" fmla="*/ 2188952 w 2496627"/>
              <a:gd name="connsiteY653" fmla="*/ 69169 h 112464"/>
              <a:gd name="connsiteX654" fmla="*/ 2195421 w 2496627"/>
              <a:gd name="connsiteY654" fmla="*/ 78072 h 112464"/>
              <a:gd name="connsiteX655" fmla="*/ 2209511 w 2496627"/>
              <a:gd name="connsiteY655" fmla="*/ 66736 h 112464"/>
              <a:gd name="connsiteX656" fmla="*/ 2215852 w 2496627"/>
              <a:gd name="connsiteY656" fmla="*/ 37659 h 112464"/>
              <a:gd name="connsiteX657" fmla="*/ 2210343 w 2496627"/>
              <a:gd name="connsiteY657" fmla="*/ 36506 h 112464"/>
              <a:gd name="connsiteX658" fmla="*/ 2276311 w 2496627"/>
              <a:gd name="connsiteY658" fmla="*/ 39452 h 112464"/>
              <a:gd name="connsiteX659" fmla="*/ 2272212 w 2496627"/>
              <a:gd name="connsiteY659" fmla="*/ 38492 h 112464"/>
              <a:gd name="connsiteX660" fmla="*/ 2258378 w 2496627"/>
              <a:gd name="connsiteY660" fmla="*/ 48931 h 112464"/>
              <a:gd name="connsiteX661" fmla="*/ 2250308 w 2496627"/>
              <a:gd name="connsiteY661" fmla="*/ 87038 h 112464"/>
              <a:gd name="connsiteX662" fmla="*/ 2237563 w 2496627"/>
              <a:gd name="connsiteY662" fmla="*/ 87038 h 112464"/>
              <a:gd name="connsiteX663" fmla="*/ 2246017 w 2496627"/>
              <a:gd name="connsiteY663" fmla="*/ 47458 h 112464"/>
              <a:gd name="connsiteX664" fmla="*/ 2247298 w 2496627"/>
              <a:gd name="connsiteY664" fmla="*/ 37147 h 112464"/>
              <a:gd name="connsiteX665" fmla="*/ 2246465 w 2496627"/>
              <a:gd name="connsiteY665" fmla="*/ 30806 h 112464"/>
              <a:gd name="connsiteX666" fmla="*/ 2258442 w 2496627"/>
              <a:gd name="connsiteY666" fmla="*/ 25874 h 112464"/>
              <a:gd name="connsiteX667" fmla="*/ 2259723 w 2496627"/>
              <a:gd name="connsiteY667" fmla="*/ 33240 h 112464"/>
              <a:gd name="connsiteX668" fmla="*/ 2259402 w 2496627"/>
              <a:gd name="connsiteY668" fmla="*/ 37467 h 112464"/>
              <a:gd name="connsiteX669" fmla="*/ 2277079 w 2496627"/>
              <a:gd name="connsiteY669" fmla="*/ 26323 h 112464"/>
              <a:gd name="connsiteX670" fmla="*/ 2282011 w 2496627"/>
              <a:gd name="connsiteY670" fmla="*/ 27283 h 112464"/>
              <a:gd name="connsiteX671" fmla="*/ 2276375 w 2496627"/>
              <a:gd name="connsiteY671" fmla="*/ 39452 h 112464"/>
              <a:gd name="connsiteX672" fmla="*/ 2334080 w 2496627"/>
              <a:gd name="connsiteY672" fmla="*/ 44640 h 112464"/>
              <a:gd name="connsiteX673" fmla="*/ 2325049 w 2496627"/>
              <a:gd name="connsiteY673" fmla="*/ 87038 h 112464"/>
              <a:gd name="connsiteX674" fmla="*/ 2312304 w 2496627"/>
              <a:gd name="connsiteY674" fmla="*/ 87038 h 112464"/>
              <a:gd name="connsiteX675" fmla="*/ 2320630 w 2496627"/>
              <a:gd name="connsiteY675" fmla="*/ 47778 h 112464"/>
              <a:gd name="connsiteX676" fmla="*/ 2321463 w 2496627"/>
              <a:gd name="connsiteY676" fmla="*/ 42014 h 112464"/>
              <a:gd name="connsiteX677" fmla="*/ 2316788 w 2496627"/>
              <a:gd name="connsiteY677" fmla="*/ 37339 h 112464"/>
              <a:gd name="connsiteX678" fmla="*/ 2300520 w 2496627"/>
              <a:gd name="connsiteY678" fmla="*/ 48355 h 112464"/>
              <a:gd name="connsiteX679" fmla="*/ 2292322 w 2496627"/>
              <a:gd name="connsiteY679" fmla="*/ 87038 h 112464"/>
              <a:gd name="connsiteX680" fmla="*/ 2279641 w 2496627"/>
              <a:gd name="connsiteY680" fmla="*/ 87038 h 112464"/>
              <a:gd name="connsiteX681" fmla="*/ 2288287 w 2496627"/>
              <a:gd name="connsiteY681" fmla="*/ 46049 h 112464"/>
              <a:gd name="connsiteX682" fmla="*/ 2289440 w 2496627"/>
              <a:gd name="connsiteY682" fmla="*/ 37018 h 112464"/>
              <a:gd name="connsiteX683" fmla="*/ 2288479 w 2496627"/>
              <a:gd name="connsiteY683" fmla="*/ 30806 h 112464"/>
              <a:gd name="connsiteX684" fmla="*/ 2300456 w 2496627"/>
              <a:gd name="connsiteY684" fmla="*/ 25874 h 112464"/>
              <a:gd name="connsiteX685" fmla="*/ 2301865 w 2496627"/>
              <a:gd name="connsiteY685" fmla="*/ 33240 h 112464"/>
              <a:gd name="connsiteX686" fmla="*/ 2301545 w 2496627"/>
              <a:gd name="connsiteY686" fmla="*/ 37018 h 112464"/>
              <a:gd name="connsiteX687" fmla="*/ 2322872 w 2496627"/>
              <a:gd name="connsiteY687" fmla="*/ 26451 h 112464"/>
              <a:gd name="connsiteX688" fmla="*/ 2334720 w 2496627"/>
              <a:gd name="connsiteY688" fmla="*/ 38171 h 112464"/>
              <a:gd name="connsiteX689" fmla="*/ 2334144 w 2496627"/>
              <a:gd name="connsiteY689" fmla="*/ 44640 h 112464"/>
              <a:gd name="connsiteX690" fmla="*/ 2392810 w 2496627"/>
              <a:gd name="connsiteY690" fmla="*/ 54439 h 112464"/>
              <a:gd name="connsiteX691" fmla="*/ 2367640 w 2496627"/>
              <a:gd name="connsiteY691" fmla="*/ 61932 h 112464"/>
              <a:gd name="connsiteX692" fmla="*/ 2360467 w 2496627"/>
              <a:gd name="connsiteY692" fmla="*/ 61484 h 112464"/>
              <a:gd name="connsiteX693" fmla="*/ 2359762 w 2496627"/>
              <a:gd name="connsiteY693" fmla="*/ 67696 h 112464"/>
              <a:gd name="connsiteX694" fmla="*/ 2370522 w 2496627"/>
              <a:gd name="connsiteY694" fmla="*/ 78584 h 112464"/>
              <a:gd name="connsiteX695" fmla="*/ 2387302 w 2496627"/>
              <a:gd name="connsiteY695" fmla="*/ 72116 h 112464"/>
              <a:gd name="connsiteX696" fmla="*/ 2391272 w 2496627"/>
              <a:gd name="connsiteY696" fmla="*/ 80057 h 112464"/>
              <a:gd name="connsiteX697" fmla="*/ 2367127 w 2496627"/>
              <a:gd name="connsiteY697" fmla="*/ 88511 h 112464"/>
              <a:gd name="connsiteX698" fmla="*/ 2346056 w 2496627"/>
              <a:gd name="connsiteY698" fmla="*/ 66864 h 112464"/>
              <a:gd name="connsiteX699" fmla="*/ 2359314 w 2496627"/>
              <a:gd name="connsiteY699" fmla="*/ 34393 h 112464"/>
              <a:gd name="connsiteX700" fmla="*/ 2379360 w 2496627"/>
              <a:gd name="connsiteY700" fmla="*/ 26323 h 112464"/>
              <a:gd name="connsiteX701" fmla="*/ 2398125 w 2496627"/>
              <a:gd name="connsiteY701" fmla="*/ 42142 h 112464"/>
              <a:gd name="connsiteX702" fmla="*/ 2392874 w 2496627"/>
              <a:gd name="connsiteY702" fmla="*/ 54439 h 112464"/>
              <a:gd name="connsiteX703" fmla="*/ 2377695 w 2496627"/>
              <a:gd name="connsiteY703" fmla="*/ 35930 h 112464"/>
              <a:gd name="connsiteX704" fmla="*/ 2362580 w 2496627"/>
              <a:gd name="connsiteY704" fmla="*/ 52325 h 112464"/>
              <a:gd name="connsiteX705" fmla="*/ 2367704 w 2496627"/>
              <a:gd name="connsiteY705" fmla="*/ 52646 h 112464"/>
              <a:gd name="connsiteX706" fmla="*/ 2382562 w 2496627"/>
              <a:gd name="connsiteY706" fmla="*/ 48803 h 112464"/>
              <a:gd name="connsiteX707" fmla="*/ 2384996 w 2496627"/>
              <a:gd name="connsiteY707" fmla="*/ 42975 h 112464"/>
              <a:gd name="connsiteX708" fmla="*/ 2377631 w 2496627"/>
              <a:gd name="connsiteY708" fmla="*/ 35930 h 112464"/>
              <a:gd name="connsiteX709" fmla="*/ 2443085 w 2496627"/>
              <a:gd name="connsiteY709" fmla="*/ 39452 h 112464"/>
              <a:gd name="connsiteX710" fmla="*/ 2438987 w 2496627"/>
              <a:gd name="connsiteY710" fmla="*/ 38492 h 112464"/>
              <a:gd name="connsiteX711" fmla="*/ 2425153 w 2496627"/>
              <a:gd name="connsiteY711" fmla="*/ 48931 h 112464"/>
              <a:gd name="connsiteX712" fmla="*/ 2417083 w 2496627"/>
              <a:gd name="connsiteY712" fmla="*/ 87038 h 112464"/>
              <a:gd name="connsiteX713" fmla="*/ 2404338 w 2496627"/>
              <a:gd name="connsiteY713" fmla="*/ 87038 h 112464"/>
              <a:gd name="connsiteX714" fmla="*/ 2412792 w 2496627"/>
              <a:gd name="connsiteY714" fmla="*/ 47458 h 112464"/>
              <a:gd name="connsiteX715" fmla="*/ 2414073 w 2496627"/>
              <a:gd name="connsiteY715" fmla="*/ 37147 h 112464"/>
              <a:gd name="connsiteX716" fmla="*/ 2413240 w 2496627"/>
              <a:gd name="connsiteY716" fmla="*/ 30806 h 112464"/>
              <a:gd name="connsiteX717" fmla="*/ 2425217 w 2496627"/>
              <a:gd name="connsiteY717" fmla="*/ 25874 h 112464"/>
              <a:gd name="connsiteX718" fmla="*/ 2426498 w 2496627"/>
              <a:gd name="connsiteY718" fmla="*/ 33240 h 112464"/>
              <a:gd name="connsiteX719" fmla="*/ 2426177 w 2496627"/>
              <a:gd name="connsiteY719" fmla="*/ 37467 h 112464"/>
              <a:gd name="connsiteX720" fmla="*/ 2443854 w 2496627"/>
              <a:gd name="connsiteY720" fmla="*/ 26323 h 112464"/>
              <a:gd name="connsiteX721" fmla="*/ 2448786 w 2496627"/>
              <a:gd name="connsiteY721" fmla="*/ 27283 h 112464"/>
              <a:gd name="connsiteX722" fmla="*/ 2443149 w 2496627"/>
              <a:gd name="connsiteY722" fmla="*/ 39452 h 112464"/>
              <a:gd name="connsiteX723" fmla="*/ 2491504 w 2496627"/>
              <a:gd name="connsiteY723" fmla="*/ 39772 h 112464"/>
              <a:gd name="connsiteX724" fmla="*/ 2477350 w 2496627"/>
              <a:gd name="connsiteY724" fmla="*/ 35673 h 112464"/>
              <a:gd name="connsiteX725" fmla="*/ 2466590 w 2496627"/>
              <a:gd name="connsiteY725" fmla="*/ 42911 h 112464"/>
              <a:gd name="connsiteX726" fmla="*/ 2472931 w 2496627"/>
              <a:gd name="connsiteY726" fmla="*/ 49828 h 112464"/>
              <a:gd name="connsiteX727" fmla="*/ 2479976 w 2496627"/>
              <a:gd name="connsiteY727" fmla="*/ 52518 h 112464"/>
              <a:gd name="connsiteX728" fmla="*/ 2492016 w 2496627"/>
              <a:gd name="connsiteY728" fmla="*/ 66608 h 112464"/>
              <a:gd name="connsiteX729" fmla="*/ 2464605 w 2496627"/>
              <a:gd name="connsiteY729" fmla="*/ 88767 h 112464"/>
              <a:gd name="connsiteX730" fmla="*/ 2442701 w 2496627"/>
              <a:gd name="connsiteY730" fmla="*/ 82555 h 112464"/>
              <a:gd name="connsiteX731" fmla="*/ 2447825 w 2496627"/>
              <a:gd name="connsiteY731" fmla="*/ 73076 h 112464"/>
              <a:gd name="connsiteX732" fmla="*/ 2466334 w 2496627"/>
              <a:gd name="connsiteY732" fmla="*/ 78904 h 112464"/>
              <a:gd name="connsiteX733" fmla="*/ 2477670 w 2496627"/>
              <a:gd name="connsiteY733" fmla="*/ 70322 h 112464"/>
              <a:gd name="connsiteX734" fmla="*/ 2470177 w 2496627"/>
              <a:gd name="connsiteY734" fmla="*/ 62573 h 112464"/>
              <a:gd name="connsiteX735" fmla="*/ 2463388 w 2496627"/>
              <a:gd name="connsiteY735" fmla="*/ 60011 h 112464"/>
              <a:gd name="connsiteX736" fmla="*/ 2452244 w 2496627"/>
              <a:gd name="connsiteY736" fmla="*/ 45857 h 112464"/>
              <a:gd name="connsiteX737" fmla="*/ 2478118 w 2496627"/>
              <a:gd name="connsiteY737" fmla="*/ 25682 h 112464"/>
              <a:gd name="connsiteX738" fmla="*/ 2496628 w 2496627"/>
              <a:gd name="connsiteY738" fmla="*/ 30742 h 112464"/>
              <a:gd name="connsiteX739" fmla="*/ 2491504 w 2496627"/>
              <a:gd name="connsiteY739" fmla="*/ 39772 h 11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Lst>
            <a:rect l="l" t="t" r="r" b="b"/>
            <a:pathLst>
              <a:path w="2496627" h="112464">
                <a:moveTo>
                  <a:pt x="55271" y="87038"/>
                </a:moveTo>
                <a:lnTo>
                  <a:pt x="41309" y="87038"/>
                </a:lnTo>
                <a:lnTo>
                  <a:pt x="30550" y="48034"/>
                </a:lnTo>
                <a:cubicBezTo>
                  <a:pt x="27860" y="38043"/>
                  <a:pt x="25426" y="27283"/>
                  <a:pt x="25170" y="24337"/>
                </a:cubicBezTo>
                <a:cubicBezTo>
                  <a:pt x="24722" y="28116"/>
                  <a:pt x="22928" y="38748"/>
                  <a:pt x="21327" y="47074"/>
                </a:cubicBezTo>
                <a:lnTo>
                  <a:pt x="13386" y="87038"/>
                </a:lnTo>
                <a:lnTo>
                  <a:pt x="0" y="87038"/>
                </a:lnTo>
                <a:lnTo>
                  <a:pt x="17356" y="6084"/>
                </a:lnTo>
                <a:lnTo>
                  <a:pt x="32215" y="6084"/>
                </a:lnTo>
                <a:lnTo>
                  <a:pt x="44063" y="46882"/>
                </a:lnTo>
                <a:cubicBezTo>
                  <a:pt x="46497" y="55207"/>
                  <a:pt x="47842" y="64110"/>
                  <a:pt x="48162" y="67376"/>
                </a:cubicBezTo>
                <a:cubicBezTo>
                  <a:pt x="48483" y="63854"/>
                  <a:pt x="50276" y="52005"/>
                  <a:pt x="51941" y="43935"/>
                </a:cubicBezTo>
                <a:lnTo>
                  <a:pt x="59562" y="6084"/>
                </a:lnTo>
                <a:lnTo>
                  <a:pt x="72564" y="6084"/>
                </a:lnTo>
                <a:lnTo>
                  <a:pt x="55335" y="87038"/>
                </a:lnTo>
                <a:close/>
                <a:moveTo>
                  <a:pt x="123736" y="70386"/>
                </a:moveTo>
                <a:cubicBezTo>
                  <a:pt x="123288" y="72628"/>
                  <a:pt x="123032" y="74485"/>
                  <a:pt x="123032" y="76214"/>
                </a:cubicBezTo>
                <a:cubicBezTo>
                  <a:pt x="123032" y="79161"/>
                  <a:pt x="123736" y="81466"/>
                  <a:pt x="125145" y="83580"/>
                </a:cubicBezTo>
                <a:lnTo>
                  <a:pt x="114386" y="89216"/>
                </a:lnTo>
                <a:cubicBezTo>
                  <a:pt x="112272" y="86782"/>
                  <a:pt x="110863" y="83580"/>
                  <a:pt x="110863" y="79481"/>
                </a:cubicBezTo>
                <a:lnTo>
                  <a:pt x="110863" y="79032"/>
                </a:lnTo>
                <a:cubicBezTo>
                  <a:pt x="105227" y="85117"/>
                  <a:pt x="98566" y="88767"/>
                  <a:pt x="91393" y="88767"/>
                </a:cubicBezTo>
                <a:cubicBezTo>
                  <a:pt x="82811" y="88767"/>
                  <a:pt x="77815" y="84668"/>
                  <a:pt x="77815" y="76727"/>
                </a:cubicBezTo>
                <a:cubicBezTo>
                  <a:pt x="77815" y="74293"/>
                  <a:pt x="78136" y="71091"/>
                  <a:pt x="78840" y="67696"/>
                </a:cubicBezTo>
                <a:lnTo>
                  <a:pt x="87038" y="28821"/>
                </a:lnTo>
                <a:lnTo>
                  <a:pt x="100295" y="26387"/>
                </a:lnTo>
                <a:lnTo>
                  <a:pt x="92098" y="65263"/>
                </a:lnTo>
                <a:cubicBezTo>
                  <a:pt x="91393" y="68337"/>
                  <a:pt x="90945" y="71347"/>
                  <a:pt x="90945" y="73140"/>
                </a:cubicBezTo>
                <a:cubicBezTo>
                  <a:pt x="90945" y="76791"/>
                  <a:pt x="92674" y="78776"/>
                  <a:pt x="95620" y="78776"/>
                </a:cubicBezTo>
                <a:cubicBezTo>
                  <a:pt x="100744" y="78776"/>
                  <a:pt x="107917" y="73717"/>
                  <a:pt x="111888" y="67184"/>
                </a:cubicBezTo>
                <a:lnTo>
                  <a:pt x="120086" y="29077"/>
                </a:lnTo>
                <a:lnTo>
                  <a:pt x="133087" y="26643"/>
                </a:lnTo>
                <a:lnTo>
                  <a:pt x="123736" y="70450"/>
                </a:lnTo>
                <a:close/>
                <a:moveTo>
                  <a:pt x="179072" y="39452"/>
                </a:moveTo>
                <a:cubicBezTo>
                  <a:pt x="177919" y="38748"/>
                  <a:pt x="176702" y="38492"/>
                  <a:pt x="174973" y="38492"/>
                </a:cubicBezTo>
                <a:cubicBezTo>
                  <a:pt x="170874" y="38492"/>
                  <a:pt x="166327" y="41630"/>
                  <a:pt x="161139" y="48931"/>
                </a:cubicBezTo>
                <a:lnTo>
                  <a:pt x="153069" y="87038"/>
                </a:lnTo>
                <a:lnTo>
                  <a:pt x="140324" y="87038"/>
                </a:lnTo>
                <a:lnTo>
                  <a:pt x="148778" y="47458"/>
                </a:lnTo>
                <a:cubicBezTo>
                  <a:pt x="149739" y="43103"/>
                  <a:pt x="150059" y="39836"/>
                  <a:pt x="150059" y="37147"/>
                </a:cubicBezTo>
                <a:cubicBezTo>
                  <a:pt x="150059" y="34713"/>
                  <a:pt x="149803" y="32663"/>
                  <a:pt x="149226" y="30806"/>
                </a:cubicBezTo>
                <a:lnTo>
                  <a:pt x="161203" y="25874"/>
                </a:lnTo>
                <a:cubicBezTo>
                  <a:pt x="162036" y="27860"/>
                  <a:pt x="162484" y="30550"/>
                  <a:pt x="162484" y="33240"/>
                </a:cubicBezTo>
                <a:cubicBezTo>
                  <a:pt x="162484" y="34649"/>
                  <a:pt x="162356" y="36058"/>
                  <a:pt x="162164" y="37467"/>
                </a:cubicBezTo>
                <a:cubicBezTo>
                  <a:pt x="167543" y="30678"/>
                  <a:pt x="174140" y="26323"/>
                  <a:pt x="179840" y="26323"/>
                </a:cubicBezTo>
                <a:cubicBezTo>
                  <a:pt x="181954" y="26323"/>
                  <a:pt x="182978" y="26579"/>
                  <a:pt x="184772" y="27283"/>
                </a:cubicBezTo>
                <a:lnTo>
                  <a:pt x="179136" y="39452"/>
                </a:lnTo>
                <a:close/>
                <a:moveTo>
                  <a:pt x="218780" y="36890"/>
                </a:moveTo>
                <a:lnTo>
                  <a:pt x="207444" y="36890"/>
                </a:lnTo>
                <a:lnTo>
                  <a:pt x="200783" y="68785"/>
                </a:lnTo>
                <a:cubicBezTo>
                  <a:pt x="200335" y="71027"/>
                  <a:pt x="200079" y="73012"/>
                  <a:pt x="200079" y="74549"/>
                </a:cubicBezTo>
                <a:cubicBezTo>
                  <a:pt x="200079" y="78328"/>
                  <a:pt x="201808" y="79481"/>
                  <a:pt x="205587" y="79481"/>
                </a:cubicBezTo>
                <a:cubicBezTo>
                  <a:pt x="207444" y="79481"/>
                  <a:pt x="209685" y="79161"/>
                  <a:pt x="211543" y="78328"/>
                </a:cubicBezTo>
                <a:lnTo>
                  <a:pt x="211543" y="86270"/>
                </a:lnTo>
                <a:cubicBezTo>
                  <a:pt x="207444" y="87935"/>
                  <a:pt x="203345" y="88703"/>
                  <a:pt x="199246" y="88703"/>
                </a:cubicBezTo>
                <a:cubicBezTo>
                  <a:pt x="191304" y="88703"/>
                  <a:pt x="186821" y="84733"/>
                  <a:pt x="186821" y="78712"/>
                </a:cubicBezTo>
                <a:cubicBezTo>
                  <a:pt x="186821" y="76599"/>
                  <a:pt x="187077" y="73589"/>
                  <a:pt x="187654" y="70642"/>
                </a:cubicBezTo>
                <a:lnTo>
                  <a:pt x="194827" y="36890"/>
                </a:lnTo>
                <a:lnTo>
                  <a:pt x="188166" y="36890"/>
                </a:lnTo>
                <a:lnTo>
                  <a:pt x="190023" y="27732"/>
                </a:lnTo>
                <a:lnTo>
                  <a:pt x="196684" y="27732"/>
                </a:lnTo>
                <a:cubicBezTo>
                  <a:pt x="197837" y="22352"/>
                  <a:pt x="199054" y="17741"/>
                  <a:pt x="200527" y="13322"/>
                </a:cubicBezTo>
                <a:lnTo>
                  <a:pt x="214233" y="10183"/>
                </a:lnTo>
                <a:cubicBezTo>
                  <a:pt x="212568" y="15243"/>
                  <a:pt x="210582" y="22160"/>
                  <a:pt x="209429" y="27732"/>
                </a:cubicBezTo>
                <a:lnTo>
                  <a:pt x="223583" y="27732"/>
                </a:lnTo>
                <a:lnTo>
                  <a:pt x="218780" y="36890"/>
                </a:lnTo>
                <a:close/>
                <a:moveTo>
                  <a:pt x="268736" y="70386"/>
                </a:moveTo>
                <a:cubicBezTo>
                  <a:pt x="268287" y="72628"/>
                  <a:pt x="268031" y="74485"/>
                  <a:pt x="268031" y="76214"/>
                </a:cubicBezTo>
                <a:cubicBezTo>
                  <a:pt x="268031" y="79161"/>
                  <a:pt x="268736" y="81466"/>
                  <a:pt x="270145" y="83580"/>
                </a:cubicBezTo>
                <a:lnTo>
                  <a:pt x="259385" y="89216"/>
                </a:lnTo>
                <a:cubicBezTo>
                  <a:pt x="257271" y="86782"/>
                  <a:pt x="255862" y="83580"/>
                  <a:pt x="255862" y="79481"/>
                </a:cubicBezTo>
                <a:lnTo>
                  <a:pt x="255862" y="79032"/>
                </a:lnTo>
                <a:cubicBezTo>
                  <a:pt x="250226" y="85117"/>
                  <a:pt x="243566" y="88767"/>
                  <a:pt x="236393" y="88767"/>
                </a:cubicBezTo>
                <a:cubicBezTo>
                  <a:pt x="227810" y="88767"/>
                  <a:pt x="222815" y="84668"/>
                  <a:pt x="222815" y="76727"/>
                </a:cubicBezTo>
                <a:cubicBezTo>
                  <a:pt x="222815" y="74293"/>
                  <a:pt x="223135" y="71091"/>
                  <a:pt x="223840" y="67696"/>
                </a:cubicBezTo>
                <a:lnTo>
                  <a:pt x="232037" y="28821"/>
                </a:lnTo>
                <a:lnTo>
                  <a:pt x="245295" y="26387"/>
                </a:lnTo>
                <a:lnTo>
                  <a:pt x="237097" y="65263"/>
                </a:lnTo>
                <a:cubicBezTo>
                  <a:pt x="236393" y="68337"/>
                  <a:pt x="235944" y="71347"/>
                  <a:pt x="235944" y="73140"/>
                </a:cubicBezTo>
                <a:cubicBezTo>
                  <a:pt x="235944" y="76791"/>
                  <a:pt x="237673" y="78776"/>
                  <a:pt x="240620" y="78776"/>
                </a:cubicBezTo>
                <a:cubicBezTo>
                  <a:pt x="245743" y="78776"/>
                  <a:pt x="252916" y="73717"/>
                  <a:pt x="256887" y="67184"/>
                </a:cubicBezTo>
                <a:lnTo>
                  <a:pt x="265085" y="29077"/>
                </a:lnTo>
                <a:lnTo>
                  <a:pt x="278086" y="26643"/>
                </a:lnTo>
                <a:lnTo>
                  <a:pt x="268736" y="70450"/>
                </a:lnTo>
                <a:close/>
                <a:moveTo>
                  <a:pt x="324007" y="39452"/>
                </a:moveTo>
                <a:cubicBezTo>
                  <a:pt x="322854" y="38748"/>
                  <a:pt x="321637" y="38492"/>
                  <a:pt x="319908" y="38492"/>
                </a:cubicBezTo>
                <a:cubicBezTo>
                  <a:pt x="315809" y="38492"/>
                  <a:pt x="311262" y="41630"/>
                  <a:pt x="306074" y="48931"/>
                </a:cubicBezTo>
                <a:lnTo>
                  <a:pt x="298004" y="87038"/>
                </a:lnTo>
                <a:lnTo>
                  <a:pt x="285259" y="87038"/>
                </a:lnTo>
                <a:lnTo>
                  <a:pt x="293713" y="47458"/>
                </a:lnTo>
                <a:cubicBezTo>
                  <a:pt x="294674" y="43103"/>
                  <a:pt x="294994" y="39836"/>
                  <a:pt x="294994" y="37147"/>
                </a:cubicBezTo>
                <a:cubicBezTo>
                  <a:pt x="294994" y="34713"/>
                  <a:pt x="294738" y="32663"/>
                  <a:pt x="294162" y="30806"/>
                </a:cubicBezTo>
                <a:lnTo>
                  <a:pt x="306138" y="25874"/>
                </a:lnTo>
                <a:cubicBezTo>
                  <a:pt x="306971" y="27860"/>
                  <a:pt x="307419" y="30550"/>
                  <a:pt x="307419" y="33240"/>
                </a:cubicBezTo>
                <a:cubicBezTo>
                  <a:pt x="307419" y="34649"/>
                  <a:pt x="307291" y="36058"/>
                  <a:pt x="307099" y="37467"/>
                </a:cubicBezTo>
                <a:cubicBezTo>
                  <a:pt x="312479" y="30678"/>
                  <a:pt x="319075" y="26323"/>
                  <a:pt x="324776" y="26323"/>
                </a:cubicBezTo>
                <a:cubicBezTo>
                  <a:pt x="326889" y="26323"/>
                  <a:pt x="327914" y="26579"/>
                  <a:pt x="329707" y="27283"/>
                </a:cubicBezTo>
                <a:lnTo>
                  <a:pt x="324071" y="39452"/>
                </a:lnTo>
                <a:close/>
                <a:moveTo>
                  <a:pt x="340915" y="87038"/>
                </a:moveTo>
                <a:lnTo>
                  <a:pt x="327786" y="87038"/>
                </a:lnTo>
                <a:lnTo>
                  <a:pt x="340210" y="28436"/>
                </a:lnTo>
                <a:lnTo>
                  <a:pt x="353660" y="26451"/>
                </a:lnTo>
                <a:lnTo>
                  <a:pt x="340915" y="87038"/>
                </a:lnTo>
                <a:close/>
                <a:moveTo>
                  <a:pt x="350650" y="19150"/>
                </a:moveTo>
                <a:cubicBezTo>
                  <a:pt x="345975" y="19150"/>
                  <a:pt x="342068" y="15307"/>
                  <a:pt x="342068" y="10568"/>
                </a:cubicBezTo>
                <a:cubicBezTo>
                  <a:pt x="342068" y="5828"/>
                  <a:pt x="345911" y="1921"/>
                  <a:pt x="350714" y="1921"/>
                </a:cubicBezTo>
                <a:cubicBezTo>
                  <a:pt x="355517" y="1921"/>
                  <a:pt x="359168" y="5764"/>
                  <a:pt x="359168" y="10504"/>
                </a:cubicBezTo>
                <a:cubicBezTo>
                  <a:pt x="359168" y="15243"/>
                  <a:pt x="355389" y="19150"/>
                  <a:pt x="350586" y="19150"/>
                </a:cubicBezTo>
                <a:close/>
                <a:moveTo>
                  <a:pt x="414952" y="44640"/>
                </a:moveTo>
                <a:lnTo>
                  <a:pt x="405921" y="87038"/>
                </a:lnTo>
                <a:lnTo>
                  <a:pt x="393176" y="87038"/>
                </a:lnTo>
                <a:lnTo>
                  <a:pt x="401502" y="47778"/>
                </a:lnTo>
                <a:cubicBezTo>
                  <a:pt x="402079" y="45216"/>
                  <a:pt x="402335" y="43295"/>
                  <a:pt x="402335" y="42014"/>
                </a:cubicBezTo>
                <a:cubicBezTo>
                  <a:pt x="402335" y="38620"/>
                  <a:pt x="400798" y="37339"/>
                  <a:pt x="397659" y="37339"/>
                </a:cubicBezTo>
                <a:cubicBezTo>
                  <a:pt x="393432" y="37339"/>
                  <a:pt x="387604" y="40285"/>
                  <a:pt x="381392" y="48355"/>
                </a:cubicBezTo>
                <a:lnTo>
                  <a:pt x="373194" y="87038"/>
                </a:lnTo>
                <a:lnTo>
                  <a:pt x="360513" y="87038"/>
                </a:lnTo>
                <a:lnTo>
                  <a:pt x="369159" y="46049"/>
                </a:lnTo>
                <a:cubicBezTo>
                  <a:pt x="369864" y="42398"/>
                  <a:pt x="370312" y="39516"/>
                  <a:pt x="370312" y="37018"/>
                </a:cubicBezTo>
                <a:cubicBezTo>
                  <a:pt x="370312" y="34777"/>
                  <a:pt x="369992" y="32791"/>
                  <a:pt x="369351" y="30806"/>
                </a:cubicBezTo>
                <a:lnTo>
                  <a:pt x="381328" y="25874"/>
                </a:lnTo>
                <a:cubicBezTo>
                  <a:pt x="382160" y="27732"/>
                  <a:pt x="382737" y="30422"/>
                  <a:pt x="382737" y="33240"/>
                </a:cubicBezTo>
                <a:cubicBezTo>
                  <a:pt x="382737" y="34393"/>
                  <a:pt x="382609" y="35673"/>
                  <a:pt x="382417" y="37018"/>
                </a:cubicBezTo>
                <a:cubicBezTo>
                  <a:pt x="388053" y="30230"/>
                  <a:pt x="395546" y="26451"/>
                  <a:pt x="403744" y="26451"/>
                </a:cubicBezTo>
                <a:cubicBezTo>
                  <a:pt x="411109" y="26451"/>
                  <a:pt x="415592" y="30998"/>
                  <a:pt x="415592" y="38171"/>
                </a:cubicBezTo>
                <a:cubicBezTo>
                  <a:pt x="415592" y="40157"/>
                  <a:pt x="415464" y="42654"/>
                  <a:pt x="415016" y="44640"/>
                </a:cubicBezTo>
                <a:close/>
                <a:moveTo>
                  <a:pt x="481559" y="40733"/>
                </a:moveTo>
                <a:lnTo>
                  <a:pt x="475347" y="69682"/>
                </a:lnTo>
                <a:cubicBezTo>
                  <a:pt x="473361" y="78712"/>
                  <a:pt x="472529" y="85373"/>
                  <a:pt x="471504" y="89856"/>
                </a:cubicBezTo>
                <a:cubicBezTo>
                  <a:pt x="467725" y="106508"/>
                  <a:pt x="455685" y="111888"/>
                  <a:pt x="440314" y="111888"/>
                </a:cubicBezTo>
                <a:cubicBezTo>
                  <a:pt x="432692" y="111888"/>
                  <a:pt x="425775" y="110159"/>
                  <a:pt x="419563" y="106636"/>
                </a:cubicBezTo>
                <a:lnTo>
                  <a:pt x="424046" y="97478"/>
                </a:lnTo>
                <a:cubicBezTo>
                  <a:pt x="429106" y="100552"/>
                  <a:pt x="434614" y="101961"/>
                  <a:pt x="441403" y="101961"/>
                </a:cubicBezTo>
                <a:cubicBezTo>
                  <a:pt x="451394" y="101961"/>
                  <a:pt x="456389" y="98182"/>
                  <a:pt x="458631" y="89920"/>
                </a:cubicBezTo>
                <a:cubicBezTo>
                  <a:pt x="458951" y="88639"/>
                  <a:pt x="460360" y="82299"/>
                  <a:pt x="460744" y="81274"/>
                </a:cubicBezTo>
                <a:cubicBezTo>
                  <a:pt x="456197" y="86334"/>
                  <a:pt x="450753" y="88447"/>
                  <a:pt x="444477" y="88447"/>
                </a:cubicBezTo>
                <a:cubicBezTo>
                  <a:pt x="432756" y="88447"/>
                  <a:pt x="426992" y="81658"/>
                  <a:pt x="426992" y="68273"/>
                </a:cubicBezTo>
                <a:cubicBezTo>
                  <a:pt x="426992" y="56104"/>
                  <a:pt x="432052" y="42398"/>
                  <a:pt x="440250" y="34969"/>
                </a:cubicBezTo>
                <a:cubicBezTo>
                  <a:pt x="446206" y="29589"/>
                  <a:pt x="453635" y="26323"/>
                  <a:pt x="462410" y="26323"/>
                </a:cubicBezTo>
                <a:cubicBezTo>
                  <a:pt x="472016" y="26323"/>
                  <a:pt x="477845" y="27604"/>
                  <a:pt x="484313" y="30870"/>
                </a:cubicBezTo>
                <a:cubicBezTo>
                  <a:pt x="483993" y="31895"/>
                  <a:pt x="482456" y="37082"/>
                  <a:pt x="481623" y="40861"/>
                </a:cubicBezTo>
                <a:close/>
                <a:moveTo>
                  <a:pt x="461257" y="36762"/>
                </a:moveTo>
                <a:cubicBezTo>
                  <a:pt x="457158" y="36762"/>
                  <a:pt x="452098" y="38748"/>
                  <a:pt x="449088" y="42270"/>
                </a:cubicBezTo>
                <a:cubicBezTo>
                  <a:pt x="444157" y="47906"/>
                  <a:pt x="440506" y="59819"/>
                  <a:pt x="440506" y="67824"/>
                </a:cubicBezTo>
                <a:cubicBezTo>
                  <a:pt x="440506" y="74741"/>
                  <a:pt x="443324" y="78136"/>
                  <a:pt x="448256" y="78136"/>
                </a:cubicBezTo>
                <a:cubicBezTo>
                  <a:pt x="453507" y="78136"/>
                  <a:pt x="459271" y="73909"/>
                  <a:pt x="462922" y="67568"/>
                </a:cubicBezTo>
                <a:lnTo>
                  <a:pt x="469262" y="38363"/>
                </a:lnTo>
                <a:cubicBezTo>
                  <a:pt x="467405" y="37211"/>
                  <a:pt x="464715" y="36698"/>
                  <a:pt x="461321" y="36698"/>
                </a:cubicBezTo>
                <a:close/>
                <a:moveTo>
                  <a:pt x="561488" y="40989"/>
                </a:moveTo>
                <a:cubicBezTo>
                  <a:pt x="558414" y="37915"/>
                  <a:pt x="554827" y="36634"/>
                  <a:pt x="551305" y="36634"/>
                </a:cubicBezTo>
                <a:cubicBezTo>
                  <a:pt x="547782" y="36634"/>
                  <a:pt x="544260" y="38363"/>
                  <a:pt x="541698" y="41438"/>
                </a:cubicBezTo>
                <a:cubicBezTo>
                  <a:pt x="537471" y="46561"/>
                  <a:pt x="533500" y="58986"/>
                  <a:pt x="533500" y="68145"/>
                </a:cubicBezTo>
                <a:cubicBezTo>
                  <a:pt x="533500" y="75190"/>
                  <a:pt x="536639" y="78712"/>
                  <a:pt x="542275" y="78712"/>
                </a:cubicBezTo>
                <a:cubicBezTo>
                  <a:pt x="546758" y="78712"/>
                  <a:pt x="551433" y="76343"/>
                  <a:pt x="555724" y="72500"/>
                </a:cubicBezTo>
                <a:lnTo>
                  <a:pt x="560399" y="80570"/>
                </a:lnTo>
                <a:cubicBezTo>
                  <a:pt x="553867" y="85821"/>
                  <a:pt x="547526" y="88447"/>
                  <a:pt x="539457" y="88447"/>
                </a:cubicBezTo>
                <a:cubicBezTo>
                  <a:pt x="526199" y="88447"/>
                  <a:pt x="519538" y="81082"/>
                  <a:pt x="519538" y="68145"/>
                </a:cubicBezTo>
                <a:cubicBezTo>
                  <a:pt x="519538" y="53991"/>
                  <a:pt x="526583" y="39772"/>
                  <a:pt x="534653" y="32984"/>
                </a:cubicBezTo>
                <a:cubicBezTo>
                  <a:pt x="540033" y="28436"/>
                  <a:pt x="545925" y="26067"/>
                  <a:pt x="553418" y="26067"/>
                </a:cubicBezTo>
                <a:cubicBezTo>
                  <a:pt x="559055" y="26067"/>
                  <a:pt x="564434" y="28052"/>
                  <a:pt x="568533" y="32279"/>
                </a:cubicBezTo>
                <a:lnTo>
                  <a:pt x="561488" y="40925"/>
                </a:lnTo>
                <a:close/>
                <a:moveTo>
                  <a:pt x="590437" y="88447"/>
                </a:moveTo>
                <a:cubicBezTo>
                  <a:pt x="577308" y="88447"/>
                  <a:pt x="569814" y="80826"/>
                  <a:pt x="569814" y="67248"/>
                </a:cubicBezTo>
                <a:cubicBezTo>
                  <a:pt x="569814" y="44384"/>
                  <a:pt x="583776" y="26323"/>
                  <a:pt x="603438" y="26323"/>
                </a:cubicBezTo>
                <a:cubicBezTo>
                  <a:pt x="617016" y="26323"/>
                  <a:pt x="624381" y="34200"/>
                  <a:pt x="624381" y="47202"/>
                </a:cubicBezTo>
                <a:cubicBezTo>
                  <a:pt x="624381" y="68849"/>
                  <a:pt x="612212" y="88447"/>
                  <a:pt x="590373" y="88447"/>
                </a:cubicBezTo>
                <a:close/>
                <a:moveTo>
                  <a:pt x="601453" y="36186"/>
                </a:moveTo>
                <a:cubicBezTo>
                  <a:pt x="589732" y="36186"/>
                  <a:pt x="583648" y="54951"/>
                  <a:pt x="583648" y="68401"/>
                </a:cubicBezTo>
                <a:cubicBezTo>
                  <a:pt x="583648" y="75574"/>
                  <a:pt x="587042" y="78712"/>
                  <a:pt x="592807" y="78712"/>
                </a:cubicBezTo>
                <a:cubicBezTo>
                  <a:pt x="604271" y="78712"/>
                  <a:pt x="610483" y="61164"/>
                  <a:pt x="610483" y="46753"/>
                </a:cubicBezTo>
                <a:cubicBezTo>
                  <a:pt x="610483" y="38812"/>
                  <a:pt x="606704" y="36186"/>
                  <a:pt x="601453" y="36186"/>
                </a:cubicBezTo>
                <a:close/>
                <a:moveTo>
                  <a:pt x="688171" y="44640"/>
                </a:moveTo>
                <a:lnTo>
                  <a:pt x="679140" y="87038"/>
                </a:lnTo>
                <a:lnTo>
                  <a:pt x="666395" y="87038"/>
                </a:lnTo>
                <a:lnTo>
                  <a:pt x="674721" y="47778"/>
                </a:lnTo>
                <a:cubicBezTo>
                  <a:pt x="675297" y="45216"/>
                  <a:pt x="675554" y="43295"/>
                  <a:pt x="675554" y="42014"/>
                </a:cubicBezTo>
                <a:cubicBezTo>
                  <a:pt x="675554" y="38620"/>
                  <a:pt x="674016" y="37339"/>
                  <a:pt x="670878" y="37339"/>
                </a:cubicBezTo>
                <a:cubicBezTo>
                  <a:pt x="666651" y="37339"/>
                  <a:pt x="660823" y="40285"/>
                  <a:pt x="654611" y="48355"/>
                </a:cubicBezTo>
                <a:lnTo>
                  <a:pt x="646413" y="87038"/>
                </a:lnTo>
                <a:lnTo>
                  <a:pt x="633732" y="87038"/>
                </a:lnTo>
                <a:lnTo>
                  <a:pt x="642378" y="46049"/>
                </a:lnTo>
                <a:cubicBezTo>
                  <a:pt x="643082" y="42398"/>
                  <a:pt x="643531" y="39516"/>
                  <a:pt x="643531" y="37018"/>
                </a:cubicBezTo>
                <a:cubicBezTo>
                  <a:pt x="643531" y="34777"/>
                  <a:pt x="643210" y="32791"/>
                  <a:pt x="642570" y="30806"/>
                </a:cubicBezTo>
                <a:lnTo>
                  <a:pt x="654547" y="25874"/>
                </a:lnTo>
                <a:cubicBezTo>
                  <a:pt x="655379" y="27732"/>
                  <a:pt x="655956" y="30422"/>
                  <a:pt x="655956" y="33240"/>
                </a:cubicBezTo>
                <a:cubicBezTo>
                  <a:pt x="655956" y="34393"/>
                  <a:pt x="655827" y="35673"/>
                  <a:pt x="655635" y="37018"/>
                </a:cubicBezTo>
                <a:cubicBezTo>
                  <a:pt x="661271" y="30230"/>
                  <a:pt x="668765" y="26451"/>
                  <a:pt x="676963" y="26451"/>
                </a:cubicBezTo>
                <a:cubicBezTo>
                  <a:pt x="684328" y="26451"/>
                  <a:pt x="688811" y="30998"/>
                  <a:pt x="688811" y="38171"/>
                </a:cubicBezTo>
                <a:cubicBezTo>
                  <a:pt x="688811" y="40157"/>
                  <a:pt x="688683" y="42654"/>
                  <a:pt x="688235" y="44640"/>
                </a:cubicBezTo>
                <a:close/>
                <a:moveTo>
                  <a:pt x="747028" y="87038"/>
                </a:moveTo>
                <a:lnTo>
                  <a:pt x="733899" y="87038"/>
                </a:lnTo>
                <a:lnTo>
                  <a:pt x="744531" y="36890"/>
                </a:lnTo>
                <a:lnTo>
                  <a:pt x="722499" y="36890"/>
                </a:lnTo>
                <a:lnTo>
                  <a:pt x="712508" y="87743"/>
                </a:lnTo>
                <a:cubicBezTo>
                  <a:pt x="710394" y="98759"/>
                  <a:pt x="705463" y="106956"/>
                  <a:pt x="700083" y="112464"/>
                </a:cubicBezTo>
                <a:lnTo>
                  <a:pt x="691437" y="105804"/>
                </a:lnTo>
                <a:cubicBezTo>
                  <a:pt x="694831" y="101705"/>
                  <a:pt x="698354" y="95044"/>
                  <a:pt x="699891" y="87422"/>
                </a:cubicBezTo>
                <a:lnTo>
                  <a:pt x="709882" y="36890"/>
                </a:lnTo>
                <a:lnTo>
                  <a:pt x="703926" y="36890"/>
                </a:lnTo>
                <a:lnTo>
                  <a:pt x="705911" y="27732"/>
                </a:lnTo>
                <a:lnTo>
                  <a:pt x="711675" y="27732"/>
                </a:lnTo>
                <a:lnTo>
                  <a:pt x="713212" y="19662"/>
                </a:lnTo>
                <a:cubicBezTo>
                  <a:pt x="714621" y="11913"/>
                  <a:pt x="718016" y="6661"/>
                  <a:pt x="723204" y="3843"/>
                </a:cubicBezTo>
                <a:cubicBezTo>
                  <a:pt x="726598" y="1985"/>
                  <a:pt x="730441" y="1025"/>
                  <a:pt x="735052" y="1025"/>
                </a:cubicBezTo>
                <a:cubicBezTo>
                  <a:pt x="740112" y="1025"/>
                  <a:pt x="744211" y="1857"/>
                  <a:pt x="747221" y="3971"/>
                </a:cubicBezTo>
                <a:lnTo>
                  <a:pt x="741969" y="12425"/>
                </a:lnTo>
                <a:cubicBezTo>
                  <a:pt x="740240" y="11272"/>
                  <a:pt x="737422" y="10696"/>
                  <a:pt x="734796" y="10696"/>
                </a:cubicBezTo>
                <a:cubicBezTo>
                  <a:pt x="730313" y="10696"/>
                  <a:pt x="726854" y="13770"/>
                  <a:pt x="725893" y="19022"/>
                </a:cubicBezTo>
                <a:lnTo>
                  <a:pt x="724228" y="27796"/>
                </a:lnTo>
                <a:lnTo>
                  <a:pt x="759645" y="27796"/>
                </a:lnTo>
                <a:lnTo>
                  <a:pt x="747093" y="87102"/>
                </a:lnTo>
                <a:close/>
                <a:moveTo>
                  <a:pt x="756763" y="19150"/>
                </a:moveTo>
                <a:cubicBezTo>
                  <a:pt x="752088" y="19150"/>
                  <a:pt x="748181" y="15307"/>
                  <a:pt x="748181" y="10568"/>
                </a:cubicBezTo>
                <a:cubicBezTo>
                  <a:pt x="748181" y="5828"/>
                  <a:pt x="752024" y="1921"/>
                  <a:pt x="756828" y="1921"/>
                </a:cubicBezTo>
                <a:cubicBezTo>
                  <a:pt x="761631" y="1921"/>
                  <a:pt x="765410" y="5764"/>
                  <a:pt x="765410" y="10504"/>
                </a:cubicBezTo>
                <a:cubicBezTo>
                  <a:pt x="765410" y="15243"/>
                  <a:pt x="761567" y="19150"/>
                  <a:pt x="756763" y="19150"/>
                </a:cubicBezTo>
                <a:close/>
                <a:moveTo>
                  <a:pt x="816774" y="66415"/>
                </a:moveTo>
                <a:cubicBezTo>
                  <a:pt x="815365" y="72756"/>
                  <a:pt x="814917" y="76983"/>
                  <a:pt x="814917" y="79801"/>
                </a:cubicBezTo>
                <a:cubicBezTo>
                  <a:pt x="814917" y="82619"/>
                  <a:pt x="815365" y="84156"/>
                  <a:pt x="816198" y="85565"/>
                </a:cubicBezTo>
                <a:lnTo>
                  <a:pt x="805182" y="88127"/>
                </a:lnTo>
                <a:cubicBezTo>
                  <a:pt x="803773" y="86462"/>
                  <a:pt x="802940" y="83900"/>
                  <a:pt x="802940" y="80762"/>
                </a:cubicBezTo>
                <a:lnTo>
                  <a:pt x="802940" y="79609"/>
                </a:lnTo>
                <a:cubicBezTo>
                  <a:pt x="798393" y="85245"/>
                  <a:pt x="792309" y="88255"/>
                  <a:pt x="785456" y="88255"/>
                </a:cubicBezTo>
                <a:cubicBezTo>
                  <a:pt x="773607" y="88255"/>
                  <a:pt x="767971" y="81210"/>
                  <a:pt x="767971" y="67889"/>
                </a:cubicBezTo>
                <a:cubicBezTo>
                  <a:pt x="767971" y="56040"/>
                  <a:pt x="772647" y="43423"/>
                  <a:pt x="780973" y="35225"/>
                </a:cubicBezTo>
                <a:cubicBezTo>
                  <a:pt x="786609" y="29717"/>
                  <a:pt x="793974" y="26899"/>
                  <a:pt x="800763" y="26899"/>
                </a:cubicBezTo>
                <a:cubicBezTo>
                  <a:pt x="806015" y="26899"/>
                  <a:pt x="810113" y="27732"/>
                  <a:pt x="812099" y="28757"/>
                </a:cubicBezTo>
                <a:cubicBezTo>
                  <a:pt x="812099" y="28180"/>
                  <a:pt x="813124" y="22800"/>
                  <a:pt x="813636" y="20815"/>
                </a:cubicBezTo>
                <a:lnTo>
                  <a:pt x="817863" y="897"/>
                </a:lnTo>
                <a:lnTo>
                  <a:pt x="830160" y="3010"/>
                </a:lnTo>
                <a:lnTo>
                  <a:pt x="816710" y="66544"/>
                </a:lnTo>
                <a:close/>
                <a:moveTo>
                  <a:pt x="800378" y="37211"/>
                </a:moveTo>
                <a:cubicBezTo>
                  <a:pt x="796600" y="37211"/>
                  <a:pt x="792437" y="39068"/>
                  <a:pt x="789619" y="42590"/>
                </a:cubicBezTo>
                <a:cubicBezTo>
                  <a:pt x="784815" y="48419"/>
                  <a:pt x="781549" y="59947"/>
                  <a:pt x="781549" y="68017"/>
                </a:cubicBezTo>
                <a:cubicBezTo>
                  <a:pt x="781549" y="74485"/>
                  <a:pt x="783919" y="77880"/>
                  <a:pt x="788722" y="77880"/>
                </a:cubicBezTo>
                <a:cubicBezTo>
                  <a:pt x="793526" y="77880"/>
                  <a:pt x="800058" y="73525"/>
                  <a:pt x="803709" y="67312"/>
                </a:cubicBezTo>
                <a:lnTo>
                  <a:pt x="809665" y="39516"/>
                </a:lnTo>
                <a:cubicBezTo>
                  <a:pt x="807231" y="37851"/>
                  <a:pt x="804734" y="37147"/>
                  <a:pt x="800378" y="37147"/>
                </a:cubicBezTo>
                <a:close/>
                <a:moveTo>
                  <a:pt x="880372" y="54439"/>
                </a:moveTo>
                <a:cubicBezTo>
                  <a:pt x="875440" y="59242"/>
                  <a:pt x="867370" y="61932"/>
                  <a:pt x="855202" y="61932"/>
                </a:cubicBezTo>
                <a:cubicBezTo>
                  <a:pt x="851935" y="61932"/>
                  <a:pt x="849117" y="61484"/>
                  <a:pt x="848028" y="61484"/>
                </a:cubicBezTo>
                <a:cubicBezTo>
                  <a:pt x="847772" y="62637"/>
                  <a:pt x="847324" y="65839"/>
                  <a:pt x="847324" y="67696"/>
                </a:cubicBezTo>
                <a:cubicBezTo>
                  <a:pt x="847324" y="75062"/>
                  <a:pt x="851679" y="78584"/>
                  <a:pt x="858084" y="78584"/>
                </a:cubicBezTo>
                <a:cubicBezTo>
                  <a:pt x="864488" y="78584"/>
                  <a:pt x="869356" y="76471"/>
                  <a:pt x="874864" y="72116"/>
                </a:cubicBezTo>
                <a:lnTo>
                  <a:pt x="878834" y="80057"/>
                </a:lnTo>
                <a:cubicBezTo>
                  <a:pt x="871661" y="85821"/>
                  <a:pt x="864680" y="88511"/>
                  <a:pt x="854689" y="88511"/>
                </a:cubicBezTo>
                <a:cubicBezTo>
                  <a:pt x="842008" y="88511"/>
                  <a:pt x="833618" y="80890"/>
                  <a:pt x="833618" y="66864"/>
                </a:cubicBezTo>
                <a:cubicBezTo>
                  <a:pt x="833618" y="55015"/>
                  <a:pt x="838742" y="42270"/>
                  <a:pt x="846876" y="34393"/>
                </a:cubicBezTo>
                <a:cubicBezTo>
                  <a:pt x="852704" y="28757"/>
                  <a:pt x="859301" y="26323"/>
                  <a:pt x="866922" y="26323"/>
                </a:cubicBezTo>
                <a:cubicBezTo>
                  <a:pt x="878386" y="26323"/>
                  <a:pt x="885687" y="31575"/>
                  <a:pt x="885687" y="42142"/>
                </a:cubicBezTo>
                <a:cubicBezTo>
                  <a:pt x="885687" y="46946"/>
                  <a:pt x="883830" y="51173"/>
                  <a:pt x="880436" y="54439"/>
                </a:cubicBezTo>
                <a:close/>
                <a:moveTo>
                  <a:pt x="865257" y="35930"/>
                </a:moveTo>
                <a:cubicBezTo>
                  <a:pt x="858596" y="35930"/>
                  <a:pt x="852704" y="41181"/>
                  <a:pt x="850142" y="52325"/>
                </a:cubicBezTo>
                <a:cubicBezTo>
                  <a:pt x="850846" y="52325"/>
                  <a:pt x="853280" y="52646"/>
                  <a:pt x="855266" y="52646"/>
                </a:cubicBezTo>
                <a:cubicBezTo>
                  <a:pt x="862439" y="52646"/>
                  <a:pt x="867306" y="51621"/>
                  <a:pt x="870124" y="48803"/>
                </a:cubicBezTo>
                <a:cubicBezTo>
                  <a:pt x="871661" y="47266"/>
                  <a:pt x="872558" y="45408"/>
                  <a:pt x="872558" y="42975"/>
                </a:cubicBezTo>
                <a:cubicBezTo>
                  <a:pt x="872558" y="39004"/>
                  <a:pt x="870573" y="35930"/>
                  <a:pt x="865193" y="35930"/>
                </a:cubicBezTo>
                <a:close/>
                <a:moveTo>
                  <a:pt x="946467" y="44640"/>
                </a:moveTo>
                <a:lnTo>
                  <a:pt x="937436" y="87038"/>
                </a:lnTo>
                <a:lnTo>
                  <a:pt x="924691" y="87038"/>
                </a:lnTo>
                <a:lnTo>
                  <a:pt x="933017" y="47778"/>
                </a:lnTo>
                <a:cubicBezTo>
                  <a:pt x="933593" y="45216"/>
                  <a:pt x="933850" y="43295"/>
                  <a:pt x="933850" y="42014"/>
                </a:cubicBezTo>
                <a:cubicBezTo>
                  <a:pt x="933850" y="38620"/>
                  <a:pt x="932313" y="37339"/>
                  <a:pt x="929174" y="37339"/>
                </a:cubicBezTo>
                <a:cubicBezTo>
                  <a:pt x="924947" y="37339"/>
                  <a:pt x="919119" y="40285"/>
                  <a:pt x="912907" y="48355"/>
                </a:cubicBezTo>
                <a:lnTo>
                  <a:pt x="904709" y="87038"/>
                </a:lnTo>
                <a:lnTo>
                  <a:pt x="892028" y="87038"/>
                </a:lnTo>
                <a:lnTo>
                  <a:pt x="900674" y="46049"/>
                </a:lnTo>
                <a:cubicBezTo>
                  <a:pt x="901378" y="42398"/>
                  <a:pt x="901827" y="39516"/>
                  <a:pt x="901827" y="37018"/>
                </a:cubicBezTo>
                <a:cubicBezTo>
                  <a:pt x="901827" y="34777"/>
                  <a:pt x="901507" y="32791"/>
                  <a:pt x="900866" y="30806"/>
                </a:cubicBezTo>
                <a:lnTo>
                  <a:pt x="912843" y="25874"/>
                </a:lnTo>
                <a:cubicBezTo>
                  <a:pt x="913675" y="27732"/>
                  <a:pt x="914252" y="30422"/>
                  <a:pt x="914252" y="33240"/>
                </a:cubicBezTo>
                <a:cubicBezTo>
                  <a:pt x="914252" y="34393"/>
                  <a:pt x="914124" y="35673"/>
                  <a:pt x="913931" y="37018"/>
                </a:cubicBezTo>
                <a:cubicBezTo>
                  <a:pt x="919567" y="30230"/>
                  <a:pt x="927061" y="26451"/>
                  <a:pt x="935259" y="26451"/>
                </a:cubicBezTo>
                <a:cubicBezTo>
                  <a:pt x="942624" y="26451"/>
                  <a:pt x="947107" y="30998"/>
                  <a:pt x="947107" y="38171"/>
                </a:cubicBezTo>
                <a:cubicBezTo>
                  <a:pt x="947107" y="40157"/>
                  <a:pt x="946979" y="42654"/>
                  <a:pt x="946531" y="44640"/>
                </a:cubicBezTo>
                <a:close/>
                <a:moveTo>
                  <a:pt x="990658" y="36890"/>
                </a:moveTo>
                <a:lnTo>
                  <a:pt x="979322" y="36890"/>
                </a:lnTo>
                <a:lnTo>
                  <a:pt x="972661" y="68785"/>
                </a:lnTo>
                <a:cubicBezTo>
                  <a:pt x="972213" y="71027"/>
                  <a:pt x="971957" y="73012"/>
                  <a:pt x="971957" y="74549"/>
                </a:cubicBezTo>
                <a:cubicBezTo>
                  <a:pt x="971957" y="78328"/>
                  <a:pt x="973686" y="79481"/>
                  <a:pt x="977465" y="79481"/>
                </a:cubicBezTo>
                <a:cubicBezTo>
                  <a:pt x="979322" y="79481"/>
                  <a:pt x="981564" y="79161"/>
                  <a:pt x="983421" y="78328"/>
                </a:cubicBezTo>
                <a:lnTo>
                  <a:pt x="983421" y="86270"/>
                </a:lnTo>
                <a:cubicBezTo>
                  <a:pt x="979322" y="87935"/>
                  <a:pt x="975223" y="88703"/>
                  <a:pt x="971124" y="88703"/>
                </a:cubicBezTo>
                <a:cubicBezTo>
                  <a:pt x="963183" y="88703"/>
                  <a:pt x="958699" y="84733"/>
                  <a:pt x="958699" y="78712"/>
                </a:cubicBezTo>
                <a:cubicBezTo>
                  <a:pt x="958699" y="76599"/>
                  <a:pt x="958956" y="73589"/>
                  <a:pt x="959532" y="70642"/>
                </a:cubicBezTo>
                <a:lnTo>
                  <a:pt x="966705" y="36890"/>
                </a:lnTo>
                <a:lnTo>
                  <a:pt x="960044" y="36890"/>
                </a:lnTo>
                <a:lnTo>
                  <a:pt x="961902" y="27732"/>
                </a:lnTo>
                <a:lnTo>
                  <a:pt x="968562" y="27732"/>
                </a:lnTo>
                <a:cubicBezTo>
                  <a:pt x="969715" y="22352"/>
                  <a:pt x="970932" y="17741"/>
                  <a:pt x="972405" y="13322"/>
                </a:cubicBezTo>
                <a:lnTo>
                  <a:pt x="986111" y="10183"/>
                </a:lnTo>
                <a:cubicBezTo>
                  <a:pt x="984446" y="15243"/>
                  <a:pt x="982460" y="22160"/>
                  <a:pt x="981307" y="27732"/>
                </a:cubicBezTo>
                <a:lnTo>
                  <a:pt x="995462" y="27732"/>
                </a:lnTo>
                <a:lnTo>
                  <a:pt x="990658" y="36890"/>
                </a:lnTo>
                <a:close/>
                <a:moveTo>
                  <a:pt x="1071099" y="44384"/>
                </a:moveTo>
                <a:lnTo>
                  <a:pt x="1066296" y="67824"/>
                </a:lnTo>
                <a:cubicBezTo>
                  <a:pt x="1065848" y="70258"/>
                  <a:pt x="1065463" y="72308"/>
                  <a:pt x="1065463" y="73909"/>
                </a:cubicBezTo>
                <a:cubicBezTo>
                  <a:pt x="1065463" y="77047"/>
                  <a:pt x="1066488" y="79032"/>
                  <a:pt x="1068410" y="81146"/>
                </a:cubicBezTo>
                <a:lnTo>
                  <a:pt x="1057842" y="89024"/>
                </a:lnTo>
                <a:cubicBezTo>
                  <a:pt x="1054704" y="86462"/>
                  <a:pt x="1053359" y="83195"/>
                  <a:pt x="1053359" y="79289"/>
                </a:cubicBezTo>
                <a:cubicBezTo>
                  <a:pt x="1049132" y="85053"/>
                  <a:pt x="1043176" y="88447"/>
                  <a:pt x="1035554" y="88447"/>
                </a:cubicBezTo>
                <a:cubicBezTo>
                  <a:pt x="1026268" y="88447"/>
                  <a:pt x="1020119" y="82235"/>
                  <a:pt x="1020119" y="69554"/>
                </a:cubicBezTo>
                <a:cubicBezTo>
                  <a:pt x="1020119" y="56873"/>
                  <a:pt x="1025051" y="43807"/>
                  <a:pt x="1032672" y="35930"/>
                </a:cubicBezTo>
                <a:cubicBezTo>
                  <a:pt x="1039013" y="29461"/>
                  <a:pt x="1046762" y="26323"/>
                  <a:pt x="1056241" y="26323"/>
                </a:cubicBezTo>
                <a:cubicBezTo>
                  <a:pt x="1063030" y="26323"/>
                  <a:pt x="1069947" y="27732"/>
                  <a:pt x="1074622" y="30806"/>
                </a:cubicBezTo>
                <a:cubicBezTo>
                  <a:pt x="1073597" y="34072"/>
                  <a:pt x="1071932" y="40157"/>
                  <a:pt x="1071099" y="44384"/>
                </a:cubicBezTo>
                <a:close/>
                <a:moveTo>
                  <a:pt x="1054704" y="36506"/>
                </a:moveTo>
                <a:cubicBezTo>
                  <a:pt x="1049452" y="36506"/>
                  <a:pt x="1045673" y="37659"/>
                  <a:pt x="1041126" y="43039"/>
                </a:cubicBezTo>
                <a:cubicBezTo>
                  <a:pt x="1035874" y="49379"/>
                  <a:pt x="1033377" y="60843"/>
                  <a:pt x="1033377" y="69169"/>
                </a:cubicBezTo>
                <a:cubicBezTo>
                  <a:pt x="1033377" y="75638"/>
                  <a:pt x="1035490" y="78072"/>
                  <a:pt x="1039845" y="78072"/>
                </a:cubicBezTo>
                <a:cubicBezTo>
                  <a:pt x="1045225" y="78072"/>
                  <a:pt x="1051181" y="72692"/>
                  <a:pt x="1053935" y="66736"/>
                </a:cubicBezTo>
                <a:lnTo>
                  <a:pt x="1060276" y="37659"/>
                </a:lnTo>
                <a:cubicBezTo>
                  <a:pt x="1059123" y="36954"/>
                  <a:pt x="1056753" y="36506"/>
                  <a:pt x="1054768" y="36506"/>
                </a:cubicBezTo>
                <a:close/>
                <a:moveTo>
                  <a:pt x="1136490" y="44640"/>
                </a:moveTo>
                <a:lnTo>
                  <a:pt x="1127460" y="87038"/>
                </a:lnTo>
                <a:lnTo>
                  <a:pt x="1114715" y="87038"/>
                </a:lnTo>
                <a:lnTo>
                  <a:pt x="1123041" y="47778"/>
                </a:lnTo>
                <a:cubicBezTo>
                  <a:pt x="1123617" y="45216"/>
                  <a:pt x="1123873" y="43295"/>
                  <a:pt x="1123873" y="42014"/>
                </a:cubicBezTo>
                <a:cubicBezTo>
                  <a:pt x="1123873" y="38620"/>
                  <a:pt x="1122336" y="37339"/>
                  <a:pt x="1119198" y="37339"/>
                </a:cubicBezTo>
                <a:cubicBezTo>
                  <a:pt x="1114971" y="37339"/>
                  <a:pt x="1109143" y="40285"/>
                  <a:pt x="1102930" y="48355"/>
                </a:cubicBezTo>
                <a:lnTo>
                  <a:pt x="1094732" y="87038"/>
                </a:lnTo>
                <a:lnTo>
                  <a:pt x="1082051" y="87038"/>
                </a:lnTo>
                <a:lnTo>
                  <a:pt x="1090697" y="46049"/>
                </a:lnTo>
                <a:cubicBezTo>
                  <a:pt x="1091402" y="42398"/>
                  <a:pt x="1091850" y="39516"/>
                  <a:pt x="1091850" y="37018"/>
                </a:cubicBezTo>
                <a:cubicBezTo>
                  <a:pt x="1091850" y="34777"/>
                  <a:pt x="1091530" y="32791"/>
                  <a:pt x="1090890" y="30806"/>
                </a:cubicBezTo>
                <a:lnTo>
                  <a:pt x="1102866" y="25874"/>
                </a:lnTo>
                <a:cubicBezTo>
                  <a:pt x="1103699" y="27732"/>
                  <a:pt x="1104275" y="30422"/>
                  <a:pt x="1104275" y="33240"/>
                </a:cubicBezTo>
                <a:cubicBezTo>
                  <a:pt x="1104275" y="34393"/>
                  <a:pt x="1104147" y="35673"/>
                  <a:pt x="1103955" y="37018"/>
                </a:cubicBezTo>
                <a:cubicBezTo>
                  <a:pt x="1109591" y="30230"/>
                  <a:pt x="1117084" y="26451"/>
                  <a:pt x="1125282" y="26451"/>
                </a:cubicBezTo>
                <a:cubicBezTo>
                  <a:pt x="1132647" y="26451"/>
                  <a:pt x="1137131" y="30998"/>
                  <a:pt x="1137131" y="38171"/>
                </a:cubicBezTo>
                <a:cubicBezTo>
                  <a:pt x="1137131" y="40157"/>
                  <a:pt x="1137002" y="42654"/>
                  <a:pt x="1136554" y="44640"/>
                </a:cubicBezTo>
                <a:close/>
                <a:moveTo>
                  <a:pt x="1197205" y="66415"/>
                </a:moveTo>
                <a:cubicBezTo>
                  <a:pt x="1195796" y="72756"/>
                  <a:pt x="1195348" y="76983"/>
                  <a:pt x="1195348" y="79801"/>
                </a:cubicBezTo>
                <a:cubicBezTo>
                  <a:pt x="1195348" y="82619"/>
                  <a:pt x="1195796" y="84156"/>
                  <a:pt x="1196629" y="85565"/>
                </a:cubicBezTo>
                <a:lnTo>
                  <a:pt x="1185613" y="88127"/>
                </a:lnTo>
                <a:cubicBezTo>
                  <a:pt x="1184204" y="86462"/>
                  <a:pt x="1183372" y="83900"/>
                  <a:pt x="1183372" y="80762"/>
                </a:cubicBezTo>
                <a:lnTo>
                  <a:pt x="1183372" y="79609"/>
                </a:lnTo>
                <a:cubicBezTo>
                  <a:pt x="1178824" y="85245"/>
                  <a:pt x="1172740" y="88255"/>
                  <a:pt x="1165887" y="88255"/>
                </a:cubicBezTo>
                <a:cubicBezTo>
                  <a:pt x="1154039" y="88255"/>
                  <a:pt x="1148403" y="81210"/>
                  <a:pt x="1148403" y="67889"/>
                </a:cubicBezTo>
                <a:cubicBezTo>
                  <a:pt x="1148403" y="56040"/>
                  <a:pt x="1153078" y="43423"/>
                  <a:pt x="1161404" y="35225"/>
                </a:cubicBezTo>
                <a:cubicBezTo>
                  <a:pt x="1167040" y="29717"/>
                  <a:pt x="1174405" y="26899"/>
                  <a:pt x="1181194" y="26899"/>
                </a:cubicBezTo>
                <a:cubicBezTo>
                  <a:pt x="1186446" y="26899"/>
                  <a:pt x="1190545" y="27732"/>
                  <a:pt x="1192530" y="28757"/>
                </a:cubicBezTo>
                <a:cubicBezTo>
                  <a:pt x="1192530" y="28180"/>
                  <a:pt x="1193555" y="22800"/>
                  <a:pt x="1194067" y="20815"/>
                </a:cubicBezTo>
                <a:lnTo>
                  <a:pt x="1198294" y="897"/>
                </a:lnTo>
                <a:lnTo>
                  <a:pt x="1210591" y="3010"/>
                </a:lnTo>
                <a:lnTo>
                  <a:pt x="1197141" y="66544"/>
                </a:lnTo>
                <a:close/>
                <a:moveTo>
                  <a:pt x="1180810" y="37211"/>
                </a:moveTo>
                <a:cubicBezTo>
                  <a:pt x="1177031" y="37211"/>
                  <a:pt x="1172868" y="39068"/>
                  <a:pt x="1170050" y="42590"/>
                </a:cubicBezTo>
                <a:cubicBezTo>
                  <a:pt x="1165247" y="48419"/>
                  <a:pt x="1161980" y="59947"/>
                  <a:pt x="1161980" y="68017"/>
                </a:cubicBezTo>
                <a:cubicBezTo>
                  <a:pt x="1161980" y="74485"/>
                  <a:pt x="1164350" y="77880"/>
                  <a:pt x="1169153" y="77880"/>
                </a:cubicBezTo>
                <a:cubicBezTo>
                  <a:pt x="1173957" y="77880"/>
                  <a:pt x="1180489" y="73525"/>
                  <a:pt x="1184140" y="67312"/>
                </a:cubicBezTo>
                <a:lnTo>
                  <a:pt x="1190096" y="39516"/>
                </a:lnTo>
                <a:cubicBezTo>
                  <a:pt x="1187663" y="37851"/>
                  <a:pt x="1185165" y="37147"/>
                  <a:pt x="1180810" y="37147"/>
                </a:cubicBezTo>
                <a:close/>
                <a:moveTo>
                  <a:pt x="1282386" y="40989"/>
                </a:moveTo>
                <a:cubicBezTo>
                  <a:pt x="1279312" y="37915"/>
                  <a:pt x="1275725" y="36634"/>
                  <a:pt x="1272203" y="36634"/>
                </a:cubicBezTo>
                <a:cubicBezTo>
                  <a:pt x="1268680" y="36634"/>
                  <a:pt x="1265158" y="38363"/>
                  <a:pt x="1262596" y="41438"/>
                </a:cubicBezTo>
                <a:cubicBezTo>
                  <a:pt x="1258369" y="46561"/>
                  <a:pt x="1254398" y="58986"/>
                  <a:pt x="1254398" y="68145"/>
                </a:cubicBezTo>
                <a:cubicBezTo>
                  <a:pt x="1254398" y="75190"/>
                  <a:pt x="1257536" y="78712"/>
                  <a:pt x="1263172" y="78712"/>
                </a:cubicBezTo>
                <a:cubicBezTo>
                  <a:pt x="1267656" y="78712"/>
                  <a:pt x="1272331" y="76343"/>
                  <a:pt x="1276622" y="72500"/>
                </a:cubicBezTo>
                <a:lnTo>
                  <a:pt x="1281297" y="80570"/>
                </a:lnTo>
                <a:cubicBezTo>
                  <a:pt x="1274765" y="85821"/>
                  <a:pt x="1268424" y="88447"/>
                  <a:pt x="1260354" y="88447"/>
                </a:cubicBezTo>
                <a:cubicBezTo>
                  <a:pt x="1247097" y="88447"/>
                  <a:pt x="1240436" y="81082"/>
                  <a:pt x="1240436" y="68145"/>
                </a:cubicBezTo>
                <a:cubicBezTo>
                  <a:pt x="1240436" y="53991"/>
                  <a:pt x="1247481" y="39772"/>
                  <a:pt x="1255551" y="32984"/>
                </a:cubicBezTo>
                <a:cubicBezTo>
                  <a:pt x="1260931" y="28436"/>
                  <a:pt x="1266823" y="26067"/>
                  <a:pt x="1274316" y="26067"/>
                </a:cubicBezTo>
                <a:cubicBezTo>
                  <a:pt x="1279952" y="26067"/>
                  <a:pt x="1285332" y="28052"/>
                  <a:pt x="1289431" y="32279"/>
                </a:cubicBezTo>
                <a:lnTo>
                  <a:pt x="1282386" y="40925"/>
                </a:lnTo>
                <a:close/>
                <a:moveTo>
                  <a:pt x="1330484" y="39452"/>
                </a:moveTo>
                <a:cubicBezTo>
                  <a:pt x="1329332" y="38748"/>
                  <a:pt x="1328115" y="38492"/>
                  <a:pt x="1326385" y="38492"/>
                </a:cubicBezTo>
                <a:cubicBezTo>
                  <a:pt x="1322287" y="38492"/>
                  <a:pt x="1317739" y="41630"/>
                  <a:pt x="1312552" y="48931"/>
                </a:cubicBezTo>
                <a:lnTo>
                  <a:pt x="1304482" y="87038"/>
                </a:lnTo>
                <a:lnTo>
                  <a:pt x="1291737" y="87038"/>
                </a:lnTo>
                <a:lnTo>
                  <a:pt x="1300191" y="47458"/>
                </a:lnTo>
                <a:cubicBezTo>
                  <a:pt x="1301151" y="43103"/>
                  <a:pt x="1301472" y="39836"/>
                  <a:pt x="1301472" y="37147"/>
                </a:cubicBezTo>
                <a:cubicBezTo>
                  <a:pt x="1301472" y="34713"/>
                  <a:pt x="1301216" y="32663"/>
                  <a:pt x="1300639" y="30806"/>
                </a:cubicBezTo>
                <a:lnTo>
                  <a:pt x="1312616" y="25874"/>
                </a:lnTo>
                <a:cubicBezTo>
                  <a:pt x="1313448" y="27860"/>
                  <a:pt x="1313897" y="30550"/>
                  <a:pt x="1313897" y="33240"/>
                </a:cubicBezTo>
                <a:cubicBezTo>
                  <a:pt x="1313897" y="34649"/>
                  <a:pt x="1313768" y="36058"/>
                  <a:pt x="1313576" y="37467"/>
                </a:cubicBezTo>
                <a:cubicBezTo>
                  <a:pt x="1318956" y="30678"/>
                  <a:pt x="1325553" y="26323"/>
                  <a:pt x="1331253" y="26323"/>
                </a:cubicBezTo>
                <a:cubicBezTo>
                  <a:pt x="1333366" y="26323"/>
                  <a:pt x="1334391" y="26579"/>
                  <a:pt x="1336184" y="27283"/>
                </a:cubicBezTo>
                <a:lnTo>
                  <a:pt x="1330548" y="39452"/>
                </a:lnTo>
                <a:close/>
                <a:moveTo>
                  <a:pt x="1381337" y="54439"/>
                </a:moveTo>
                <a:cubicBezTo>
                  <a:pt x="1376405" y="59242"/>
                  <a:pt x="1368335" y="61932"/>
                  <a:pt x="1356167" y="61932"/>
                </a:cubicBezTo>
                <a:cubicBezTo>
                  <a:pt x="1352900" y="61932"/>
                  <a:pt x="1350082" y="61484"/>
                  <a:pt x="1348994" y="61484"/>
                </a:cubicBezTo>
                <a:cubicBezTo>
                  <a:pt x="1348737" y="62637"/>
                  <a:pt x="1348289" y="65839"/>
                  <a:pt x="1348289" y="67696"/>
                </a:cubicBezTo>
                <a:cubicBezTo>
                  <a:pt x="1348289" y="75062"/>
                  <a:pt x="1352644" y="78584"/>
                  <a:pt x="1359049" y="78584"/>
                </a:cubicBezTo>
                <a:cubicBezTo>
                  <a:pt x="1365453" y="78584"/>
                  <a:pt x="1370321" y="76471"/>
                  <a:pt x="1375829" y="72116"/>
                </a:cubicBezTo>
                <a:lnTo>
                  <a:pt x="1379800" y="80057"/>
                </a:lnTo>
                <a:cubicBezTo>
                  <a:pt x="1372626" y="85821"/>
                  <a:pt x="1365645" y="88511"/>
                  <a:pt x="1355654" y="88511"/>
                </a:cubicBezTo>
                <a:cubicBezTo>
                  <a:pt x="1342973" y="88511"/>
                  <a:pt x="1334583" y="80890"/>
                  <a:pt x="1334583" y="66864"/>
                </a:cubicBezTo>
                <a:cubicBezTo>
                  <a:pt x="1334583" y="55015"/>
                  <a:pt x="1339707" y="42270"/>
                  <a:pt x="1347841" y="34393"/>
                </a:cubicBezTo>
                <a:cubicBezTo>
                  <a:pt x="1353669" y="28757"/>
                  <a:pt x="1360266" y="26323"/>
                  <a:pt x="1367887" y="26323"/>
                </a:cubicBezTo>
                <a:cubicBezTo>
                  <a:pt x="1379351" y="26323"/>
                  <a:pt x="1386652" y="31575"/>
                  <a:pt x="1386652" y="42142"/>
                </a:cubicBezTo>
                <a:cubicBezTo>
                  <a:pt x="1386652" y="46946"/>
                  <a:pt x="1384795" y="51173"/>
                  <a:pt x="1381401" y="54439"/>
                </a:cubicBezTo>
                <a:close/>
                <a:moveTo>
                  <a:pt x="1366222" y="35930"/>
                </a:moveTo>
                <a:cubicBezTo>
                  <a:pt x="1359561" y="35930"/>
                  <a:pt x="1353669" y="41181"/>
                  <a:pt x="1351107" y="52325"/>
                </a:cubicBezTo>
                <a:cubicBezTo>
                  <a:pt x="1351812" y="52325"/>
                  <a:pt x="1354245" y="52646"/>
                  <a:pt x="1356231" y="52646"/>
                </a:cubicBezTo>
                <a:cubicBezTo>
                  <a:pt x="1363404" y="52646"/>
                  <a:pt x="1368271" y="51621"/>
                  <a:pt x="1371089" y="48803"/>
                </a:cubicBezTo>
                <a:cubicBezTo>
                  <a:pt x="1372626" y="47266"/>
                  <a:pt x="1373523" y="45408"/>
                  <a:pt x="1373523" y="42975"/>
                </a:cubicBezTo>
                <a:cubicBezTo>
                  <a:pt x="1373523" y="39004"/>
                  <a:pt x="1371538" y="35930"/>
                  <a:pt x="1366158" y="35930"/>
                </a:cubicBezTo>
                <a:close/>
                <a:moveTo>
                  <a:pt x="1445062" y="44384"/>
                </a:moveTo>
                <a:lnTo>
                  <a:pt x="1440259" y="67824"/>
                </a:lnTo>
                <a:cubicBezTo>
                  <a:pt x="1439810" y="70258"/>
                  <a:pt x="1439426" y="72308"/>
                  <a:pt x="1439426" y="73909"/>
                </a:cubicBezTo>
                <a:cubicBezTo>
                  <a:pt x="1439426" y="77047"/>
                  <a:pt x="1440451" y="79032"/>
                  <a:pt x="1442372" y="81146"/>
                </a:cubicBezTo>
                <a:lnTo>
                  <a:pt x="1431805" y="89024"/>
                </a:lnTo>
                <a:cubicBezTo>
                  <a:pt x="1428666" y="86462"/>
                  <a:pt x="1427321" y="83195"/>
                  <a:pt x="1427321" y="79289"/>
                </a:cubicBezTo>
                <a:cubicBezTo>
                  <a:pt x="1423094" y="85053"/>
                  <a:pt x="1417138" y="88447"/>
                  <a:pt x="1409517" y="88447"/>
                </a:cubicBezTo>
                <a:cubicBezTo>
                  <a:pt x="1400230" y="88447"/>
                  <a:pt x="1394082" y="82235"/>
                  <a:pt x="1394082" y="69554"/>
                </a:cubicBezTo>
                <a:cubicBezTo>
                  <a:pt x="1394082" y="56873"/>
                  <a:pt x="1399013" y="43807"/>
                  <a:pt x="1406635" y="35930"/>
                </a:cubicBezTo>
                <a:cubicBezTo>
                  <a:pt x="1412975" y="29461"/>
                  <a:pt x="1420725" y="26323"/>
                  <a:pt x="1430203" y="26323"/>
                </a:cubicBezTo>
                <a:cubicBezTo>
                  <a:pt x="1436992" y="26323"/>
                  <a:pt x="1443909" y="27732"/>
                  <a:pt x="1448585" y="30806"/>
                </a:cubicBezTo>
                <a:cubicBezTo>
                  <a:pt x="1447560" y="34072"/>
                  <a:pt x="1445895" y="40157"/>
                  <a:pt x="1445062" y="44384"/>
                </a:cubicBezTo>
                <a:close/>
                <a:moveTo>
                  <a:pt x="1428666" y="36506"/>
                </a:moveTo>
                <a:cubicBezTo>
                  <a:pt x="1423415" y="36506"/>
                  <a:pt x="1419636" y="37659"/>
                  <a:pt x="1415089" y="43039"/>
                </a:cubicBezTo>
                <a:cubicBezTo>
                  <a:pt x="1409837" y="49379"/>
                  <a:pt x="1407339" y="60843"/>
                  <a:pt x="1407339" y="69169"/>
                </a:cubicBezTo>
                <a:cubicBezTo>
                  <a:pt x="1407339" y="75638"/>
                  <a:pt x="1409453" y="78072"/>
                  <a:pt x="1413808" y="78072"/>
                </a:cubicBezTo>
                <a:cubicBezTo>
                  <a:pt x="1419188" y="78072"/>
                  <a:pt x="1425144" y="72692"/>
                  <a:pt x="1427898" y="66736"/>
                </a:cubicBezTo>
                <a:lnTo>
                  <a:pt x="1434238" y="37659"/>
                </a:lnTo>
                <a:cubicBezTo>
                  <a:pt x="1433086" y="36954"/>
                  <a:pt x="1430716" y="36506"/>
                  <a:pt x="1428730" y="36506"/>
                </a:cubicBezTo>
                <a:close/>
                <a:moveTo>
                  <a:pt x="1490919" y="36890"/>
                </a:moveTo>
                <a:lnTo>
                  <a:pt x="1479583" y="36890"/>
                </a:lnTo>
                <a:lnTo>
                  <a:pt x="1472922" y="68785"/>
                </a:lnTo>
                <a:cubicBezTo>
                  <a:pt x="1472474" y="71027"/>
                  <a:pt x="1472217" y="73012"/>
                  <a:pt x="1472217" y="74549"/>
                </a:cubicBezTo>
                <a:cubicBezTo>
                  <a:pt x="1472217" y="78328"/>
                  <a:pt x="1473947" y="79481"/>
                  <a:pt x="1477725" y="79481"/>
                </a:cubicBezTo>
                <a:cubicBezTo>
                  <a:pt x="1479583" y="79481"/>
                  <a:pt x="1481824" y="79161"/>
                  <a:pt x="1483682" y="78328"/>
                </a:cubicBezTo>
                <a:lnTo>
                  <a:pt x="1483682" y="86270"/>
                </a:lnTo>
                <a:cubicBezTo>
                  <a:pt x="1479583" y="87935"/>
                  <a:pt x="1475484" y="88703"/>
                  <a:pt x="1471385" y="88703"/>
                </a:cubicBezTo>
                <a:cubicBezTo>
                  <a:pt x="1463443" y="88703"/>
                  <a:pt x="1458960" y="84733"/>
                  <a:pt x="1458960" y="78712"/>
                </a:cubicBezTo>
                <a:cubicBezTo>
                  <a:pt x="1458960" y="76599"/>
                  <a:pt x="1459216" y="73589"/>
                  <a:pt x="1459793" y="70642"/>
                </a:cubicBezTo>
                <a:lnTo>
                  <a:pt x="1466966" y="36890"/>
                </a:lnTo>
                <a:lnTo>
                  <a:pt x="1460305" y="36890"/>
                </a:lnTo>
                <a:lnTo>
                  <a:pt x="1462162" y="27732"/>
                </a:lnTo>
                <a:lnTo>
                  <a:pt x="1468823" y="27732"/>
                </a:lnTo>
                <a:cubicBezTo>
                  <a:pt x="1469976" y="22352"/>
                  <a:pt x="1471193" y="17741"/>
                  <a:pt x="1472666" y="13322"/>
                </a:cubicBezTo>
                <a:lnTo>
                  <a:pt x="1486371" y="10183"/>
                </a:lnTo>
                <a:cubicBezTo>
                  <a:pt x="1484706" y="15243"/>
                  <a:pt x="1482721" y="22160"/>
                  <a:pt x="1481568" y="27732"/>
                </a:cubicBezTo>
                <a:lnTo>
                  <a:pt x="1495722" y="27732"/>
                </a:lnTo>
                <a:lnTo>
                  <a:pt x="1490919" y="36890"/>
                </a:lnTo>
                <a:close/>
                <a:moveTo>
                  <a:pt x="1506290" y="87038"/>
                </a:moveTo>
                <a:lnTo>
                  <a:pt x="1493160" y="87038"/>
                </a:lnTo>
                <a:lnTo>
                  <a:pt x="1505585" y="28436"/>
                </a:lnTo>
                <a:lnTo>
                  <a:pt x="1519035" y="26451"/>
                </a:lnTo>
                <a:lnTo>
                  <a:pt x="1506290" y="87038"/>
                </a:lnTo>
                <a:close/>
                <a:moveTo>
                  <a:pt x="1516025" y="19150"/>
                </a:moveTo>
                <a:cubicBezTo>
                  <a:pt x="1511349" y="19150"/>
                  <a:pt x="1507443" y="15307"/>
                  <a:pt x="1507443" y="10568"/>
                </a:cubicBezTo>
                <a:cubicBezTo>
                  <a:pt x="1507443" y="5828"/>
                  <a:pt x="1511285" y="1921"/>
                  <a:pt x="1516089" y="1921"/>
                </a:cubicBezTo>
                <a:cubicBezTo>
                  <a:pt x="1520892" y="1921"/>
                  <a:pt x="1524543" y="5764"/>
                  <a:pt x="1524543" y="10504"/>
                </a:cubicBezTo>
                <a:cubicBezTo>
                  <a:pt x="1524543" y="15243"/>
                  <a:pt x="1520764" y="19150"/>
                  <a:pt x="1515961" y="19150"/>
                </a:cubicBezTo>
                <a:close/>
                <a:moveTo>
                  <a:pt x="1548816" y="87230"/>
                </a:moveTo>
                <a:lnTo>
                  <a:pt x="1537544" y="87230"/>
                </a:lnTo>
                <a:lnTo>
                  <a:pt x="1528642" y="28436"/>
                </a:lnTo>
                <a:lnTo>
                  <a:pt x="1541771" y="26451"/>
                </a:lnTo>
                <a:lnTo>
                  <a:pt x="1545614" y="59242"/>
                </a:lnTo>
                <a:cubicBezTo>
                  <a:pt x="1546062" y="63085"/>
                  <a:pt x="1546318" y="68401"/>
                  <a:pt x="1546318" y="71795"/>
                </a:cubicBezTo>
                <a:cubicBezTo>
                  <a:pt x="1547727" y="68657"/>
                  <a:pt x="1550994" y="61612"/>
                  <a:pt x="1552403" y="58922"/>
                </a:cubicBezTo>
                <a:lnTo>
                  <a:pt x="1569375" y="27732"/>
                </a:lnTo>
                <a:lnTo>
                  <a:pt x="1583337" y="27860"/>
                </a:lnTo>
                <a:lnTo>
                  <a:pt x="1548752" y="87294"/>
                </a:lnTo>
                <a:close/>
                <a:moveTo>
                  <a:pt x="1628489" y="54439"/>
                </a:moveTo>
                <a:cubicBezTo>
                  <a:pt x="1623557" y="59242"/>
                  <a:pt x="1615488" y="61932"/>
                  <a:pt x="1603319" y="61932"/>
                </a:cubicBezTo>
                <a:cubicBezTo>
                  <a:pt x="1600053" y="61932"/>
                  <a:pt x="1597235" y="61484"/>
                  <a:pt x="1596146" y="61484"/>
                </a:cubicBezTo>
                <a:cubicBezTo>
                  <a:pt x="1595889" y="62637"/>
                  <a:pt x="1595441" y="65839"/>
                  <a:pt x="1595441" y="67696"/>
                </a:cubicBezTo>
                <a:cubicBezTo>
                  <a:pt x="1595441" y="75062"/>
                  <a:pt x="1599796" y="78584"/>
                  <a:pt x="1606201" y="78584"/>
                </a:cubicBezTo>
                <a:cubicBezTo>
                  <a:pt x="1612605" y="78584"/>
                  <a:pt x="1617473" y="76471"/>
                  <a:pt x="1622981" y="72116"/>
                </a:cubicBezTo>
                <a:lnTo>
                  <a:pt x="1626952" y="80057"/>
                </a:lnTo>
                <a:cubicBezTo>
                  <a:pt x="1619779" y="85821"/>
                  <a:pt x="1612798" y="88511"/>
                  <a:pt x="1602807" y="88511"/>
                </a:cubicBezTo>
                <a:cubicBezTo>
                  <a:pt x="1590125" y="88511"/>
                  <a:pt x="1581735" y="80890"/>
                  <a:pt x="1581735" y="66864"/>
                </a:cubicBezTo>
                <a:cubicBezTo>
                  <a:pt x="1581735" y="55015"/>
                  <a:pt x="1586859" y="42270"/>
                  <a:pt x="1594993" y="34393"/>
                </a:cubicBezTo>
                <a:cubicBezTo>
                  <a:pt x="1600821" y="28757"/>
                  <a:pt x="1607418" y="26323"/>
                  <a:pt x="1615039" y="26323"/>
                </a:cubicBezTo>
                <a:cubicBezTo>
                  <a:pt x="1626503" y="26323"/>
                  <a:pt x="1633805" y="31575"/>
                  <a:pt x="1633805" y="42142"/>
                </a:cubicBezTo>
                <a:cubicBezTo>
                  <a:pt x="1633805" y="46946"/>
                  <a:pt x="1631947" y="51173"/>
                  <a:pt x="1628553" y="54439"/>
                </a:cubicBezTo>
                <a:close/>
                <a:moveTo>
                  <a:pt x="1613374" y="35930"/>
                </a:moveTo>
                <a:cubicBezTo>
                  <a:pt x="1606713" y="35930"/>
                  <a:pt x="1600821" y="41181"/>
                  <a:pt x="1598259" y="52325"/>
                </a:cubicBezTo>
                <a:cubicBezTo>
                  <a:pt x="1598964" y="52325"/>
                  <a:pt x="1601397" y="52646"/>
                  <a:pt x="1603383" y="52646"/>
                </a:cubicBezTo>
                <a:cubicBezTo>
                  <a:pt x="1610556" y="52646"/>
                  <a:pt x="1615424" y="51621"/>
                  <a:pt x="1618242" y="48803"/>
                </a:cubicBezTo>
                <a:cubicBezTo>
                  <a:pt x="1619779" y="47266"/>
                  <a:pt x="1620675" y="45408"/>
                  <a:pt x="1620675" y="42975"/>
                </a:cubicBezTo>
                <a:cubicBezTo>
                  <a:pt x="1620675" y="39004"/>
                  <a:pt x="1618690" y="35930"/>
                  <a:pt x="1613310" y="35930"/>
                </a:cubicBezTo>
                <a:close/>
                <a:moveTo>
                  <a:pt x="1695224" y="5444"/>
                </a:moveTo>
                <a:cubicBezTo>
                  <a:pt x="1695224" y="9671"/>
                  <a:pt x="1694776" y="15051"/>
                  <a:pt x="1693687" y="19854"/>
                </a:cubicBezTo>
                <a:lnTo>
                  <a:pt x="1683504" y="67632"/>
                </a:lnTo>
                <a:cubicBezTo>
                  <a:pt x="1682479" y="72308"/>
                  <a:pt x="1682095" y="74549"/>
                  <a:pt x="1682095" y="75958"/>
                </a:cubicBezTo>
                <a:cubicBezTo>
                  <a:pt x="1682095" y="78072"/>
                  <a:pt x="1683056" y="79097"/>
                  <a:pt x="1684913" y="79097"/>
                </a:cubicBezTo>
                <a:cubicBezTo>
                  <a:pt x="1685617" y="79097"/>
                  <a:pt x="1686322" y="79097"/>
                  <a:pt x="1686898" y="78840"/>
                </a:cubicBezTo>
                <a:lnTo>
                  <a:pt x="1687603" y="86718"/>
                </a:lnTo>
                <a:cubicBezTo>
                  <a:pt x="1684913" y="87743"/>
                  <a:pt x="1681967" y="88255"/>
                  <a:pt x="1678957" y="88255"/>
                </a:cubicBezTo>
                <a:cubicBezTo>
                  <a:pt x="1672168" y="88255"/>
                  <a:pt x="1668645" y="84604"/>
                  <a:pt x="1668645" y="79097"/>
                </a:cubicBezTo>
                <a:cubicBezTo>
                  <a:pt x="1668645" y="77367"/>
                  <a:pt x="1669094" y="74037"/>
                  <a:pt x="1669798" y="70771"/>
                </a:cubicBezTo>
                <a:lnTo>
                  <a:pt x="1680238" y="21904"/>
                </a:lnTo>
                <a:cubicBezTo>
                  <a:pt x="1681262" y="16972"/>
                  <a:pt x="1681903" y="12873"/>
                  <a:pt x="1681903" y="9607"/>
                </a:cubicBezTo>
                <a:cubicBezTo>
                  <a:pt x="1681903" y="7621"/>
                  <a:pt x="1681647" y="5828"/>
                  <a:pt x="1681198" y="4483"/>
                </a:cubicBezTo>
                <a:lnTo>
                  <a:pt x="1694776" y="0"/>
                </a:lnTo>
                <a:cubicBezTo>
                  <a:pt x="1695096" y="1281"/>
                  <a:pt x="1695224" y="3138"/>
                  <a:pt x="1695224" y="5380"/>
                </a:cubicBezTo>
                <a:close/>
                <a:moveTo>
                  <a:pt x="1712645" y="87038"/>
                </a:moveTo>
                <a:lnTo>
                  <a:pt x="1699515" y="87038"/>
                </a:lnTo>
                <a:lnTo>
                  <a:pt x="1711940" y="28436"/>
                </a:lnTo>
                <a:lnTo>
                  <a:pt x="1725390" y="26451"/>
                </a:lnTo>
                <a:lnTo>
                  <a:pt x="1712645" y="87038"/>
                </a:lnTo>
                <a:close/>
                <a:moveTo>
                  <a:pt x="1722380" y="19150"/>
                </a:moveTo>
                <a:cubicBezTo>
                  <a:pt x="1717704" y="19150"/>
                  <a:pt x="1713798" y="15307"/>
                  <a:pt x="1713798" y="10568"/>
                </a:cubicBezTo>
                <a:cubicBezTo>
                  <a:pt x="1713798" y="5828"/>
                  <a:pt x="1717640" y="1921"/>
                  <a:pt x="1722444" y="1921"/>
                </a:cubicBezTo>
                <a:cubicBezTo>
                  <a:pt x="1727247" y="1921"/>
                  <a:pt x="1730898" y="5764"/>
                  <a:pt x="1730898" y="10504"/>
                </a:cubicBezTo>
                <a:cubicBezTo>
                  <a:pt x="1730898" y="15243"/>
                  <a:pt x="1727119" y="19150"/>
                  <a:pt x="1722316" y="19150"/>
                </a:cubicBezTo>
                <a:close/>
                <a:moveTo>
                  <a:pt x="1775602" y="12873"/>
                </a:moveTo>
                <a:cubicBezTo>
                  <a:pt x="1773232" y="11464"/>
                  <a:pt x="1770798" y="10632"/>
                  <a:pt x="1768365" y="10632"/>
                </a:cubicBezTo>
                <a:cubicBezTo>
                  <a:pt x="1763817" y="10632"/>
                  <a:pt x="1760295" y="13706"/>
                  <a:pt x="1759334" y="18958"/>
                </a:cubicBezTo>
                <a:lnTo>
                  <a:pt x="1757669" y="27732"/>
                </a:lnTo>
                <a:lnTo>
                  <a:pt x="1773232" y="27732"/>
                </a:lnTo>
                <a:lnTo>
                  <a:pt x="1767852" y="36890"/>
                </a:lnTo>
                <a:lnTo>
                  <a:pt x="1756004" y="36890"/>
                </a:lnTo>
                <a:lnTo>
                  <a:pt x="1746012" y="87743"/>
                </a:lnTo>
                <a:cubicBezTo>
                  <a:pt x="1743899" y="98759"/>
                  <a:pt x="1738968" y="106956"/>
                  <a:pt x="1733588" y="112464"/>
                </a:cubicBezTo>
                <a:lnTo>
                  <a:pt x="1724942" y="105804"/>
                </a:lnTo>
                <a:cubicBezTo>
                  <a:pt x="1728336" y="101705"/>
                  <a:pt x="1731858" y="95044"/>
                  <a:pt x="1733395" y="87422"/>
                </a:cubicBezTo>
                <a:lnTo>
                  <a:pt x="1743387" y="36890"/>
                </a:lnTo>
                <a:lnTo>
                  <a:pt x="1737559" y="36890"/>
                </a:lnTo>
                <a:lnTo>
                  <a:pt x="1739416" y="27732"/>
                </a:lnTo>
                <a:lnTo>
                  <a:pt x="1745052" y="27732"/>
                </a:lnTo>
                <a:lnTo>
                  <a:pt x="1746461" y="19662"/>
                </a:lnTo>
                <a:cubicBezTo>
                  <a:pt x="1747870" y="11784"/>
                  <a:pt x="1751585" y="6917"/>
                  <a:pt x="1756644" y="3843"/>
                </a:cubicBezTo>
                <a:cubicBezTo>
                  <a:pt x="1759910" y="1857"/>
                  <a:pt x="1763881" y="1025"/>
                  <a:pt x="1768493" y="1025"/>
                </a:cubicBezTo>
                <a:cubicBezTo>
                  <a:pt x="1773552" y="1025"/>
                  <a:pt x="1777971" y="2434"/>
                  <a:pt x="1781045" y="4419"/>
                </a:cubicBezTo>
                <a:lnTo>
                  <a:pt x="1775666" y="12873"/>
                </a:lnTo>
                <a:close/>
                <a:moveTo>
                  <a:pt x="1815822" y="54439"/>
                </a:moveTo>
                <a:cubicBezTo>
                  <a:pt x="1810891" y="59242"/>
                  <a:pt x="1802821" y="61932"/>
                  <a:pt x="1790652" y="61932"/>
                </a:cubicBezTo>
                <a:cubicBezTo>
                  <a:pt x="1787386" y="61932"/>
                  <a:pt x="1784568" y="61484"/>
                  <a:pt x="1783479" y="61484"/>
                </a:cubicBezTo>
                <a:cubicBezTo>
                  <a:pt x="1783223" y="62637"/>
                  <a:pt x="1782775" y="65839"/>
                  <a:pt x="1782775" y="67696"/>
                </a:cubicBezTo>
                <a:cubicBezTo>
                  <a:pt x="1782775" y="75062"/>
                  <a:pt x="1787130" y="78584"/>
                  <a:pt x="1793534" y="78584"/>
                </a:cubicBezTo>
                <a:cubicBezTo>
                  <a:pt x="1799939" y="78584"/>
                  <a:pt x="1804807" y="76471"/>
                  <a:pt x="1810314" y="72116"/>
                </a:cubicBezTo>
                <a:lnTo>
                  <a:pt x="1814285" y="80057"/>
                </a:lnTo>
                <a:cubicBezTo>
                  <a:pt x="1807112" y="85821"/>
                  <a:pt x="1800131" y="88511"/>
                  <a:pt x="1790140" y="88511"/>
                </a:cubicBezTo>
                <a:cubicBezTo>
                  <a:pt x="1777459" y="88511"/>
                  <a:pt x="1769069" y="80890"/>
                  <a:pt x="1769069" y="66864"/>
                </a:cubicBezTo>
                <a:cubicBezTo>
                  <a:pt x="1769069" y="55015"/>
                  <a:pt x="1774193" y="42270"/>
                  <a:pt x="1782326" y="34393"/>
                </a:cubicBezTo>
                <a:cubicBezTo>
                  <a:pt x="1788155" y="28757"/>
                  <a:pt x="1794751" y="26323"/>
                  <a:pt x="1802373" y="26323"/>
                </a:cubicBezTo>
                <a:cubicBezTo>
                  <a:pt x="1813837" y="26323"/>
                  <a:pt x="1821138" y="31575"/>
                  <a:pt x="1821138" y="42142"/>
                </a:cubicBezTo>
                <a:cubicBezTo>
                  <a:pt x="1821138" y="46946"/>
                  <a:pt x="1819281" y="51173"/>
                  <a:pt x="1815886" y="54439"/>
                </a:cubicBezTo>
                <a:close/>
                <a:moveTo>
                  <a:pt x="1800708" y="35930"/>
                </a:moveTo>
                <a:cubicBezTo>
                  <a:pt x="1794047" y="35930"/>
                  <a:pt x="1788155" y="41181"/>
                  <a:pt x="1785593" y="52325"/>
                </a:cubicBezTo>
                <a:cubicBezTo>
                  <a:pt x="1786297" y="52325"/>
                  <a:pt x="1788731" y="52646"/>
                  <a:pt x="1790716" y="52646"/>
                </a:cubicBezTo>
                <a:cubicBezTo>
                  <a:pt x="1797889" y="52646"/>
                  <a:pt x="1802757" y="51621"/>
                  <a:pt x="1805575" y="48803"/>
                </a:cubicBezTo>
                <a:cubicBezTo>
                  <a:pt x="1807112" y="47266"/>
                  <a:pt x="1808009" y="45408"/>
                  <a:pt x="1808009" y="42975"/>
                </a:cubicBezTo>
                <a:cubicBezTo>
                  <a:pt x="1808009" y="39004"/>
                  <a:pt x="1806023" y="35930"/>
                  <a:pt x="1800643" y="35930"/>
                </a:cubicBezTo>
                <a:close/>
                <a:moveTo>
                  <a:pt x="1855531" y="5444"/>
                </a:moveTo>
                <a:cubicBezTo>
                  <a:pt x="1855531" y="9671"/>
                  <a:pt x="1855082" y="15051"/>
                  <a:pt x="1853994" y="19854"/>
                </a:cubicBezTo>
                <a:lnTo>
                  <a:pt x="1843810" y="67632"/>
                </a:lnTo>
                <a:cubicBezTo>
                  <a:pt x="1842786" y="72308"/>
                  <a:pt x="1842401" y="74549"/>
                  <a:pt x="1842401" y="75958"/>
                </a:cubicBezTo>
                <a:cubicBezTo>
                  <a:pt x="1842401" y="78072"/>
                  <a:pt x="1843362" y="79097"/>
                  <a:pt x="1845219" y="79097"/>
                </a:cubicBezTo>
                <a:cubicBezTo>
                  <a:pt x="1845924" y="79097"/>
                  <a:pt x="1846628" y="79097"/>
                  <a:pt x="1847205" y="78840"/>
                </a:cubicBezTo>
                <a:lnTo>
                  <a:pt x="1847909" y="86718"/>
                </a:lnTo>
                <a:cubicBezTo>
                  <a:pt x="1845219" y="87743"/>
                  <a:pt x="1842273" y="88255"/>
                  <a:pt x="1839263" y="88255"/>
                </a:cubicBezTo>
                <a:cubicBezTo>
                  <a:pt x="1832474" y="88255"/>
                  <a:pt x="1828952" y="84604"/>
                  <a:pt x="1828952" y="79097"/>
                </a:cubicBezTo>
                <a:cubicBezTo>
                  <a:pt x="1828952" y="77367"/>
                  <a:pt x="1829400" y="74037"/>
                  <a:pt x="1830104" y="70771"/>
                </a:cubicBezTo>
                <a:lnTo>
                  <a:pt x="1840544" y="21904"/>
                </a:lnTo>
                <a:cubicBezTo>
                  <a:pt x="1841569" y="16972"/>
                  <a:pt x="1842209" y="12873"/>
                  <a:pt x="1842209" y="9607"/>
                </a:cubicBezTo>
                <a:cubicBezTo>
                  <a:pt x="1842209" y="7621"/>
                  <a:pt x="1841953" y="5828"/>
                  <a:pt x="1841505" y="4483"/>
                </a:cubicBezTo>
                <a:lnTo>
                  <a:pt x="1855082" y="0"/>
                </a:lnTo>
                <a:cubicBezTo>
                  <a:pt x="1855403" y="1281"/>
                  <a:pt x="1855531" y="3138"/>
                  <a:pt x="1855531" y="5380"/>
                </a:cubicBezTo>
                <a:close/>
                <a:moveTo>
                  <a:pt x="1881213" y="88447"/>
                </a:moveTo>
                <a:cubicBezTo>
                  <a:pt x="1868083" y="88447"/>
                  <a:pt x="1860590" y="80826"/>
                  <a:pt x="1860590" y="67248"/>
                </a:cubicBezTo>
                <a:cubicBezTo>
                  <a:pt x="1860590" y="44384"/>
                  <a:pt x="1874552" y="26323"/>
                  <a:pt x="1894214" y="26323"/>
                </a:cubicBezTo>
                <a:cubicBezTo>
                  <a:pt x="1907792" y="26323"/>
                  <a:pt x="1915157" y="34200"/>
                  <a:pt x="1915157" y="47202"/>
                </a:cubicBezTo>
                <a:cubicBezTo>
                  <a:pt x="1915157" y="68849"/>
                  <a:pt x="1902988" y="88447"/>
                  <a:pt x="1881149" y="88447"/>
                </a:cubicBezTo>
                <a:close/>
                <a:moveTo>
                  <a:pt x="1892229" y="36186"/>
                </a:moveTo>
                <a:cubicBezTo>
                  <a:pt x="1880508" y="36186"/>
                  <a:pt x="1874424" y="54951"/>
                  <a:pt x="1874424" y="68401"/>
                </a:cubicBezTo>
                <a:cubicBezTo>
                  <a:pt x="1874424" y="75574"/>
                  <a:pt x="1877819" y="78712"/>
                  <a:pt x="1883583" y="78712"/>
                </a:cubicBezTo>
                <a:cubicBezTo>
                  <a:pt x="1895047" y="78712"/>
                  <a:pt x="1901259" y="61164"/>
                  <a:pt x="1901259" y="46753"/>
                </a:cubicBezTo>
                <a:cubicBezTo>
                  <a:pt x="1901259" y="38812"/>
                  <a:pt x="1897481" y="36186"/>
                  <a:pt x="1892229" y="36186"/>
                </a:cubicBezTo>
                <a:close/>
                <a:moveTo>
                  <a:pt x="1978947" y="44640"/>
                </a:moveTo>
                <a:lnTo>
                  <a:pt x="1969916" y="87038"/>
                </a:lnTo>
                <a:lnTo>
                  <a:pt x="1957171" y="87038"/>
                </a:lnTo>
                <a:lnTo>
                  <a:pt x="1965497" y="47778"/>
                </a:lnTo>
                <a:cubicBezTo>
                  <a:pt x="1966073" y="45216"/>
                  <a:pt x="1966330" y="43295"/>
                  <a:pt x="1966330" y="42014"/>
                </a:cubicBezTo>
                <a:cubicBezTo>
                  <a:pt x="1966330" y="38620"/>
                  <a:pt x="1964792" y="37339"/>
                  <a:pt x="1961654" y="37339"/>
                </a:cubicBezTo>
                <a:cubicBezTo>
                  <a:pt x="1957427" y="37339"/>
                  <a:pt x="1951599" y="40285"/>
                  <a:pt x="1945387" y="48355"/>
                </a:cubicBezTo>
                <a:lnTo>
                  <a:pt x="1937189" y="87038"/>
                </a:lnTo>
                <a:lnTo>
                  <a:pt x="1924508" y="87038"/>
                </a:lnTo>
                <a:lnTo>
                  <a:pt x="1933154" y="46049"/>
                </a:lnTo>
                <a:cubicBezTo>
                  <a:pt x="1933858" y="42398"/>
                  <a:pt x="1934307" y="39516"/>
                  <a:pt x="1934307" y="37018"/>
                </a:cubicBezTo>
                <a:cubicBezTo>
                  <a:pt x="1934307" y="34777"/>
                  <a:pt x="1933986" y="32791"/>
                  <a:pt x="1933346" y="30806"/>
                </a:cubicBezTo>
                <a:lnTo>
                  <a:pt x="1945323" y="25874"/>
                </a:lnTo>
                <a:cubicBezTo>
                  <a:pt x="1946155" y="27732"/>
                  <a:pt x="1946732" y="30422"/>
                  <a:pt x="1946732" y="33240"/>
                </a:cubicBezTo>
                <a:cubicBezTo>
                  <a:pt x="1946732" y="34393"/>
                  <a:pt x="1946603" y="35673"/>
                  <a:pt x="1946411" y="37018"/>
                </a:cubicBezTo>
                <a:cubicBezTo>
                  <a:pt x="1952047" y="30230"/>
                  <a:pt x="1959541" y="26451"/>
                  <a:pt x="1967739" y="26451"/>
                </a:cubicBezTo>
                <a:cubicBezTo>
                  <a:pt x="1975104" y="26451"/>
                  <a:pt x="1979587" y="30998"/>
                  <a:pt x="1979587" y="38171"/>
                </a:cubicBezTo>
                <a:cubicBezTo>
                  <a:pt x="1979587" y="40157"/>
                  <a:pt x="1979459" y="42654"/>
                  <a:pt x="1979011" y="44640"/>
                </a:cubicBezTo>
                <a:close/>
                <a:moveTo>
                  <a:pt x="2045490" y="40733"/>
                </a:moveTo>
                <a:lnTo>
                  <a:pt x="2039278" y="69682"/>
                </a:lnTo>
                <a:cubicBezTo>
                  <a:pt x="2037292" y="78712"/>
                  <a:pt x="2036460" y="85373"/>
                  <a:pt x="2035435" y="89856"/>
                </a:cubicBezTo>
                <a:cubicBezTo>
                  <a:pt x="2031656" y="106508"/>
                  <a:pt x="2019615" y="111888"/>
                  <a:pt x="2004245" y="111888"/>
                </a:cubicBezTo>
                <a:cubicBezTo>
                  <a:pt x="1996623" y="111888"/>
                  <a:pt x="1989706" y="110159"/>
                  <a:pt x="1983494" y="106636"/>
                </a:cubicBezTo>
                <a:lnTo>
                  <a:pt x="1987977" y="97478"/>
                </a:lnTo>
                <a:cubicBezTo>
                  <a:pt x="1993037" y="100552"/>
                  <a:pt x="1998545" y="101961"/>
                  <a:pt x="2005333" y="101961"/>
                </a:cubicBezTo>
                <a:cubicBezTo>
                  <a:pt x="2015325" y="101961"/>
                  <a:pt x="2020320" y="98182"/>
                  <a:pt x="2022562" y="89920"/>
                </a:cubicBezTo>
                <a:cubicBezTo>
                  <a:pt x="2022882" y="88639"/>
                  <a:pt x="2024291" y="82299"/>
                  <a:pt x="2024675" y="81274"/>
                </a:cubicBezTo>
                <a:cubicBezTo>
                  <a:pt x="2020128" y="86334"/>
                  <a:pt x="2014684" y="88447"/>
                  <a:pt x="2008408" y="88447"/>
                </a:cubicBezTo>
                <a:cubicBezTo>
                  <a:pt x="1996687" y="88447"/>
                  <a:pt x="1990923" y="81658"/>
                  <a:pt x="1990923" y="68273"/>
                </a:cubicBezTo>
                <a:cubicBezTo>
                  <a:pt x="1990923" y="56104"/>
                  <a:pt x="1995983" y="42398"/>
                  <a:pt x="2004180" y="34969"/>
                </a:cubicBezTo>
                <a:cubicBezTo>
                  <a:pt x="2010137" y="29589"/>
                  <a:pt x="2017566" y="26323"/>
                  <a:pt x="2026340" y="26323"/>
                </a:cubicBezTo>
                <a:cubicBezTo>
                  <a:pt x="2035947" y="26323"/>
                  <a:pt x="2041775" y="27604"/>
                  <a:pt x="2048244" y="30870"/>
                </a:cubicBezTo>
                <a:cubicBezTo>
                  <a:pt x="2047924" y="31895"/>
                  <a:pt x="2046387" y="37082"/>
                  <a:pt x="2045554" y="40861"/>
                </a:cubicBezTo>
                <a:close/>
                <a:moveTo>
                  <a:pt x="2025252" y="36762"/>
                </a:moveTo>
                <a:cubicBezTo>
                  <a:pt x="2021153" y="36762"/>
                  <a:pt x="2016093" y="38748"/>
                  <a:pt x="2013083" y="42270"/>
                </a:cubicBezTo>
                <a:cubicBezTo>
                  <a:pt x="2008151" y="47906"/>
                  <a:pt x="2004501" y="59819"/>
                  <a:pt x="2004501" y="67824"/>
                </a:cubicBezTo>
                <a:cubicBezTo>
                  <a:pt x="2004501" y="74741"/>
                  <a:pt x="2007319" y="78136"/>
                  <a:pt x="2012250" y="78136"/>
                </a:cubicBezTo>
                <a:cubicBezTo>
                  <a:pt x="2017502" y="78136"/>
                  <a:pt x="2023266" y="73909"/>
                  <a:pt x="2026917" y="67568"/>
                </a:cubicBezTo>
                <a:lnTo>
                  <a:pt x="2033257" y="38363"/>
                </a:lnTo>
                <a:cubicBezTo>
                  <a:pt x="2031400" y="37211"/>
                  <a:pt x="2028710" y="36698"/>
                  <a:pt x="2025316" y="36698"/>
                </a:cubicBezTo>
                <a:close/>
                <a:moveTo>
                  <a:pt x="2110432" y="5444"/>
                </a:moveTo>
                <a:cubicBezTo>
                  <a:pt x="2110432" y="9671"/>
                  <a:pt x="2109984" y="15051"/>
                  <a:pt x="2108895" y="19854"/>
                </a:cubicBezTo>
                <a:lnTo>
                  <a:pt x="2098712" y="67632"/>
                </a:lnTo>
                <a:cubicBezTo>
                  <a:pt x="2097687" y="72308"/>
                  <a:pt x="2097303" y="74549"/>
                  <a:pt x="2097303" y="75958"/>
                </a:cubicBezTo>
                <a:cubicBezTo>
                  <a:pt x="2097303" y="78072"/>
                  <a:pt x="2098264" y="79097"/>
                  <a:pt x="2100121" y="79097"/>
                </a:cubicBezTo>
                <a:cubicBezTo>
                  <a:pt x="2100826" y="79097"/>
                  <a:pt x="2101530" y="79097"/>
                  <a:pt x="2102106" y="78840"/>
                </a:cubicBezTo>
                <a:lnTo>
                  <a:pt x="2102811" y="86718"/>
                </a:lnTo>
                <a:cubicBezTo>
                  <a:pt x="2100121" y="87743"/>
                  <a:pt x="2097175" y="88255"/>
                  <a:pt x="2094165" y="88255"/>
                </a:cubicBezTo>
                <a:cubicBezTo>
                  <a:pt x="2087376" y="88255"/>
                  <a:pt x="2083853" y="84604"/>
                  <a:pt x="2083853" y="79097"/>
                </a:cubicBezTo>
                <a:cubicBezTo>
                  <a:pt x="2083853" y="77367"/>
                  <a:pt x="2084302" y="74037"/>
                  <a:pt x="2085006" y="70771"/>
                </a:cubicBezTo>
                <a:lnTo>
                  <a:pt x="2095446" y="21904"/>
                </a:lnTo>
                <a:cubicBezTo>
                  <a:pt x="2096470" y="16972"/>
                  <a:pt x="2097111" y="12873"/>
                  <a:pt x="2097111" y="9607"/>
                </a:cubicBezTo>
                <a:cubicBezTo>
                  <a:pt x="2097111" y="7621"/>
                  <a:pt x="2096855" y="5828"/>
                  <a:pt x="2096406" y="4483"/>
                </a:cubicBezTo>
                <a:lnTo>
                  <a:pt x="2109984" y="0"/>
                </a:lnTo>
                <a:cubicBezTo>
                  <a:pt x="2110304" y="1281"/>
                  <a:pt x="2110432" y="3138"/>
                  <a:pt x="2110432" y="5380"/>
                </a:cubicBezTo>
                <a:close/>
                <a:moveTo>
                  <a:pt x="2162950" y="54439"/>
                </a:moveTo>
                <a:cubicBezTo>
                  <a:pt x="2158018" y="59242"/>
                  <a:pt x="2149948" y="61932"/>
                  <a:pt x="2137780" y="61932"/>
                </a:cubicBezTo>
                <a:cubicBezTo>
                  <a:pt x="2134513" y="61932"/>
                  <a:pt x="2131695" y="61484"/>
                  <a:pt x="2130607" y="61484"/>
                </a:cubicBezTo>
                <a:cubicBezTo>
                  <a:pt x="2130351" y="62637"/>
                  <a:pt x="2129902" y="65839"/>
                  <a:pt x="2129902" y="67696"/>
                </a:cubicBezTo>
                <a:cubicBezTo>
                  <a:pt x="2129902" y="75062"/>
                  <a:pt x="2134257" y="78584"/>
                  <a:pt x="2140662" y="78584"/>
                </a:cubicBezTo>
                <a:cubicBezTo>
                  <a:pt x="2147067" y="78584"/>
                  <a:pt x="2151934" y="76471"/>
                  <a:pt x="2157442" y="72116"/>
                </a:cubicBezTo>
                <a:lnTo>
                  <a:pt x="2161413" y="80057"/>
                </a:lnTo>
                <a:cubicBezTo>
                  <a:pt x="2154240" y="85821"/>
                  <a:pt x="2147259" y="88511"/>
                  <a:pt x="2137267" y="88511"/>
                </a:cubicBezTo>
                <a:cubicBezTo>
                  <a:pt x="2124586" y="88511"/>
                  <a:pt x="2116197" y="80890"/>
                  <a:pt x="2116197" y="66864"/>
                </a:cubicBezTo>
                <a:cubicBezTo>
                  <a:pt x="2116197" y="55015"/>
                  <a:pt x="2121320" y="42270"/>
                  <a:pt x="2129454" y="34393"/>
                </a:cubicBezTo>
                <a:cubicBezTo>
                  <a:pt x="2135282" y="28757"/>
                  <a:pt x="2141879" y="26323"/>
                  <a:pt x="2149500" y="26323"/>
                </a:cubicBezTo>
                <a:cubicBezTo>
                  <a:pt x="2160964" y="26323"/>
                  <a:pt x="2168266" y="31575"/>
                  <a:pt x="2168266" y="42142"/>
                </a:cubicBezTo>
                <a:cubicBezTo>
                  <a:pt x="2168266" y="46946"/>
                  <a:pt x="2166408" y="51173"/>
                  <a:pt x="2163014" y="54439"/>
                </a:cubicBezTo>
                <a:close/>
                <a:moveTo>
                  <a:pt x="2147835" y="35930"/>
                </a:moveTo>
                <a:cubicBezTo>
                  <a:pt x="2141174" y="35930"/>
                  <a:pt x="2135282" y="41181"/>
                  <a:pt x="2132720" y="52325"/>
                </a:cubicBezTo>
                <a:cubicBezTo>
                  <a:pt x="2133425" y="52325"/>
                  <a:pt x="2135859" y="52646"/>
                  <a:pt x="2137844" y="52646"/>
                </a:cubicBezTo>
                <a:cubicBezTo>
                  <a:pt x="2145017" y="52646"/>
                  <a:pt x="2149884" y="51621"/>
                  <a:pt x="2152702" y="48803"/>
                </a:cubicBezTo>
                <a:cubicBezTo>
                  <a:pt x="2154240" y="47266"/>
                  <a:pt x="2155136" y="45408"/>
                  <a:pt x="2155136" y="42975"/>
                </a:cubicBezTo>
                <a:cubicBezTo>
                  <a:pt x="2155136" y="39004"/>
                  <a:pt x="2153151" y="35930"/>
                  <a:pt x="2147771" y="35930"/>
                </a:cubicBezTo>
                <a:close/>
                <a:moveTo>
                  <a:pt x="2226739" y="44384"/>
                </a:moveTo>
                <a:lnTo>
                  <a:pt x="2221936" y="67824"/>
                </a:lnTo>
                <a:cubicBezTo>
                  <a:pt x="2221488" y="70258"/>
                  <a:pt x="2221103" y="72308"/>
                  <a:pt x="2221103" y="73909"/>
                </a:cubicBezTo>
                <a:cubicBezTo>
                  <a:pt x="2221103" y="77047"/>
                  <a:pt x="2222128" y="79032"/>
                  <a:pt x="2224049" y="81146"/>
                </a:cubicBezTo>
                <a:lnTo>
                  <a:pt x="2213482" y="89024"/>
                </a:lnTo>
                <a:cubicBezTo>
                  <a:pt x="2210343" y="86462"/>
                  <a:pt x="2208999" y="83195"/>
                  <a:pt x="2208999" y="79289"/>
                </a:cubicBezTo>
                <a:cubicBezTo>
                  <a:pt x="2204772" y="85053"/>
                  <a:pt x="2198815" y="88447"/>
                  <a:pt x="2191194" y="88447"/>
                </a:cubicBezTo>
                <a:cubicBezTo>
                  <a:pt x="2181907" y="88447"/>
                  <a:pt x="2175759" y="82235"/>
                  <a:pt x="2175759" y="69554"/>
                </a:cubicBezTo>
                <a:cubicBezTo>
                  <a:pt x="2175759" y="56873"/>
                  <a:pt x="2180691" y="43807"/>
                  <a:pt x="2188312" y="35930"/>
                </a:cubicBezTo>
                <a:cubicBezTo>
                  <a:pt x="2194652" y="29461"/>
                  <a:pt x="2202402" y="26323"/>
                  <a:pt x="2211881" y="26323"/>
                </a:cubicBezTo>
                <a:cubicBezTo>
                  <a:pt x="2218670" y="26323"/>
                  <a:pt x="2225586" y="27732"/>
                  <a:pt x="2230262" y="30806"/>
                </a:cubicBezTo>
                <a:cubicBezTo>
                  <a:pt x="2229237" y="34072"/>
                  <a:pt x="2227572" y="40157"/>
                  <a:pt x="2226739" y="44384"/>
                </a:cubicBezTo>
                <a:close/>
                <a:moveTo>
                  <a:pt x="2210280" y="36506"/>
                </a:moveTo>
                <a:cubicBezTo>
                  <a:pt x="2205028" y="36506"/>
                  <a:pt x="2201249" y="37659"/>
                  <a:pt x="2196702" y="43039"/>
                </a:cubicBezTo>
                <a:cubicBezTo>
                  <a:pt x="2191450" y="49379"/>
                  <a:pt x="2188952" y="60843"/>
                  <a:pt x="2188952" y="69169"/>
                </a:cubicBezTo>
                <a:cubicBezTo>
                  <a:pt x="2188952" y="75638"/>
                  <a:pt x="2191066" y="78072"/>
                  <a:pt x="2195421" y="78072"/>
                </a:cubicBezTo>
                <a:cubicBezTo>
                  <a:pt x="2200801" y="78072"/>
                  <a:pt x="2206757" y="72692"/>
                  <a:pt x="2209511" y="66736"/>
                </a:cubicBezTo>
                <a:lnTo>
                  <a:pt x="2215852" y="37659"/>
                </a:lnTo>
                <a:cubicBezTo>
                  <a:pt x="2214699" y="36954"/>
                  <a:pt x="2212329" y="36506"/>
                  <a:pt x="2210343" y="36506"/>
                </a:cubicBezTo>
                <a:close/>
                <a:moveTo>
                  <a:pt x="2276311" y="39452"/>
                </a:moveTo>
                <a:cubicBezTo>
                  <a:pt x="2275158" y="38748"/>
                  <a:pt x="2273941" y="38492"/>
                  <a:pt x="2272212" y="38492"/>
                </a:cubicBezTo>
                <a:cubicBezTo>
                  <a:pt x="2268113" y="38492"/>
                  <a:pt x="2263565" y="41630"/>
                  <a:pt x="2258378" y="48931"/>
                </a:cubicBezTo>
                <a:lnTo>
                  <a:pt x="2250308" y="87038"/>
                </a:lnTo>
                <a:lnTo>
                  <a:pt x="2237563" y="87038"/>
                </a:lnTo>
                <a:lnTo>
                  <a:pt x="2246017" y="47458"/>
                </a:lnTo>
                <a:cubicBezTo>
                  <a:pt x="2246978" y="43103"/>
                  <a:pt x="2247298" y="39836"/>
                  <a:pt x="2247298" y="37147"/>
                </a:cubicBezTo>
                <a:cubicBezTo>
                  <a:pt x="2247298" y="34713"/>
                  <a:pt x="2247042" y="32663"/>
                  <a:pt x="2246465" y="30806"/>
                </a:cubicBezTo>
                <a:lnTo>
                  <a:pt x="2258442" y="25874"/>
                </a:lnTo>
                <a:cubicBezTo>
                  <a:pt x="2259274" y="27860"/>
                  <a:pt x="2259723" y="30550"/>
                  <a:pt x="2259723" y="33240"/>
                </a:cubicBezTo>
                <a:cubicBezTo>
                  <a:pt x="2259723" y="34649"/>
                  <a:pt x="2259595" y="36058"/>
                  <a:pt x="2259402" y="37467"/>
                </a:cubicBezTo>
                <a:cubicBezTo>
                  <a:pt x="2264782" y="30678"/>
                  <a:pt x="2271379" y="26323"/>
                  <a:pt x="2277079" y="26323"/>
                </a:cubicBezTo>
                <a:cubicBezTo>
                  <a:pt x="2279193" y="26323"/>
                  <a:pt x="2280217" y="26579"/>
                  <a:pt x="2282011" y="27283"/>
                </a:cubicBezTo>
                <a:lnTo>
                  <a:pt x="2276375" y="39452"/>
                </a:lnTo>
                <a:close/>
                <a:moveTo>
                  <a:pt x="2334080" y="44640"/>
                </a:moveTo>
                <a:lnTo>
                  <a:pt x="2325049" y="87038"/>
                </a:lnTo>
                <a:lnTo>
                  <a:pt x="2312304" y="87038"/>
                </a:lnTo>
                <a:lnTo>
                  <a:pt x="2320630" y="47778"/>
                </a:lnTo>
                <a:cubicBezTo>
                  <a:pt x="2321206" y="45216"/>
                  <a:pt x="2321463" y="43295"/>
                  <a:pt x="2321463" y="42014"/>
                </a:cubicBezTo>
                <a:cubicBezTo>
                  <a:pt x="2321463" y="38620"/>
                  <a:pt x="2319926" y="37339"/>
                  <a:pt x="2316788" y="37339"/>
                </a:cubicBezTo>
                <a:cubicBezTo>
                  <a:pt x="2312560" y="37339"/>
                  <a:pt x="2306732" y="40285"/>
                  <a:pt x="2300520" y="48355"/>
                </a:cubicBezTo>
                <a:lnTo>
                  <a:pt x="2292322" y="87038"/>
                </a:lnTo>
                <a:lnTo>
                  <a:pt x="2279641" y="87038"/>
                </a:lnTo>
                <a:lnTo>
                  <a:pt x="2288287" y="46049"/>
                </a:lnTo>
                <a:cubicBezTo>
                  <a:pt x="2288992" y="42398"/>
                  <a:pt x="2289440" y="39516"/>
                  <a:pt x="2289440" y="37018"/>
                </a:cubicBezTo>
                <a:cubicBezTo>
                  <a:pt x="2289440" y="34777"/>
                  <a:pt x="2289120" y="32791"/>
                  <a:pt x="2288479" y="30806"/>
                </a:cubicBezTo>
                <a:lnTo>
                  <a:pt x="2300456" y="25874"/>
                </a:lnTo>
                <a:cubicBezTo>
                  <a:pt x="2301288" y="27732"/>
                  <a:pt x="2301865" y="30422"/>
                  <a:pt x="2301865" y="33240"/>
                </a:cubicBezTo>
                <a:cubicBezTo>
                  <a:pt x="2301865" y="34393"/>
                  <a:pt x="2301737" y="35673"/>
                  <a:pt x="2301545" y="37018"/>
                </a:cubicBezTo>
                <a:cubicBezTo>
                  <a:pt x="2307181" y="30230"/>
                  <a:pt x="2314674" y="26451"/>
                  <a:pt x="2322872" y="26451"/>
                </a:cubicBezTo>
                <a:cubicBezTo>
                  <a:pt x="2330237" y="26451"/>
                  <a:pt x="2334720" y="30998"/>
                  <a:pt x="2334720" y="38171"/>
                </a:cubicBezTo>
                <a:cubicBezTo>
                  <a:pt x="2334720" y="40157"/>
                  <a:pt x="2334592" y="42654"/>
                  <a:pt x="2334144" y="44640"/>
                </a:cubicBezTo>
                <a:close/>
                <a:moveTo>
                  <a:pt x="2392810" y="54439"/>
                </a:moveTo>
                <a:cubicBezTo>
                  <a:pt x="2387878" y="59242"/>
                  <a:pt x="2379808" y="61932"/>
                  <a:pt x="2367640" y="61932"/>
                </a:cubicBezTo>
                <a:cubicBezTo>
                  <a:pt x="2364373" y="61932"/>
                  <a:pt x="2361555" y="61484"/>
                  <a:pt x="2360467" y="61484"/>
                </a:cubicBezTo>
                <a:cubicBezTo>
                  <a:pt x="2360210" y="62637"/>
                  <a:pt x="2359762" y="65839"/>
                  <a:pt x="2359762" y="67696"/>
                </a:cubicBezTo>
                <a:cubicBezTo>
                  <a:pt x="2359762" y="75062"/>
                  <a:pt x="2364117" y="78584"/>
                  <a:pt x="2370522" y="78584"/>
                </a:cubicBezTo>
                <a:cubicBezTo>
                  <a:pt x="2376926" y="78584"/>
                  <a:pt x="2381794" y="76471"/>
                  <a:pt x="2387302" y="72116"/>
                </a:cubicBezTo>
                <a:lnTo>
                  <a:pt x="2391272" y="80057"/>
                </a:lnTo>
                <a:cubicBezTo>
                  <a:pt x="2384099" y="85821"/>
                  <a:pt x="2377118" y="88511"/>
                  <a:pt x="2367127" y="88511"/>
                </a:cubicBezTo>
                <a:cubicBezTo>
                  <a:pt x="2354446" y="88511"/>
                  <a:pt x="2346056" y="80890"/>
                  <a:pt x="2346056" y="66864"/>
                </a:cubicBezTo>
                <a:cubicBezTo>
                  <a:pt x="2346056" y="55015"/>
                  <a:pt x="2351180" y="42270"/>
                  <a:pt x="2359314" y="34393"/>
                </a:cubicBezTo>
                <a:cubicBezTo>
                  <a:pt x="2365142" y="28757"/>
                  <a:pt x="2371739" y="26323"/>
                  <a:pt x="2379360" y="26323"/>
                </a:cubicBezTo>
                <a:cubicBezTo>
                  <a:pt x="2390824" y="26323"/>
                  <a:pt x="2398125" y="31575"/>
                  <a:pt x="2398125" y="42142"/>
                </a:cubicBezTo>
                <a:cubicBezTo>
                  <a:pt x="2398125" y="46946"/>
                  <a:pt x="2396268" y="51173"/>
                  <a:pt x="2392874" y="54439"/>
                </a:cubicBezTo>
                <a:close/>
                <a:moveTo>
                  <a:pt x="2377695" y="35930"/>
                </a:moveTo>
                <a:cubicBezTo>
                  <a:pt x="2371034" y="35930"/>
                  <a:pt x="2365142" y="41181"/>
                  <a:pt x="2362580" y="52325"/>
                </a:cubicBezTo>
                <a:cubicBezTo>
                  <a:pt x="2363285" y="52325"/>
                  <a:pt x="2365718" y="52646"/>
                  <a:pt x="2367704" y="52646"/>
                </a:cubicBezTo>
                <a:cubicBezTo>
                  <a:pt x="2374877" y="52646"/>
                  <a:pt x="2379744" y="51621"/>
                  <a:pt x="2382562" y="48803"/>
                </a:cubicBezTo>
                <a:cubicBezTo>
                  <a:pt x="2384099" y="47266"/>
                  <a:pt x="2384996" y="45408"/>
                  <a:pt x="2384996" y="42975"/>
                </a:cubicBezTo>
                <a:cubicBezTo>
                  <a:pt x="2384996" y="39004"/>
                  <a:pt x="2383011" y="35930"/>
                  <a:pt x="2377631" y="35930"/>
                </a:cubicBezTo>
                <a:close/>
                <a:moveTo>
                  <a:pt x="2443085" y="39452"/>
                </a:moveTo>
                <a:cubicBezTo>
                  <a:pt x="2441933" y="38748"/>
                  <a:pt x="2440716" y="38492"/>
                  <a:pt x="2438987" y="38492"/>
                </a:cubicBezTo>
                <a:cubicBezTo>
                  <a:pt x="2434888" y="38492"/>
                  <a:pt x="2430340" y="41630"/>
                  <a:pt x="2425153" y="48931"/>
                </a:cubicBezTo>
                <a:lnTo>
                  <a:pt x="2417083" y="87038"/>
                </a:lnTo>
                <a:lnTo>
                  <a:pt x="2404338" y="87038"/>
                </a:lnTo>
                <a:lnTo>
                  <a:pt x="2412792" y="47458"/>
                </a:lnTo>
                <a:cubicBezTo>
                  <a:pt x="2413753" y="43103"/>
                  <a:pt x="2414073" y="39836"/>
                  <a:pt x="2414073" y="37147"/>
                </a:cubicBezTo>
                <a:cubicBezTo>
                  <a:pt x="2414073" y="34713"/>
                  <a:pt x="2413817" y="32663"/>
                  <a:pt x="2413240" y="30806"/>
                </a:cubicBezTo>
                <a:lnTo>
                  <a:pt x="2425217" y="25874"/>
                </a:lnTo>
                <a:cubicBezTo>
                  <a:pt x="2426049" y="27860"/>
                  <a:pt x="2426498" y="30550"/>
                  <a:pt x="2426498" y="33240"/>
                </a:cubicBezTo>
                <a:cubicBezTo>
                  <a:pt x="2426498" y="34649"/>
                  <a:pt x="2426370" y="36058"/>
                  <a:pt x="2426177" y="37467"/>
                </a:cubicBezTo>
                <a:cubicBezTo>
                  <a:pt x="2431557" y="30678"/>
                  <a:pt x="2438154" y="26323"/>
                  <a:pt x="2443854" y="26323"/>
                </a:cubicBezTo>
                <a:cubicBezTo>
                  <a:pt x="2445967" y="26323"/>
                  <a:pt x="2446992" y="26579"/>
                  <a:pt x="2448786" y="27283"/>
                </a:cubicBezTo>
                <a:lnTo>
                  <a:pt x="2443149" y="39452"/>
                </a:lnTo>
                <a:close/>
                <a:moveTo>
                  <a:pt x="2491504" y="39772"/>
                </a:moveTo>
                <a:cubicBezTo>
                  <a:pt x="2486572" y="36954"/>
                  <a:pt x="2482025" y="35673"/>
                  <a:pt x="2477350" y="35673"/>
                </a:cubicBezTo>
                <a:cubicBezTo>
                  <a:pt x="2471137" y="35673"/>
                  <a:pt x="2466590" y="38043"/>
                  <a:pt x="2466590" y="42911"/>
                </a:cubicBezTo>
                <a:cubicBezTo>
                  <a:pt x="2466590" y="46049"/>
                  <a:pt x="2468255" y="48034"/>
                  <a:pt x="2472931" y="49828"/>
                </a:cubicBezTo>
                <a:lnTo>
                  <a:pt x="2479976" y="52518"/>
                </a:lnTo>
                <a:cubicBezTo>
                  <a:pt x="2487213" y="55336"/>
                  <a:pt x="2492016" y="59563"/>
                  <a:pt x="2492016" y="66608"/>
                </a:cubicBezTo>
                <a:cubicBezTo>
                  <a:pt x="2492016" y="78776"/>
                  <a:pt x="2482025" y="88767"/>
                  <a:pt x="2464605" y="88767"/>
                </a:cubicBezTo>
                <a:cubicBezTo>
                  <a:pt x="2456407" y="88767"/>
                  <a:pt x="2448786" y="86398"/>
                  <a:pt x="2442701" y="82555"/>
                </a:cubicBezTo>
                <a:lnTo>
                  <a:pt x="2447825" y="73076"/>
                </a:lnTo>
                <a:cubicBezTo>
                  <a:pt x="2452756" y="76471"/>
                  <a:pt x="2459673" y="78904"/>
                  <a:pt x="2466334" y="78904"/>
                </a:cubicBezTo>
                <a:cubicBezTo>
                  <a:pt x="2472995" y="78904"/>
                  <a:pt x="2477670" y="75254"/>
                  <a:pt x="2477670" y="70322"/>
                </a:cubicBezTo>
                <a:cubicBezTo>
                  <a:pt x="2477670" y="66544"/>
                  <a:pt x="2475557" y="64686"/>
                  <a:pt x="2470177" y="62573"/>
                </a:cubicBezTo>
                <a:lnTo>
                  <a:pt x="2463388" y="60011"/>
                </a:lnTo>
                <a:cubicBezTo>
                  <a:pt x="2456343" y="57321"/>
                  <a:pt x="2452244" y="53222"/>
                  <a:pt x="2452244" y="45857"/>
                </a:cubicBezTo>
                <a:cubicBezTo>
                  <a:pt x="2452244" y="35545"/>
                  <a:pt x="2460826" y="25682"/>
                  <a:pt x="2478118" y="25682"/>
                </a:cubicBezTo>
                <a:cubicBezTo>
                  <a:pt x="2485163" y="25682"/>
                  <a:pt x="2491952" y="27796"/>
                  <a:pt x="2496628" y="30742"/>
                </a:cubicBezTo>
                <a:lnTo>
                  <a:pt x="2491504" y="39772"/>
                </a:lnTo>
                <a:close/>
              </a:path>
            </a:pathLst>
          </a:custGeom>
          <a:solidFill>
            <a:srgbClr val="FFFFFF"/>
          </a:solidFill>
          <a:ln w="0" cap="flat">
            <a:noFill/>
            <a:prstDash val="solid"/>
            <a:miter/>
          </a:ln>
        </p:spPr>
        <p:txBody>
          <a:bodyPr rtlCol="0" anchor="ctr"/>
          <a:lstStyle/>
          <a:p>
            <a:endParaRPr lang="en-AU"/>
          </a:p>
        </p:txBody>
      </p:sp>
    </p:spTree>
    <p:extLst>
      <p:ext uri="{BB962C8B-B14F-4D97-AF65-F5344CB8AC3E}">
        <p14:creationId xmlns:p14="http://schemas.microsoft.com/office/powerpoint/2010/main" val="2671978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rst nation objec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21C8A7-B006-3A1C-257D-B9E0774C98A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9512" y="0"/>
            <a:ext cx="8964488" cy="3204000"/>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9A27EA93-D136-4167-8232-66BCAB03E412}"/>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a:extLst>
              <a:ext uri="{FF2B5EF4-FFF2-40B4-BE49-F238E27FC236}">
                <a16:creationId xmlns:a16="http://schemas.microsoft.com/office/drawing/2014/main" id="{472E54CB-05A2-F6AE-D3F2-12A0AB859F08}"/>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7">
            <a:extLst>
              <a:ext uri="{FF2B5EF4-FFF2-40B4-BE49-F238E27FC236}">
                <a16:creationId xmlns:a16="http://schemas.microsoft.com/office/drawing/2014/main" id="{34F1632D-3980-ABE0-4534-3016E431B2B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9928" y="291871"/>
            <a:ext cx="1439339" cy="246628"/>
          </a:xfrm>
          <a:prstGeom prst="rect">
            <a:avLst/>
          </a:prstGeom>
        </p:spPr>
      </p:pic>
      <p:sp>
        <p:nvSpPr>
          <p:cNvPr id="10" name="Freeform: Shape 9">
            <a:extLst>
              <a:ext uri="{FF2B5EF4-FFF2-40B4-BE49-F238E27FC236}">
                <a16:creationId xmlns:a16="http://schemas.microsoft.com/office/drawing/2014/main" id="{08F7870A-01EB-9E63-B8DE-812BC9D02B3D}"/>
              </a:ext>
            </a:extLst>
          </p:cNvPr>
          <p:cNvSpPr/>
          <p:nvPr userDrawn="1"/>
        </p:nvSpPr>
        <p:spPr>
          <a:xfrm>
            <a:off x="179513" y="643686"/>
            <a:ext cx="2718694" cy="211991"/>
          </a:xfrm>
          <a:custGeom>
            <a:avLst/>
            <a:gdLst>
              <a:gd name="connsiteX0" fmla="*/ 0 w 2664363"/>
              <a:gd name="connsiteY0" fmla="*/ 0 h 211991"/>
              <a:gd name="connsiteX1" fmla="*/ 2664363 w 2664363"/>
              <a:gd name="connsiteY1" fmla="*/ 0 h 211991"/>
              <a:gd name="connsiteX2" fmla="*/ 2664363 w 2664363"/>
              <a:gd name="connsiteY2" fmla="*/ 211991 h 211991"/>
              <a:gd name="connsiteX3" fmla="*/ 0 w 2664363"/>
              <a:gd name="connsiteY3" fmla="*/ 211991 h 211991"/>
            </a:gdLst>
            <a:ahLst/>
            <a:cxnLst>
              <a:cxn ang="0">
                <a:pos x="connsiteX0" y="connsiteY0"/>
              </a:cxn>
              <a:cxn ang="0">
                <a:pos x="connsiteX1" y="connsiteY1"/>
              </a:cxn>
              <a:cxn ang="0">
                <a:pos x="connsiteX2" y="connsiteY2"/>
              </a:cxn>
              <a:cxn ang="0">
                <a:pos x="connsiteX3" y="connsiteY3"/>
              </a:cxn>
            </a:cxnLst>
            <a:rect l="l" t="t" r="r" b="b"/>
            <a:pathLst>
              <a:path w="2664363" h="211991">
                <a:moveTo>
                  <a:pt x="0" y="0"/>
                </a:moveTo>
                <a:lnTo>
                  <a:pt x="2664363" y="0"/>
                </a:lnTo>
                <a:lnTo>
                  <a:pt x="2664363" y="211991"/>
                </a:lnTo>
                <a:lnTo>
                  <a:pt x="0" y="211991"/>
                </a:lnTo>
                <a:close/>
              </a:path>
            </a:pathLst>
          </a:custGeom>
          <a:solidFill>
            <a:srgbClr val="8E5E4F"/>
          </a:solidFill>
          <a:ln w="0"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7E9146E2-119A-7127-503F-2DFC97DCBBEE}"/>
              </a:ext>
            </a:extLst>
          </p:cNvPr>
          <p:cNvSpPr/>
          <p:nvPr userDrawn="1"/>
        </p:nvSpPr>
        <p:spPr>
          <a:xfrm>
            <a:off x="319664" y="706835"/>
            <a:ext cx="2496627" cy="112464"/>
          </a:xfrm>
          <a:custGeom>
            <a:avLst/>
            <a:gdLst>
              <a:gd name="connsiteX0" fmla="*/ 55271 w 2496627"/>
              <a:gd name="connsiteY0" fmla="*/ 87038 h 112464"/>
              <a:gd name="connsiteX1" fmla="*/ 41309 w 2496627"/>
              <a:gd name="connsiteY1" fmla="*/ 87038 h 112464"/>
              <a:gd name="connsiteX2" fmla="*/ 30550 w 2496627"/>
              <a:gd name="connsiteY2" fmla="*/ 48034 h 112464"/>
              <a:gd name="connsiteX3" fmla="*/ 25170 w 2496627"/>
              <a:gd name="connsiteY3" fmla="*/ 24337 h 112464"/>
              <a:gd name="connsiteX4" fmla="*/ 21327 w 2496627"/>
              <a:gd name="connsiteY4" fmla="*/ 47074 h 112464"/>
              <a:gd name="connsiteX5" fmla="*/ 13386 w 2496627"/>
              <a:gd name="connsiteY5" fmla="*/ 87038 h 112464"/>
              <a:gd name="connsiteX6" fmla="*/ 0 w 2496627"/>
              <a:gd name="connsiteY6" fmla="*/ 87038 h 112464"/>
              <a:gd name="connsiteX7" fmla="*/ 17356 w 2496627"/>
              <a:gd name="connsiteY7" fmla="*/ 6084 h 112464"/>
              <a:gd name="connsiteX8" fmla="*/ 32215 w 2496627"/>
              <a:gd name="connsiteY8" fmla="*/ 6084 h 112464"/>
              <a:gd name="connsiteX9" fmla="*/ 44063 w 2496627"/>
              <a:gd name="connsiteY9" fmla="*/ 46882 h 112464"/>
              <a:gd name="connsiteX10" fmla="*/ 48162 w 2496627"/>
              <a:gd name="connsiteY10" fmla="*/ 67376 h 112464"/>
              <a:gd name="connsiteX11" fmla="*/ 51941 w 2496627"/>
              <a:gd name="connsiteY11" fmla="*/ 43935 h 112464"/>
              <a:gd name="connsiteX12" fmla="*/ 59562 w 2496627"/>
              <a:gd name="connsiteY12" fmla="*/ 6084 h 112464"/>
              <a:gd name="connsiteX13" fmla="*/ 72564 w 2496627"/>
              <a:gd name="connsiteY13" fmla="*/ 6084 h 112464"/>
              <a:gd name="connsiteX14" fmla="*/ 55335 w 2496627"/>
              <a:gd name="connsiteY14" fmla="*/ 87038 h 112464"/>
              <a:gd name="connsiteX15" fmla="*/ 123736 w 2496627"/>
              <a:gd name="connsiteY15" fmla="*/ 70386 h 112464"/>
              <a:gd name="connsiteX16" fmla="*/ 123032 w 2496627"/>
              <a:gd name="connsiteY16" fmla="*/ 76214 h 112464"/>
              <a:gd name="connsiteX17" fmla="*/ 125145 w 2496627"/>
              <a:gd name="connsiteY17" fmla="*/ 83580 h 112464"/>
              <a:gd name="connsiteX18" fmla="*/ 114386 w 2496627"/>
              <a:gd name="connsiteY18" fmla="*/ 89216 h 112464"/>
              <a:gd name="connsiteX19" fmla="*/ 110863 w 2496627"/>
              <a:gd name="connsiteY19" fmla="*/ 79481 h 112464"/>
              <a:gd name="connsiteX20" fmla="*/ 110863 w 2496627"/>
              <a:gd name="connsiteY20" fmla="*/ 79032 h 112464"/>
              <a:gd name="connsiteX21" fmla="*/ 91393 w 2496627"/>
              <a:gd name="connsiteY21" fmla="*/ 88767 h 112464"/>
              <a:gd name="connsiteX22" fmla="*/ 77815 w 2496627"/>
              <a:gd name="connsiteY22" fmla="*/ 76727 h 112464"/>
              <a:gd name="connsiteX23" fmla="*/ 78840 w 2496627"/>
              <a:gd name="connsiteY23" fmla="*/ 67696 h 112464"/>
              <a:gd name="connsiteX24" fmla="*/ 87038 w 2496627"/>
              <a:gd name="connsiteY24" fmla="*/ 28821 h 112464"/>
              <a:gd name="connsiteX25" fmla="*/ 100295 w 2496627"/>
              <a:gd name="connsiteY25" fmla="*/ 26387 h 112464"/>
              <a:gd name="connsiteX26" fmla="*/ 92098 w 2496627"/>
              <a:gd name="connsiteY26" fmla="*/ 65263 h 112464"/>
              <a:gd name="connsiteX27" fmla="*/ 90945 w 2496627"/>
              <a:gd name="connsiteY27" fmla="*/ 73140 h 112464"/>
              <a:gd name="connsiteX28" fmla="*/ 95620 w 2496627"/>
              <a:gd name="connsiteY28" fmla="*/ 78776 h 112464"/>
              <a:gd name="connsiteX29" fmla="*/ 111888 w 2496627"/>
              <a:gd name="connsiteY29" fmla="*/ 67184 h 112464"/>
              <a:gd name="connsiteX30" fmla="*/ 120086 w 2496627"/>
              <a:gd name="connsiteY30" fmla="*/ 29077 h 112464"/>
              <a:gd name="connsiteX31" fmla="*/ 133087 w 2496627"/>
              <a:gd name="connsiteY31" fmla="*/ 26643 h 112464"/>
              <a:gd name="connsiteX32" fmla="*/ 123736 w 2496627"/>
              <a:gd name="connsiteY32" fmla="*/ 70450 h 112464"/>
              <a:gd name="connsiteX33" fmla="*/ 179072 w 2496627"/>
              <a:gd name="connsiteY33" fmla="*/ 39452 h 112464"/>
              <a:gd name="connsiteX34" fmla="*/ 174973 w 2496627"/>
              <a:gd name="connsiteY34" fmla="*/ 38492 h 112464"/>
              <a:gd name="connsiteX35" fmla="*/ 161139 w 2496627"/>
              <a:gd name="connsiteY35" fmla="*/ 48931 h 112464"/>
              <a:gd name="connsiteX36" fmla="*/ 153069 w 2496627"/>
              <a:gd name="connsiteY36" fmla="*/ 87038 h 112464"/>
              <a:gd name="connsiteX37" fmla="*/ 140324 w 2496627"/>
              <a:gd name="connsiteY37" fmla="*/ 87038 h 112464"/>
              <a:gd name="connsiteX38" fmla="*/ 148778 w 2496627"/>
              <a:gd name="connsiteY38" fmla="*/ 47458 h 112464"/>
              <a:gd name="connsiteX39" fmla="*/ 150059 w 2496627"/>
              <a:gd name="connsiteY39" fmla="*/ 37147 h 112464"/>
              <a:gd name="connsiteX40" fmla="*/ 149226 w 2496627"/>
              <a:gd name="connsiteY40" fmla="*/ 30806 h 112464"/>
              <a:gd name="connsiteX41" fmla="*/ 161203 w 2496627"/>
              <a:gd name="connsiteY41" fmla="*/ 25874 h 112464"/>
              <a:gd name="connsiteX42" fmla="*/ 162484 w 2496627"/>
              <a:gd name="connsiteY42" fmla="*/ 33240 h 112464"/>
              <a:gd name="connsiteX43" fmla="*/ 162164 w 2496627"/>
              <a:gd name="connsiteY43" fmla="*/ 37467 h 112464"/>
              <a:gd name="connsiteX44" fmla="*/ 179840 w 2496627"/>
              <a:gd name="connsiteY44" fmla="*/ 26323 h 112464"/>
              <a:gd name="connsiteX45" fmla="*/ 184772 w 2496627"/>
              <a:gd name="connsiteY45" fmla="*/ 27283 h 112464"/>
              <a:gd name="connsiteX46" fmla="*/ 179136 w 2496627"/>
              <a:gd name="connsiteY46" fmla="*/ 39452 h 112464"/>
              <a:gd name="connsiteX47" fmla="*/ 218780 w 2496627"/>
              <a:gd name="connsiteY47" fmla="*/ 36890 h 112464"/>
              <a:gd name="connsiteX48" fmla="*/ 207444 w 2496627"/>
              <a:gd name="connsiteY48" fmla="*/ 36890 h 112464"/>
              <a:gd name="connsiteX49" fmla="*/ 200783 w 2496627"/>
              <a:gd name="connsiteY49" fmla="*/ 68785 h 112464"/>
              <a:gd name="connsiteX50" fmla="*/ 200079 w 2496627"/>
              <a:gd name="connsiteY50" fmla="*/ 74549 h 112464"/>
              <a:gd name="connsiteX51" fmla="*/ 205587 w 2496627"/>
              <a:gd name="connsiteY51" fmla="*/ 79481 h 112464"/>
              <a:gd name="connsiteX52" fmla="*/ 211543 w 2496627"/>
              <a:gd name="connsiteY52" fmla="*/ 78328 h 112464"/>
              <a:gd name="connsiteX53" fmla="*/ 211543 w 2496627"/>
              <a:gd name="connsiteY53" fmla="*/ 86270 h 112464"/>
              <a:gd name="connsiteX54" fmla="*/ 199246 w 2496627"/>
              <a:gd name="connsiteY54" fmla="*/ 88703 h 112464"/>
              <a:gd name="connsiteX55" fmla="*/ 186821 w 2496627"/>
              <a:gd name="connsiteY55" fmla="*/ 78712 h 112464"/>
              <a:gd name="connsiteX56" fmla="*/ 187654 w 2496627"/>
              <a:gd name="connsiteY56" fmla="*/ 70642 h 112464"/>
              <a:gd name="connsiteX57" fmla="*/ 194827 w 2496627"/>
              <a:gd name="connsiteY57" fmla="*/ 36890 h 112464"/>
              <a:gd name="connsiteX58" fmla="*/ 188166 w 2496627"/>
              <a:gd name="connsiteY58" fmla="*/ 36890 h 112464"/>
              <a:gd name="connsiteX59" fmla="*/ 190023 w 2496627"/>
              <a:gd name="connsiteY59" fmla="*/ 27732 h 112464"/>
              <a:gd name="connsiteX60" fmla="*/ 196684 w 2496627"/>
              <a:gd name="connsiteY60" fmla="*/ 27732 h 112464"/>
              <a:gd name="connsiteX61" fmla="*/ 200527 w 2496627"/>
              <a:gd name="connsiteY61" fmla="*/ 13322 h 112464"/>
              <a:gd name="connsiteX62" fmla="*/ 214233 w 2496627"/>
              <a:gd name="connsiteY62" fmla="*/ 10183 h 112464"/>
              <a:gd name="connsiteX63" fmla="*/ 209429 w 2496627"/>
              <a:gd name="connsiteY63" fmla="*/ 27732 h 112464"/>
              <a:gd name="connsiteX64" fmla="*/ 223583 w 2496627"/>
              <a:gd name="connsiteY64" fmla="*/ 27732 h 112464"/>
              <a:gd name="connsiteX65" fmla="*/ 218780 w 2496627"/>
              <a:gd name="connsiteY65" fmla="*/ 36890 h 112464"/>
              <a:gd name="connsiteX66" fmla="*/ 268736 w 2496627"/>
              <a:gd name="connsiteY66" fmla="*/ 70386 h 112464"/>
              <a:gd name="connsiteX67" fmla="*/ 268031 w 2496627"/>
              <a:gd name="connsiteY67" fmla="*/ 76214 h 112464"/>
              <a:gd name="connsiteX68" fmla="*/ 270145 w 2496627"/>
              <a:gd name="connsiteY68" fmla="*/ 83580 h 112464"/>
              <a:gd name="connsiteX69" fmla="*/ 259385 w 2496627"/>
              <a:gd name="connsiteY69" fmla="*/ 89216 h 112464"/>
              <a:gd name="connsiteX70" fmla="*/ 255862 w 2496627"/>
              <a:gd name="connsiteY70" fmla="*/ 79481 h 112464"/>
              <a:gd name="connsiteX71" fmla="*/ 255862 w 2496627"/>
              <a:gd name="connsiteY71" fmla="*/ 79032 h 112464"/>
              <a:gd name="connsiteX72" fmla="*/ 236393 w 2496627"/>
              <a:gd name="connsiteY72" fmla="*/ 88767 h 112464"/>
              <a:gd name="connsiteX73" fmla="*/ 222815 w 2496627"/>
              <a:gd name="connsiteY73" fmla="*/ 76727 h 112464"/>
              <a:gd name="connsiteX74" fmla="*/ 223840 w 2496627"/>
              <a:gd name="connsiteY74" fmla="*/ 67696 h 112464"/>
              <a:gd name="connsiteX75" fmla="*/ 232037 w 2496627"/>
              <a:gd name="connsiteY75" fmla="*/ 28821 h 112464"/>
              <a:gd name="connsiteX76" fmla="*/ 245295 w 2496627"/>
              <a:gd name="connsiteY76" fmla="*/ 26387 h 112464"/>
              <a:gd name="connsiteX77" fmla="*/ 237097 w 2496627"/>
              <a:gd name="connsiteY77" fmla="*/ 65263 h 112464"/>
              <a:gd name="connsiteX78" fmla="*/ 235944 w 2496627"/>
              <a:gd name="connsiteY78" fmla="*/ 73140 h 112464"/>
              <a:gd name="connsiteX79" fmla="*/ 240620 w 2496627"/>
              <a:gd name="connsiteY79" fmla="*/ 78776 h 112464"/>
              <a:gd name="connsiteX80" fmla="*/ 256887 w 2496627"/>
              <a:gd name="connsiteY80" fmla="*/ 67184 h 112464"/>
              <a:gd name="connsiteX81" fmla="*/ 265085 w 2496627"/>
              <a:gd name="connsiteY81" fmla="*/ 29077 h 112464"/>
              <a:gd name="connsiteX82" fmla="*/ 278086 w 2496627"/>
              <a:gd name="connsiteY82" fmla="*/ 26643 h 112464"/>
              <a:gd name="connsiteX83" fmla="*/ 268736 w 2496627"/>
              <a:gd name="connsiteY83" fmla="*/ 70450 h 112464"/>
              <a:gd name="connsiteX84" fmla="*/ 324007 w 2496627"/>
              <a:gd name="connsiteY84" fmla="*/ 39452 h 112464"/>
              <a:gd name="connsiteX85" fmla="*/ 319908 w 2496627"/>
              <a:gd name="connsiteY85" fmla="*/ 38492 h 112464"/>
              <a:gd name="connsiteX86" fmla="*/ 306074 w 2496627"/>
              <a:gd name="connsiteY86" fmla="*/ 48931 h 112464"/>
              <a:gd name="connsiteX87" fmla="*/ 298004 w 2496627"/>
              <a:gd name="connsiteY87" fmla="*/ 87038 h 112464"/>
              <a:gd name="connsiteX88" fmla="*/ 285259 w 2496627"/>
              <a:gd name="connsiteY88" fmla="*/ 87038 h 112464"/>
              <a:gd name="connsiteX89" fmla="*/ 293713 w 2496627"/>
              <a:gd name="connsiteY89" fmla="*/ 47458 h 112464"/>
              <a:gd name="connsiteX90" fmla="*/ 294994 w 2496627"/>
              <a:gd name="connsiteY90" fmla="*/ 37147 h 112464"/>
              <a:gd name="connsiteX91" fmla="*/ 294162 w 2496627"/>
              <a:gd name="connsiteY91" fmla="*/ 30806 h 112464"/>
              <a:gd name="connsiteX92" fmla="*/ 306138 w 2496627"/>
              <a:gd name="connsiteY92" fmla="*/ 25874 h 112464"/>
              <a:gd name="connsiteX93" fmla="*/ 307419 w 2496627"/>
              <a:gd name="connsiteY93" fmla="*/ 33240 h 112464"/>
              <a:gd name="connsiteX94" fmla="*/ 307099 w 2496627"/>
              <a:gd name="connsiteY94" fmla="*/ 37467 h 112464"/>
              <a:gd name="connsiteX95" fmla="*/ 324776 w 2496627"/>
              <a:gd name="connsiteY95" fmla="*/ 26323 h 112464"/>
              <a:gd name="connsiteX96" fmla="*/ 329707 w 2496627"/>
              <a:gd name="connsiteY96" fmla="*/ 27283 h 112464"/>
              <a:gd name="connsiteX97" fmla="*/ 324071 w 2496627"/>
              <a:gd name="connsiteY97" fmla="*/ 39452 h 112464"/>
              <a:gd name="connsiteX98" fmla="*/ 340915 w 2496627"/>
              <a:gd name="connsiteY98" fmla="*/ 87038 h 112464"/>
              <a:gd name="connsiteX99" fmla="*/ 327786 w 2496627"/>
              <a:gd name="connsiteY99" fmla="*/ 87038 h 112464"/>
              <a:gd name="connsiteX100" fmla="*/ 340210 w 2496627"/>
              <a:gd name="connsiteY100" fmla="*/ 28436 h 112464"/>
              <a:gd name="connsiteX101" fmla="*/ 353660 w 2496627"/>
              <a:gd name="connsiteY101" fmla="*/ 26451 h 112464"/>
              <a:gd name="connsiteX102" fmla="*/ 340915 w 2496627"/>
              <a:gd name="connsiteY102" fmla="*/ 87038 h 112464"/>
              <a:gd name="connsiteX103" fmla="*/ 350650 w 2496627"/>
              <a:gd name="connsiteY103" fmla="*/ 19150 h 112464"/>
              <a:gd name="connsiteX104" fmla="*/ 342068 w 2496627"/>
              <a:gd name="connsiteY104" fmla="*/ 10568 h 112464"/>
              <a:gd name="connsiteX105" fmla="*/ 350714 w 2496627"/>
              <a:gd name="connsiteY105" fmla="*/ 1921 h 112464"/>
              <a:gd name="connsiteX106" fmla="*/ 359168 w 2496627"/>
              <a:gd name="connsiteY106" fmla="*/ 10504 h 112464"/>
              <a:gd name="connsiteX107" fmla="*/ 350586 w 2496627"/>
              <a:gd name="connsiteY107" fmla="*/ 19150 h 112464"/>
              <a:gd name="connsiteX108" fmla="*/ 414952 w 2496627"/>
              <a:gd name="connsiteY108" fmla="*/ 44640 h 112464"/>
              <a:gd name="connsiteX109" fmla="*/ 405921 w 2496627"/>
              <a:gd name="connsiteY109" fmla="*/ 87038 h 112464"/>
              <a:gd name="connsiteX110" fmla="*/ 393176 w 2496627"/>
              <a:gd name="connsiteY110" fmla="*/ 87038 h 112464"/>
              <a:gd name="connsiteX111" fmla="*/ 401502 w 2496627"/>
              <a:gd name="connsiteY111" fmla="*/ 47778 h 112464"/>
              <a:gd name="connsiteX112" fmla="*/ 402335 w 2496627"/>
              <a:gd name="connsiteY112" fmla="*/ 42014 h 112464"/>
              <a:gd name="connsiteX113" fmla="*/ 397659 w 2496627"/>
              <a:gd name="connsiteY113" fmla="*/ 37339 h 112464"/>
              <a:gd name="connsiteX114" fmla="*/ 381392 w 2496627"/>
              <a:gd name="connsiteY114" fmla="*/ 48355 h 112464"/>
              <a:gd name="connsiteX115" fmla="*/ 373194 w 2496627"/>
              <a:gd name="connsiteY115" fmla="*/ 87038 h 112464"/>
              <a:gd name="connsiteX116" fmla="*/ 360513 w 2496627"/>
              <a:gd name="connsiteY116" fmla="*/ 87038 h 112464"/>
              <a:gd name="connsiteX117" fmla="*/ 369159 w 2496627"/>
              <a:gd name="connsiteY117" fmla="*/ 46049 h 112464"/>
              <a:gd name="connsiteX118" fmla="*/ 370312 w 2496627"/>
              <a:gd name="connsiteY118" fmla="*/ 37018 h 112464"/>
              <a:gd name="connsiteX119" fmla="*/ 369351 w 2496627"/>
              <a:gd name="connsiteY119" fmla="*/ 30806 h 112464"/>
              <a:gd name="connsiteX120" fmla="*/ 381328 w 2496627"/>
              <a:gd name="connsiteY120" fmla="*/ 25874 h 112464"/>
              <a:gd name="connsiteX121" fmla="*/ 382737 w 2496627"/>
              <a:gd name="connsiteY121" fmla="*/ 33240 h 112464"/>
              <a:gd name="connsiteX122" fmla="*/ 382417 w 2496627"/>
              <a:gd name="connsiteY122" fmla="*/ 37018 h 112464"/>
              <a:gd name="connsiteX123" fmla="*/ 403744 w 2496627"/>
              <a:gd name="connsiteY123" fmla="*/ 26451 h 112464"/>
              <a:gd name="connsiteX124" fmla="*/ 415592 w 2496627"/>
              <a:gd name="connsiteY124" fmla="*/ 38171 h 112464"/>
              <a:gd name="connsiteX125" fmla="*/ 415016 w 2496627"/>
              <a:gd name="connsiteY125" fmla="*/ 44640 h 112464"/>
              <a:gd name="connsiteX126" fmla="*/ 481559 w 2496627"/>
              <a:gd name="connsiteY126" fmla="*/ 40733 h 112464"/>
              <a:gd name="connsiteX127" fmla="*/ 475347 w 2496627"/>
              <a:gd name="connsiteY127" fmla="*/ 69682 h 112464"/>
              <a:gd name="connsiteX128" fmla="*/ 471504 w 2496627"/>
              <a:gd name="connsiteY128" fmla="*/ 89856 h 112464"/>
              <a:gd name="connsiteX129" fmla="*/ 440314 w 2496627"/>
              <a:gd name="connsiteY129" fmla="*/ 111888 h 112464"/>
              <a:gd name="connsiteX130" fmla="*/ 419563 w 2496627"/>
              <a:gd name="connsiteY130" fmla="*/ 106636 h 112464"/>
              <a:gd name="connsiteX131" fmla="*/ 424046 w 2496627"/>
              <a:gd name="connsiteY131" fmla="*/ 97478 h 112464"/>
              <a:gd name="connsiteX132" fmla="*/ 441403 w 2496627"/>
              <a:gd name="connsiteY132" fmla="*/ 101961 h 112464"/>
              <a:gd name="connsiteX133" fmla="*/ 458631 w 2496627"/>
              <a:gd name="connsiteY133" fmla="*/ 89920 h 112464"/>
              <a:gd name="connsiteX134" fmla="*/ 460744 w 2496627"/>
              <a:gd name="connsiteY134" fmla="*/ 81274 h 112464"/>
              <a:gd name="connsiteX135" fmla="*/ 444477 w 2496627"/>
              <a:gd name="connsiteY135" fmla="*/ 88447 h 112464"/>
              <a:gd name="connsiteX136" fmla="*/ 426992 w 2496627"/>
              <a:gd name="connsiteY136" fmla="*/ 68273 h 112464"/>
              <a:gd name="connsiteX137" fmla="*/ 440250 w 2496627"/>
              <a:gd name="connsiteY137" fmla="*/ 34969 h 112464"/>
              <a:gd name="connsiteX138" fmla="*/ 462410 w 2496627"/>
              <a:gd name="connsiteY138" fmla="*/ 26323 h 112464"/>
              <a:gd name="connsiteX139" fmla="*/ 484313 w 2496627"/>
              <a:gd name="connsiteY139" fmla="*/ 30870 h 112464"/>
              <a:gd name="connsiteX140" fmla="*/ 481623 w 2496627"/>
              <a:gd name="connsiteY140" fmla="*/ 40861 h 112464"/>
              <a:gd name="connsiteX141" fmla="*/ 461257 w 2496627"/>
              <a:gd name="connsiteY141" fmla="*/ 36762 h 112464"/>
              <a:gd name="connsiteX142" fmla="*/ 449088 w 2496627"/>
              <a:gd name="connsiteY142" fmla="*/ 42270 h 112464"/>
              <a:gd name="connsiteX143" fmla="*/ 440506 w 2496627"/>
              <a:gd name="connsiteY143" fmla="*/ 67824 h 112464"/>
              <a:gd name="connsiteX144" fmla="*/ 448256 w 2496627"/>
              <a:gd name="connsiteY144" fmla="*/ 78136 h 112464"/>
              <a:gd name="connsiteX145" fmla="*/ 462922 w 2496627"/>
              <a:gd name="connsiteY145" fmla="*/ 67568 h 112464"/>
              <a:gd name="connsiteX146" fmla="*/ 469262 w 2496627"/>
              <a:gd name="connsiteY146" fmla="*/ 38363 h 112464"/>
              <a:gd name="connsiteX147" fmla="*/ 461321 w 2496627"/>
              <a:gd name="connsiteY147" fmla="*/ 36698 h 112464"/>
              <a:gd name="connsiteX148" fmla="*/ 561488 w 2496627"/>
              <a:gd name="connsiteY148" fmla="*/ 40989 h 112464"/>
              <a:gd name="connsiteX149" fmla="*/ 551305 w 2496627"/>
              <a:gd name="connsiteY149" fmla="*/ 36634 h 112464"/>
              <a:gd name="connsiteX150" fmla="*/ 541698 w 2496627"/>
              <a:gd name="connsiteY150" fmla="*/ 41438 h 112464"/>
              <a:gd name="connsiteX151" fmla="*/ 533500 w 2496627"/>
              <a:gd name="connsiteY151" fmla="*/ 68145 h 112464"/>
              <a:gd name="connsiteX152" fmla="*/ 542275 w 2496627"/>
              <a:gd name="connsiteY152" fmla="*/ 78712 h 112464"/>
              <a:gd name="connsiteX153" fmla="*/ 555724 w 2496627"/>
              <a:gd name="connsiteY153" fmla="*/ 72500 h 112464"/>
              <a:gd name="connsiteX154" fmla="*/ 560399 w 2496627"/>
              <a:gd name="connsiteY154" fmla="*/ 80570 h 112464"/>
              <a:gd name="connsiteX155" fmla="*/ 539457 w 2496627"/>
              <a:gd name="connsiteY155" fmla="*/ 88447 h 112464"/>
              <a:gd name="connsiteX156" fmla="*/ 519538 w 2496627"/>
              <a:gd name="connsiteY156" fmla="*/ 68145 h 112464"/>
              <a:gd name="connsiteX157" fmla="*/ 534653 w 2496627"/>
              <a:gd name="connsiteY157" fmla="*/ 32984 h 112464"/>
              <a:gd name="connsiteX158" fmla="*/ 553418 w 2496627"/>
              <a:gd name="connsiteY158" fmla="*/ 26067 h 112464"/>
              <a:gd name="connsiteX159" fmla="*/ 568533 w 2496627"/>
              <a:gd name="connsiteY159" fmla="*/ 32279 h 112464"/>
              <a:gd name="connsiteX160" fmla="*/ 561488 w 2496627"/>
              <a:gd name="connsiteY160" fmla="*/ 40925 h 112464"/>
              <a:gd name="connsiteX161" fmla="*/ 590437 w 2496627"/>
              <a:gd name="connsiteY161" fmla="*/ 88447 h 112464"/>
              <a:gd name="connsiteX162" fmla="*/ 569814 w 2496627"/>
              <a:gd name="connsiteY162" fmla="*/ 67248 h 112464"/>
              <a:gd name="connsiteX163" fmla="*/ 603438 w 2496627"/>
              <a:gd name="connsiteY163" fmla="*/ 26323 h 112464"/>
              <a:gd name="connsiteX164" fmla="*/ 624381 w 2496627"/>
              <a:gd name="connsiteY164" fmla="*/ 47202 h 112464"/>
              <a:gd name="connsiteX165" fmla="*/ 590373 w 2496627"/>
              <a:gd name="connsiteY165" fmla="*/ 88447 h 112464"/>
              <a:gd name="connsiteX166" fmla="*/ 601453 w 2496627"/>
              <a:gd name="connsiteY166" fmla="*/ 36186 h 112464"/>
              <a:gd name="connsiteX167" fmla="*/ 583648 w 2496627"/>
              <a:gd name="connsiteY167" fmla="*/ 68401 h 112464"/>
              <a:gd name="connsiteX168" fmla="*/ 592807 w 2496627"/>
              <a:gd name="connsiteY168" fmla="*/ 78712 h 112464"/>
              <a:gd name="connsiteX169" fmla="*/ 610483 w 2496627"/>
              <a:gd name="connsiteY169" fmla="*/ 46753 h 112464"/>
              <a:gd name="connsiteX170" fmla="*/ 601453 w 2496627"/>
              <a:gd name="connsiteY170" fmla="*/ 36186 h 112464"/>
              <a:gd name="connsiteX171" fmla="*/ 688171 w 2496627"/>
              <a:gd name="connsiteY171" fmla="*/ 44640 h 112464"/>
              <a:gd name="connsiteX172" fmla="*/ 679140 w 2496627"/>
              <a:gd name="connsiteY172" fmla="*/ 87038 h 112464"/>
              <a:gd name="connsiteX173" fmla="*/ 666395 w 2496627"/>
              <a:gd name="connsiteY173" fmla="*/ 87038 h 112464"/>
              <a:gd name="connsiteX174" fmla="*/ 674721 w 2496627"/>
              <a:gd name="connsiteY174" fmla="*/ 47778 h 112464"/>
              <a:gd name="connsiteX175" fmla="*/ 675554 w 2496627"/>
              <a:gd name="connsiteY175" fmla="*/ 42014 h 112464"/>
              <a:gd name="connsiteX176" fmla="*/ 670878 w 2496627"/>
              <a:gd name="connsiteY176" fmla="*/ 37339 h 112464"/>
              <a:gd name="connsiteX177" fmla="*/ 654611 w 2496627"/>
              <a:gd name="connsiteY177" fmla="*/ 48355 h 112464"/>
              <a:gd name="connsiteX178" fmla="*/ 646413 w 2496627"/>
              <a:gd name="connsiteY178" fmla="*/ 87038 h 112464"/>
              <a:gd name="connsiteX179" fmla="*/ 633732 w 2496627"/>
              <a:gd name="connsiteY179" fmla="*/ 87038 h 112464"/>
              <a:gd name="connsiteX180" fmla="*/ 642378 w 2496627"/>
              <a:gd name="connsiteY180" fmla="*/ 46049 h 112464"/>
              <a:gd name="connsiteX181" fmla="*/ 643531 w 2496627"/>
              <a:gd name="connsiteY181" fmla="*/ 37018 h 112464"/>
              <a:gd name="connsiteX182" fmla="*/ 642570 w 2496627"/>
              <a:gd name="connsiteY182" fmla="*/ 30806 h 112464"/>
              <a:gd name="connsiteX183" fmla="*/ 654547 w 2496627"/>
              <a:gd name="connsiteY183" fmla="*/ 25874 h 112464"/>
              <a:gd name="connsiteX184" fmla="*/ 655956 w 2496627"/>
              <a:gd name="connsiteY184" fmla="*/ 33240 h 112464"/>
              <a:gd name="connsiteX185" fmla="*/ 655635 w 2496627"/>
              <a:gd name="connsiteY185" fmla="*/ 37018 h 112464"/>
              <a:gd name="connsiteX186" fmla="*/ 676963 w 2496627"/>
              <a:gd name="connsiteY186" fmla="*/ 26451 h 112464"/>
              <a:gd name="connsiteX187" fmla="*/ 688811 w 2496627"/>
              <a:gd name="connsiteY187" fmla="*/ 38171 h 112464"/>
              <a:gd name="connsiteX188" fmla="*/ 688235 w 2496627"/>
              <a:gd name="connsiteY188" fmla="*/ 44640 h 112464"/>
              <a:gd name="connsiteX189" fmla="*/ 747028 w 2496627"/>
              <a:gd name="connsiteY189" fmla="*/ 87038 h 112464"/>
              <a:gd name="connsiteX190" fmla="*/ 733899 w 2496627"/>
              <a:gd name="connsiteY190" fmla="*/ 87038 h 112464"/>
              <a:gd name="connsiteX191" fmla="*/ 744531 w 2496627"/>
              <a:gd name="connsiteY191" fmla="*/ 36890 h 112464"/>
              <a:gd name="connsiteX192" fmla="*/ 722499 w 2496627"/>
              <a:gd name="connsiteY192" fmla="*/ 36890 h 112464"/>
              <a:gd name="connsiteX193" fmla="*/ 712508 w 2496627"/>
              <a:gd name="connsiteY193" fmla="*/ 87743 h 112464"/>
              <a:gd name="connsiteX194" fmla="*/ 700083 w 2496627"/>
              <a:gd name="connsiteY194" fmla="*/ 112464 h 112464"/>
              <a:gd name="connsiteX195" fmla="*/ 691437 w 2496627"/>
              <a:gd name="connsiteY195" fmla="*/ 105804 h 112464"/>
              <a:gd name="connsiteX196" fmla="*/ 699891 w 2496627"/>
              <a:gd name="connsiteY196" fmla="*/ 87422 h 112464"/>
              <a:gd name="connsiteX197" fmla="*/ 709882 w 2496627"/>
              <a:gd name="connsiteY197" fmla="*/ 36890 h 112464"/>
              <a:gd name="connsiteX198" fmla="*/ 703926 w 2496627"/>
              <a:gd name="connsiteY198" fmla="*/ 36890 h 112464"/>
              <a:gd name="connsiteX199" fmla="*/ 705911 w 2496627"/>
              <a:gd name="connsiteY199" fmla="*/ 27732 h 112464"/>
              <a:gd name="connsiteX200" fmla="*/ 711675 w 2496627"/>
              <a:gd name="connsiteY200" fmla="*/ 27732 h 112464"/>
              <a:gd name="connsiteX201" fmla="*/ 713212 w 2496627"/>
              <a:gd name="connsiteY201" fmla="*/ 19662 h 112464"/>
              <a:gd name="connsiteX202" fmla="*/ 723204 w 2496627"/>
              <a:gd name="connsiteY202" fmla="*/ 3843 h 112464"/>
              <a:gd name="connsiteX203" fmla="*/ 735052 w 2496627"/>
              <a:gd name="connsiteY203" fmla="*/ 1025 h 112464"/>
              <a:gd name="connsiteX204" fmla="*/ 747221 w 2496627"/>
              <a:gd name="connsiteY204" fmla="*/ 3971 h 112464"/>
              <a:gd name="connsiteX205" fmla="*/ 741969 w 2496627"/>
              <a:gd name="connsiteY205" fmla="*/ 12425 h 112464"/>
              <a:gd name="connsiteX206" fmla="*/ 734796 w 2496627"/>
              <a:gd name="connsiteY206" fmla="*/ 10696 h 112464"/>
              <a:gd name="connsiteX207" fmla="*/ 725893 w 2496627"/>
              <a:gd name="connsiteY207" fmla="*/ 19022 h 112464"/>
              <a:gd name="connsiteX208" fmla="*/ 724228 w 2496627"/>
              <a:gd name="connsiteY208" fmla="*/ 27796 h 112464"/>
              <a:gd name="connsiteX209" fmla="*/ 759645 w 2496627"/>
              <a:gd name="connsiteY209" fmla="*/ 27796 h 112464"/>
              <a:gd name="connsiteX210" fmla="*/ 747093 w 2496627"/>
              <a:gd name="connsiteY210" fmla="*/ 87102 h 112464"/>
              <a:gd name="connsiteX211" fmla="*/ 756763 w 2496627"/>
              <a:gd name="connsiteY211" fmla="*/ 19150 h 112464"/>
              <a:gd name="connsiteX212" fmla="*/ 748181 w 2496627"/>
              <a:gd name="connsiteY212" fmla="*/ 10568 h 112464"/>
              <a:gd name="connsiteX213" fmla="*/ 756828 w 2496627"/>
              <a:gd name="connsiteY213" fmla="*/ 1921 h 112464"/>
              <a:gd name="connsiteX214" fmla="*/ 765410 w 2496627"/>
              <a:gd name="connsiteY214" fmla="*/ 10504 h 112464"/>
              <a:gd name="connsiteX215" fmla="*/ 756763 w 2496627"/>
              <a:gd name="connsiteY215" fmla="*/ 19150 h 112464"/>
              <a:gd name="connsiteX216" fmla="*/ 816774 w 2496627"/>
              <a:gd name="connsiteY216" fmla="*/ 66415 h 112464"/>
              <a:gd name="connsiteX217" fmla="*/ 814917 w 2496627"/>
              <a:gd name="connsiteY217" fmla="*/ 79801 h 112464"/>
              <a:gd name="connsiteX218" fmla="*/ 816198 w 2496627"/>
              <a:gd name="connsiteY218" fmla="*/ 85565 h 112464"/>
              <a:gd name="connsiteX219" fmla="*/ 805182 w 2496627"/>
              <a:gd name="connsiteY219" fmla="*/ 88127 h 112464"/>
              <a:gd name="connsiteX220" fmla="*/ 802940 w 2496627"/>
              <a:gd name="connsiteY220" fmla="*/ 80762 h 112464"/>
              <a:gd name="connsiteX221" fmla="*/ 802940 w 2496627"/>
              <a:gd name="connsiteY221" fmla="*/ 79609 h 112464"/>
              <a:gd name="connsiteX222" fmla="*/ 785456 w 2496627"/>
              <a:gd name="connsiteY222" fmla="*/ 88255 h 112464"/>
              <a:gd name="connsiteX223" fmla="*/ 767971 w 2496627"/>
              <a:gd name="connsiteY223" fmla="*/ 67889 h 112464"/>
              <a:gd name="connsiteX224" fmla="*/ 780973 w 2496627"/>
              <a:gd name="connsiteY224" fmla="*/ 35225 h 112464"/>
              <a:gd name="connsiteX225" fmla="*/ 800763 w 2496627"/>
              <a:gd name="connsiteY225" fmla="*/ 26899 h 112464"/>
              <a:gd name="connsiteX226" fmla="*/ 812099 w 2496627"/>
              <a:gd name="connsiteY226" fmla="*/ 28757 h 112464"/>
              <a:gd name="connsiteX227" fmla="*/ 813636 w 2496627"/>
              <a:gd name="connsiteY227" fmla="*/ 20815 h 112464"/>
              <a:gd name="connsiteX228" fmla="*/ 817863 w 2496627"/>
              <a:gd name="connsiteY228" fmla="*/ 897 h 112464"/>
              <a:gd name="connsiteX229" fmla="*/ 830160 w 2496627"/>
              <a:gd name="connsiteY229" fmla="*/ 3010 h 112464"/>
              <a:gd name="connsiteX230" fmla="*/ 816710 w 2496627"/>
              <a:gd name="connsiteY230" fmla="*/ 66544 h 112464"/>
              <a:gd name="connsiteX231" fmla="*/ 800378 w 2496627"/>
              <a:gd name="connsiteY231" fmla="*/ 37211 h 112464"/>
              <a:gd name="connsiteX232" fmla="*/ 789619 w 2496627"/>
              <a:gd name="connsiteY232" fmla="*/ 42590 h 112464"/>
              <a:gd name="connsiteX233" fmla="*/ 781549 w 2496627"/>
              <a:gd name="connsiteY233" fmla="*/ 68017 h 112464"/>
              <a:gd name="connsiteX234" fmla="*/ 788722 w 2496627"/>
              <a:gd name="connsiteY234" fmla="*/ 77880 h 112464"/>
              <a:gd name="connsiteX235" fmla="*/ 803709 w 2496627"/>
              <a:gd name="connsiteY235" fmla="*/ 67312 h 112464"/>
              <a:gd name="connsiteX236" fmla="*/ 809665 w 2496627"/>
              <a:gd name="connsiteY236" fmla="*/ 39516 h 112464"/>
              <a:gd name="connsiteX237" fmla="*/ 800378 w 2496627"/>
              <a:gd name="connsiteY237" fmla="*/ 37147 h 112464"/>
              <a:gd name="connsiteX238" fmla="*/ 880372 w 2496627"/>
              <a:gd name="connsiteY238" fmla="*/ 54439 h 112464"/>
              <a:gd name="connsiteX239" fmla="*/ 855202 w 2496627"/>
              <a:gd name="connsiteY239" fmla="*/ 61932 h 112464"/>
              <a:gd name="connsiteX240" fmla="*/ 848028 w 2496627"/>
              <a:gd name="connsiteY240" fmla="*/ 61484 h 112464"/>
              <a:gd name="connsiteX241" fmla="*/ 847324 w 2496627"/>
              <a:gd name="connsiteY241" fmla="*/ 67696 h 112464"/>
              <a:gd name="connsiteX242" fmla="*/ 858084 w 2496627"/>
              <a:gd name="connsiteY242" fmla="*/ 78584 h 112464"/>
              <a:gd name="connsiteX243" fmla="*/ 874864 w 2496627"/>
              <a:gd name="connsiteY243" fmla="*/ 72116 h 112464"/>
              <a:gd name="connsiteX244" fmla="*/ 878834 w 2496627"/>
              <a:gd name="connsiteY244" fmla="*/ 80057 h 112464"/>
              <a:gd name="connsiteX245" fmla="*/ 854689 w 2496627"/>
              <a:gd name="connsiteY245" fmla="*/ 88511 h 112464"/>
              <a:gd name="connsiteX246" fmla="*/ 833618 w 2496627"/>
              <a:gd name="connsiteY246" fmla="*/ 66864 h 112464"/>
              <a:gd name="connsiteX247" fmla="*/ 846876 w 2496627"/>
              <a:gd name="connsiteY247" fmla="*/ 34393 h 112464"/>
              <a:gd name="connsiteX248" fmla="*/ 866922 w 2496627"/>
              <a:gd name="connsiteY248" fmla="*/ 26323 h 112464"/>
              <a:gd name="connsiteX249" fmla="*/ 885687 w 2496627"/>
              <a:gd name="connsiteY249" fmla="*/ 42142 h 112464"/>
              <a:gd name="connsiteX250" fmla="*/ 880436 w 2496627"/>
              <a:gd name="connsiteY250" fmla="*/ 54439 h 112464"/>
              <a:gd name="connsiteX251" fmla="*/ 865257 w 2496627"/>
              <a:gd name="connsiteY251" fmla="*/ 35930 h 112464"/>
              <a:gd name="connsiteX252" fmla="*/ 850142 w 2496627"/>
              <a:gd name="connsiteY252" fmla="*/ 52325 h 112464"/>
              <a:gd name="connsiteX253" fmla="*/ 855266 w 2496627"/>
              <a:gd name="connsiteY253" fmla="*/ 52646 h 112464"/>
              <a:gd name="connsiteX254" fmla="*/ 870124 w 2496627"/>
              <a:gd name="connsiteY254" fmla="*/ 48803 h 112464"/>
              <a:gd name="connsiteX255" fmla="*/ 872558 w 2496627"/>
              <a:gd name="connsiteY255" fmla="*/ 42975 h 112464"/>
              <a:gd name="connsiteX256" fmla="*/ 865193 w 2496627"/>
              <a:gd name="connsiteY256" fmla="*/ 35930 h 112464"/>
              <a:gd name="connsiteX257" fmla="*/ 946467 w 2496627"/>
              <a:gd name="connsiteY257" fmla="*/ 44640 h 112464"/>
              <a:gd name="connsiteX258" fmla="*/ 937436 w 2496627"/>
              <a:gd name="connsiteY258" fmla="*/ 87038 h 112464"/>
              <a:gd name="connsiteX259" fmla="*/ 924691 w 2496627"/>
              <a:gd name="connsiteY259" fmla="*/ 87038 h 112464"/>
              <a:gd name="connsiteX260" fmla="*/ 933017 w 2496627"/>
              <a:gd name="connsiteY260" fmla="*/ 47778 h 112464"/>
              <a:gd name="connsiteX261" fmla="*/ 933850 w 2496627"/>
              <a:gd name="connsiteY261" fmla="*/ 42014 h 112464"/>
              <a:gd name="connsiteX262" fmla="*/ 929174 w 2496627"/>
              <a:gd name="connsiteY262" fmla="*/ 37339 h 112464"/>
              <a:gd name="connsiteX263" fmla="*/ 912907 w 2496627"/>
              <a:gd name="connsiteY263" fmla="*/ 48355 h 112464"/>
              <a:gd name="connsiteX264" fmla="*/ 904709 w 2496627"/>
              <a:gd name="connsiteY264" fmla="*/ 87038 h 112464"/>
              <a:gd name="connsiteX265" fmla="*/ 892028 w 2496627"/>
              <a:gd name="connsiteY265" fmla="*/ 87038 h 112464"/>
              <a:gd name="connsiteX266" fmla="*/ 900674 w 2496627"/>
              <a:gd name="connsiteY266" fmla="*/ 46049 h 112464"/>
              <a:gd name="connsiteX267" fmla="*/ 901827 w 2496627"/>
              <a:gd name="connsiteY267" fmla="*/ 37018 h 112464"/>
              <a:gd name="connsiteX268" fmla="*/ 900866 w 2496627"/>
              <a:gd name="connsiteY268" fmla="*/ 30806 h 112464"/>
              <a:gd name="connsiteX269" fmla="*/ 912843 w 2496627"/>
              <a:gd name="connsiteY269" fmla="*/ 25874 h 112464"/>
              <a:gd name="connsiteX270" fmla="*/ 914252 w 2496627"/>
              <a:gd name="connsiteY270" fmla="*/ 33240 h 112464"/>
              <a:gd name="connsiteX271" fmla="*/ 913931 w 2496627"/>
              <a:gd name="connsiteY271" fmla="*/ 37018 h 112464"/>
              <a:gd name="connsiteX272" fmla="*/ 935259 w 2496627"/>
              <a:gd name="connsiteY272" fmla="*/ 26451 h 112464"/>
              <a:gd name="connsiteX273" fmla="*/ 947107 w 2496627"/>
              <a:gd name="connsiteY273" fmla="*/ 38171 h 112464"/>
              <a:gd name="connsiteX274" fmla="*/ 946531 w 2496627"/>
              <a:gd name="connsiteY274" fmla="*/ 44640 h 112464"/>
              <a:gd name="connsiteX275" fmla="*/ 990658 w 2496627"/>
              <a:gd name="connsiteY275" fmla="*/ 36890 h 112464"/>
              <a:gd name="connsiteX276" fmla="*/ 979322 w 2496627"/>
              <a:gd name="connsiteY276" fmla="*/ 36890 h 112464"/>
              <a:gd name="connsiteX277" fmla="*/ 972661 w 2496627"/>
              <a:gd name="connsiteY277" fmla="*/ 68785 h 112464"/>
              <a:gd name="connsiteX278" fmla="*/ 971957 w 2496627"/>
              <a:gd name="connsiteY278" fmla="*/ 74549 h 112464"/>
              <a:gd name="connsiteX279" fmla="*/ 977465 w 2496627"/>
              <a:gd name="connsiteY279" fmla="*/ 79481 h 112464"/>
              <a:gd name="connsiteX280" fmla="*/ 983421 w 2496627"/>
              <a:gd name="connsiteY280" fmla="*/ 78328 h 112464"/>
              <a:gd name="connsiteX281" fmla="*/ 983421 w 2496627"/>
              <a:gd name="connsiteY281" fmla="*/ 86270 h 112464"/>
              <a:gd name="connsiteX282" fmla="*/ 971124 w 2496627"/>
              <a:gd name="connsiteY282" fmla="*/ 88703 h 112464"/>
              <a:gd name="connsiteX283" fmla="*/ 958699 w 2496627"/>
              <a:gd name="connsiteY283" fmla="*/ 78712 h 112464"/>
              <a:gd name="connsiteX284" fmla="*/ 959532 w 2496627"/>
              <a:gd name="connsiteY284" fmla="*/ 70642 h 112464"/>
              <a:gd name="connsiteX285" fmla="*/ 966705 w 2496627"/>
              <a:gd name="connsiteY285" fmla="*/ 36890 h 112464"/>
              <a:gd name="connsiteX286" fmla="*/ 960044 w 2496627"/>
              <a:gd name="connsiteY286" fmla="*/ 36890 h 112464"/>
              <a:gd name="connsiteX287" fmla="*/ 961902 w 2496627"/>
              <a:gd name="connsiteY287" fmla="*/ 27732 h 112464"/>
              <a:gd name="connsiteX288" fmla="*/ 968562 w 2496627"/>
              <a:gd name="connsiteY288" fmla="*/ 27732 h 112464"/>
              <a:gd name="connsiteX289" fmla="*/ 972405 w 2496627"/>
              <a:gd name="connsiteY289" fmla="*/ 13322 h 112464"/>
              <a:gd name="connsiteX290" fmla="*/ 986111 w 2496627"/>
              <a:gd name="connsiteY290" fmla="*/ 10183 h 112464"/>
              <a:gd name="connsiteX291" fmla="*/ 981307 w 2496627"/>
              <a:gd name="connsiteY291" fmla="*/ 27732 h 112464"/>
              <a:gd name="connsiteX292" fmla="*/ 995462 w 2496627"/>
              <a:gd name="connsiteY292" fmla="*/ 27732 h 112464"/>
              <a:gd name="connsiteX293" fmla="*/ 990658 w 2496627"/>
              <a:gd name="connsiteY293" fmla="*/ 36890 h 112464"/>
              <a:gd name="connsiteX294" fmla="*/ 1071099 w 2496627"/>
              <a:gd name="connsiteY294" fmla="*/ 44384 h 112464"/>
              <a:gd name="connsiteX295" fmla="*/ 1066296 w 2496627"/>
              <a:gd name="connsiteY295" fmla="*/ 67824 h 112464"/>
              <a:gd name="connsiteX296" fmla="*/ 1065463 w 2496627"/>
              <a:gd name="connsiteY296" fmla="*/ 73909 h 112464"/>
              <a:gd name="connsiteX297" fmla="*/ 1068410 w 2496627"/>
              <a:gd name="connsiteY297" fmla="*/ 81146 h 112464"/>
              <a:gd name="connsiteX298" fmla="*/ 1057842 w 2496627"/>
              <a:gd name="connsiteY298" fmla="*/ 89024 h 112464"/>
              <a:gd name="connsiteX299" fmla="*/ 1053359 w 2496627"/>
              <a:gd name="connsiteY299" fmla="*/ 79289 h 112464"/>
              <a:gd name="connsiteX300" fmla="*/ 1035554 w 2496627"/>
              <a:gd name="connsiteY300" fmla="*/ 88447 h 112464"/>
              <a:gd name="connsiteX301" fmla="*/ 1020119 w 2496627"/>
              <a:gd name="connsiteY301" fmla="*/ 69554 h 112464"/>
              <a:gd name="connsiteX302" fmla="*/ 1032672 w 2496627"/>
              <a:gd name="connsiteY302" fmla="*/ 35930 h 112464"/>
              <a:gd name="connsiteX303" fmla="*/ 1056241 w 2496627"/>
              <a:gd name="connsiteY303" fmla="*/ 26323 h 112464"/>
              <a:gd name="connsiteX304" fmla="*/ 1074622 w 2496627"/>
              <a:gd name="connsiteY304" fmla="*/ 30806 h 112464"/>
              <a:gd name="connsiteX305" fmla="*/ 1071099 w 2496627"/>
              <a:gd name="connsiteY305" fmla="*/ 44384 h 112464"/>
              <a:gd name="connsiteX306" fmla="*/ 1054704 w 2496627"/>
              <a:gd name="connsiteY306" fmla="*/ 36506 h 112464"/>
              <a:gd name="connsiteX307" fmla="*/ 1041126 w 2496627"/>
              <a:gd name="connsiteY307" fmla="*/ 43039 h 112464"/>
              <a:gd name="connsiteX308" fmla="*/ 1033377 w 2496627"/>
              <a:gd name="connsiteY308" fmla="*/ 69169 h 112464"/>
              <a:gd name="connsiteX309" fmla="*/ 1039845 w 2496627"/>
              <a:gd name="connsiteY309" fmla="*/ 78072 h 112464"/>
              <a:gd name="connsiteX310" fmla="*/ 1053935 w 2496627"/>
              <a:gd name="connsiteY310" fmla="*/ 66736 h 112464"/>
              <a:gd name="connsiteX311" fmla="*/ 1060276 w 2496627"/>
              <a:gd name="connsiteY311" fmla="*/ 37659 h 112464"/>
              <a:gd name="connsiteX312" fmla="*/ 1054768 w 2496627"/>
              <a:gd name="connsiteY312" fmla="*/ 36506 h 112464"/>
              <a:gd name="connsiteX313" fmla="*/ 1136490 w 2496627"/>
              <a:gd name="connsiteY313" fmla="*/ 44640 h 112464"/>
              <a:gd name="connsiteX314" fmla="*/ 1127460 w 2496627"/>
              <a:gd name="connsiteY314" fmla="*/ 87038 h 112464"/>
              <a:gd name="connsiteX315" fmla="*/ 1114715 w 2496627"/>
              <a:gd name="connsiteY315" fmla="*/ 87038 h 112464"/>
              <a:gd name="connsiteX316" fmla="*/ 1123041 w 2496627"/>
              <a:gd name="connsiteY316" fmla="*/ 47778 h 112464"/>
              <a:gd name="connsiteX317" fmla="*/ 1123873 w 2496627"/>
              <a:gd name="connsiteY317" fmla="*/ 42014 h 112464"/>
              <a:gd name="connsiteX318" fmla="*/ 1119198 w 2496627"/>
              <a:gd name="connsiteY318" fmla="*/ 37339 h 112464"/>
              <a:gd name="connsiteX319" fmla="*/ 1102930 w 2496627"/>
              <a:gd name="connsiteY319" fmla="*/ 48355 h 112464"/>
              <a:gd name="connsiteX320" fmla="*/ 1094732 w 2496627"/>
              <a:gd name="connsiteY320" fmla="*/ 87038 h 112464"/>
              <a:gd name="connsiteX321" fmla="*/ 1082051 w 2496627"/>
              <a:gd name="connsiteY321" fmla="*/ 87038 h 112464"/>
              <a:gd name="connsiteX322" fmla="*/ 1090697 w 2496627"/>
              <a:gd name="connsiteY322" fmla="*/ 46049 h 112464"/>
              <a:gd name="connsiteX323" fmla="*/ 1091850 w 2496627"/>
              <a:gd name="connsiteY323" fmla="*/ 37018 h 112464"/>
              <a:gd name="connsiteX324" fmla="*/ 1090890 w 2496627"/>
              <a:gd name="connsiteY324" fmla="*/ 30806 h 112464"/>
              <a:gd name="connsiteX325" fmla="*/ 1102866 w 2496627"/>
              <a:gd name="connsiteY325" fmla="*/ 25874 h 112464"/>
              <a:gd name="connsiteX326" fmla="*/ 1104275 w 2496627"/>
              <a:gd name="connsiteY326" fmla="*/ 33240 h 112464"/>
              <a:gd name="connsiteX327" fmla="*/ 1103955 w 2496627"/>
              <a:gd name="connsiteY327" fmla="*/ 37018 h 112464"/>
              <a:gd name="connsiteX328" fmla="*/ 1125282 w 2496627"/>
              <a:gd name="connsiteY328" fmla="*/ 26451 h 112464"/>
              <a:gd name="connsiteX329" fmla="*/ 1137131 w 2496627"/>
              <a:gd name="connsiteY329" fmla="*/ 38171 h 112464"/>
              <a:gd name="connsiteX330" fmla="*/ 1136554 w 2496627"/>
              <a:gd name="connsiteY330" fmla="*/ 44640 h 112464"/>
              <a:gd name="connsiteX331" fmla="*/ 1197205 w 2496627"/>
              <a:gd name="connsiteY331" fmla="*/ 66415 h 112464"/>
              <a:gd name="connsiteX332" fmla="*/ 1195348 w 2496627"/>
              <a:gd name="connsiteY332" fmla="*/ 79801 h 112464"/>
              <a:gd name="connsiteX333" fmla="*/ 1196629 w 2496627"/>
              <a:gd name="connsiteY333" fmla="*/ 85565 h 112464"/>
              <a:gd name="connsiteX334" fmla="*/ 1185613 w 2496627"/>
              <a:gd name="connsiteY334" fmla="*/ 88127 h 112464"/>
              <a:gd name="connsiteX335" fmla="*/ 1183372 w 2496627"/>
              <a:gd name="connsiteY335" fmla="*/ 80762 h 112464"/>
              <a:gd name="connsiteX336" fmla="*/ 1183372 w 2496627"/>
              <a:gd name="connsiteY336" fmla="*/ 79609 h 112464"/>
              <a:gd name="connsiteX337" fmla="*/ 1165887 w 2496627"/>
              <a:gd name="connsiteY337" fmla="*/ 88255 h 112464"/>
              <a:gd name="connsiteX338" fmla="*/ 1148403 w 2496627"/>
              <a:gd name="connsiteY338" fmla="*/ 67889 h 112464"/>
              <a:gd name="connsiteX339" fmla="*/ 1161404 w 2496627"/>
              <a:gd name="connsiteY339" fmla="*/ 35225 h 112464"/>
              <a:gd name="connsiteX340" fmla="*/ 1181194 w 2496627"/>
              <a:gd name="connsiteY340" fmla="*/ 26899 h 112464"/>
              <a:gd name="connsiteX341" fmla="*/ 1192530 w 2496627"/>
              <a:gd name="connsiteY341" fmla="*/ 28757 h 112464"/>
              <a:gd name="connsiteX342" fmla="*/ 1194067 w 2496627"/>
              <a:gd name="connsiteY342" fmla="*/ 20815 h 112464"/>
              <a:gd name="connsiteX343" fmla="*/ 1198294 w 2496627"/>
              <a:gd name="connsiteY343" fmla="*/ 897 h 112464"/>
              <a:gd name="connsiteX344" fmla="*/ 1210591 w 2496627"/>
              <a:gd name="connsiteY344" fmla="*/ 3010 h 112464"/>
              <a:gd name="connsiteX345" fmla="*/ 1197141 w 2496627"/>
              <a:gd name="connsiteY345" fmla="*/ 66544 h 112464"/>
              <a:gd name="connsiteX346" fmla="*/ 1180810 w 2496627"/>
              <a:gd name="connsiteY346" fmla="*/ 37211 h 112464"/>
              <a:gd name="connsiteX347" fmla="*/ 1170050 w 2496627"/>
              <a:gd name="connsiteY347" fmla="*/ 42590 h 112464"/>
              <a:gd name="connsiteX348" fmla="*/ 1161980 w 2496627"/>
              <a:gd name="connsiteY348" fmla="*/ 68017 h 112464"/>
              <a:gd name="connsiteX349" fmla="*/ 1169153 w 2496627"/>
              <a:gd name="connsiteY349" fmla="*/ 77880 h 112464"/>
              <a:gd name="connsiteX350" fmla="*/ 1184140 w 2496627"/>
              <a:gd name="connsiteY350" fmla="*/ 67312 h 112464"/>
              <a:gd name="connsiteX351" fmla="*/ 1190096 w 2496627"/>
              <a:gd name="connsiteY351" fmla="*/ 39516 h 112464"/>
              <a:gd name="connsiteX352" fmla="*/ 1180810 w 2496627"/>
              <a:gd name="connsiteY352" fmla="*/ 37147 h 112464"/>
              <a:gd name="connsiteX353" fmla="*/ 1282386 w 2496627"/>
              <a:gd name="connsiteY353" fmla="*/ 40989 h 112464"/>
              <a:gd name="connsiteX354" fmla="*/ 1272203 w 2496627"/>
              <a:gd name="connsiteY354" fmla="*/ 36634 h 112464"/>
              <a:gd name="connsiteX355" fmla="*/ 1262596 w 2496627"/>
              <a:gd name="connsiteY355" fmla="*/ 41438 h 112464"/>
              <a:gd name="connsiteX356" fmla="*/ 1254398 w 2496627"/>
              <a:gd name="connsiteY356" fmla="*/ 68145 h 112464"/>
              <a:gd name="connsiteX357" fmla="*/ 1263172 w 2496627"/>
              <a:gd name="connsiteY357" fmla="*/ 78712 h 112464"/>
              <a:gd name="connsiteX358" fmla="*/ 1276622 w 2496627"/>
              <a:gd name="connsiteY358" fmla="*/ 72500 h 112464"/>
              <a:gd name="connsiteX359" fmla="*/ 1281297 w 2496627"/>
              <a:gd name="connsiteY359" fmla="*/ 80570 h 112464"/>
              <a:gd name="connsiteX360" fmla="*/ 1260354 w 2496627"/>
              <a:gd name="connsiteY360" fmla="*/ 88447 h 112464"/>
              <a:gd name="connsiteX361" fmla="*/ 1240436 w 2496627"/>
              <a:gd name="connsiteY361" fmla="*/ 68145 h 112464"/>
              <a:gd name="connsiteX362" fmla="*/ 1255551 w 2496627"/>
              <a:gd name="connsiteY362" fmla="*/ 32984 h 112464"/>
              <a:gd name="connsiteX363" fmla="*/ 1274316 w 2496627"/>
              <a:gd name="connsiteY363" fmla="*/ 26067 h 112464"/>
              <a:gd name="connsiteX364" fmla="*/ 1289431 w 2496627"/>
              <a:gd name="connsiteY364" fmla="*/ 32279 h 112464"/>
              <a:gd name="connsiteX365" fmla="*/ 1282386 w 2496627"/>
              <a:gd name="connsiteY365" fmla="*/ 40925 h 112464"/>
              <a:gd name="connsiteX366" fmla="*/ 1330484 w 2496627"/>
              <a:gd name="connsiteY366" fmla="*/ 39452 h 112464"/>
              <a:gd name="connsiteX367" fmla="*/ 1326385 w 2496627"/>
              <a:gd name="connsiteY367" fmla="*/ 38492 h 112464"/>
              <a:gd name="connsiteX368" fmla="*/ 1312552 w 2496627"/>
              <a:gd name="connsiteY368" fmla="*/ 48931 h 112464"/>
              <a:gd name="connsiteX369" fmla="*/ 1304482 w 2496627"/>
              <a:gd name="connsiteY369" fmla="*/ 87038 h 112464"/>
              <a:gd name="connsiteX370" fmla="*/ 1291737 w 2496627"/>
              <a:gd name="connsiteY370" fmla="*/ 87038 h 112464"/>
              <a:gd name="connsiteX371" fmla="*/ 1300191 w 2496627"/>
              <a:gd name="connsiteY371" fmla="*/ 47458 h 112464"/>
              <a:gd name="connsiteX372" fmla="*/ 1301472 w 2496627"/>
              <a:gd name="connsiteY372" fmla="*/ 37147 h 112464"/>
              <a:gd name="connsiteX373" fmla="*/ 1300639 w 2496627"/>
              <a:gd name="connsiteY373" fmla="*/ 30806 h 112464"/>
              <a:gd name="connsiteX374" fmla="*/ 1312616 w 2496627"/>
              <a:gd name="connsiteY374" fmla="*/ 25874 h 112464"/>
              <a:gd name="connsiteX375" fmla="*/ 1313897 w 2496627"/>
              <a:gd name="connsiteY375" fmla="*/ 33240 h 112464"/>
              <a:gd name="connsiteX376" fmla="*/ 1313576 w 2496627"/>
              <a:gd name="connsiteY376" fmla="*/ 37467 h 112464"/>
              <a:gd name="connsiteX377" fmla="*/ 1331253 w 2496627"/>
              <a:gd name="connsiteY377" fmla="*/ 26323 h 112464"/>
              <a:gd name="connsiteX378" fmla="*/ 1336184 w 2496627"/>
              <a:gd name="connsiteY378" fmla="*/ 27283 h 112464"/>
              <a:gd name="connsiteX379" fmla="*/ 1330548 w 2496627"/>
              <a:gd name="connsiteY379" fmla="*/ 39452 h 112464"/>
              <a:gd name="connsiteX380" fmla="*/ 1381337 w 2496627"/>
              <a:gd name="connsiteY380" fmla="*/ 54439 h 112464"/>
              <a:gd name="connsiteX381" fmla="*/ 1356167 w 2496627"/>
              <a:gd name="connsiteY381" fmla="*/ 61932 h 112464"/>
              <a:gd name="connsiteX382" fmla="*/ 1348994 w 2496627"/>
              <a:gd name="connsiteY382" fmla="*/ 61484 h 112464"/>
              <a:gd name="connsiteX383" fmla="*/ 1348289 w 2496627"/>
              <a:gd name="connsiteY383" fmla="*/ 67696 h 112464"/>
              <a:gd name="connsiteX384" fmla="*/ 1359049 w 2496627"/>
              <a:gd name="connsiteY384" fmla="*/ 78584 h 112464"/>
              <a:gd name="connsiteX385" fmla="*/ 1375829 w 2496627"/>
              <a:gd name="connsiteY385" fmla="*/ 72116 h 112464"/>
              <a:gd name="connsiteX386" fmla="*/ 1379800 w 2496627"/>
              <a:gd name="connsiteY386" fmla="*/ 80057 h 112464"/>
              <a:gd name="connsiteX387" fmla="*/ 1355654 w 2496627"/>
              <a:gd name="connsiteY387" fmla="*/ 88511 h 112464"/>
              <a:gd name="connsiteX388" fmla="*/ 1334583 w 2496627"/>
              <a:gd name="connsiteY388" fmla="*/ 66864 h 112464"/>
              <a:gd name="connsiteX389" fmla="*/ 1347841 w 2496627"/>
              <a:gd name="connsiteY389" fmla="*/ 34393 h 112464"/>
              <a:gd name="connsiteX390" fmla="*/ 1367887 w 2496627"/>
              <a:gd name="connsiteY390" fmla="*/ 26323 h 112464"/>
              <a:gd name="connsiteX391" fmla="*/ 1386652 w 2496627"/>
              <a:gd name="connsiteY391" fmla="*/ 42142 h 112464"/>
              <a:gd name="connsiteX392" fmla="*/ 1381401 w 2496627"/>
              <a:gd name="connsiteY392" fmla="*/ 54439 h 112464"/>
              <a:gd name="connsiteX393" fmla="*/ 1366222 w 2496627"/>
              <a:gd name="connsiteY393" fmla="*/ 35930 h 112464"/>
              <a:gd name="connsiteX394" fmla="*/ 1351107 w 2496627"/>
              <a:gd name="connsiteY394" fmla="*/ 52325 h 112464"/>
              <a:gd name="connsiteX395" fmla="*/ 1356231 w 2496627"/>
              <a:gd name="connsiteY395" fmla="*/ 52646 h 112464"/>
              <a:gd name="connsiteX396" fmla="*/ 1371089 w 2496627"/>
              <a:gd name="connsiteY396" fmla="*/ 48803 h 112464"/>
              <a:gd name="connsiteX397" fmla="*/ 1373523 w 2496627"/>
              <a:gd name="connsiteY397" fmla="*/ 42975 h 112464"/>
              <a:gd name="connsiteX398" fmla="*/ 1366158 w 2496627"/>
              <a:gd name="connsiteY398" fmla="*/ 35930 h 112464"/>
              <a:gd name="connsiteX399" fmla="*/ 1445062 w 2496627"/>
              <a:gd name="connsiteY399" fmla="*/ 44384 h 112464"/>
              <a:gd name="connsiteX400" fmla="*/ 1440259 w 2496627"/>
              <a:gd name="connsiteY400" fmla="*/ 67824 h 112464"/>
              <a:gd name="connsiteX401" fmla="*/ 1439426 w 2496627"/>
              <a:gd name="connsiteY401" fmla="*/ 73909 h 112464"/>
              <a:gd name="connsiteX402" fmla="*/ 1442372 w 2496627"/>
              <a:gd name="connsiteY402" fmla="*/ 81146 h 112464"/>
              <a:gd name="connsiteX403" fmla="*/ 1431805 w 2496627"/>
              <a:gd name="connsiteY403" fmla="*/ 89024 h 112464"/>
              <a:gd name="connsiteX404" fmla="*/ 1427321 w 2496627"/>
              <a:gd name="connsiteY404" fmla="*/ 79289 h 112464"/>
              <a:gd name="connsiteX405" fmla="*/ 1409517 w 2496627"/>
              <a:gd name="connsiteY405" fmla="*/ 88447 h 112464"/>
              <a:gd name="connsiteX406" fmla="*/ 1394082 w 2496627"/>
              <a:gd name="connsiteY406" fmla="*/ 69554 h 112464"/>
              <a:gd name="connsiteX407" fmla="*/ 1406635 w 2496627"/>
              <a:gd name="connsiteY407" fmla="*/ 35930 h 112464"/>
              <a:gd name="connsiteX408" fmla="*/ 1430203 w 2496627"/>
              <a:gd name="connsiteY408" fmla="*/ 26323 h 112464"/>
              <a:gd name="connsiteX409" fmla="*/ 1448585 w 2496627"/>
              <a:gd name="connsiteY409" fmla="*/ 30806 h 112464"/>
              <a:gd name="connsiteX410" fmla="*/ 1445062 w 2496627"/>
              <a:gd name="connsiteY410" fmla="*/ 44384 h 112464"/>
              <a:gd name="connsiteX411" fmla="*/ 1428666 w 2496627"/>
              <a:gd name="connsiteY411" fmla="*/ 36506 h 112464"/>
              <a:gd name="connsiteX412" fmla="*/ 1415089 w 2496627"/>
              <a:gd name="connsiteY412" fmla="*/ 43039 h 112464"/>
              <a:gd name="connsiteX413" fmla="*/ 1407339 w 2496627"/>
              <a:gd name="connsiteY413" fmla="*/ 69169 h 112464"/>
              <a:gd name="connsiteX414" fmla="*/ 1413808 w 2496627"/>
              <a:gd name="connsiteY414" fmla="*/ 78072 h 112464"/>
              <a:gd name="connsiteX415" fmla="*/ 1427898 w 2496627"/>
              <a:gd name="connsiteY415" fmla="*/ 66736 h 112464"/>
              <a:gd name="connsiteX416" fmla="*/ 1434238 w 2496627"/>
              <a:gd name="connsiteY416" fmla="*/ 37659 h 112464"/>
              <a:gd name="connsiteX417" fmla="*/ 1428730 w 2496627"/>
              <a:gd name="connsiteY417" fmla="*/ 36506 h 112464"/>
              <a:gd name="connsiteX418" fmla="*/ 1490919 w 2496627"/>
              <a:gd name="connsiteY418" fmla="*/ 36890 h 112464"/>
              <a:gd name="connsiteX419" fmla="*/ 1479583 w 2496627"/>
              <a:gd name="connsiteY419" fmla="*/ 36890 h 112464"/>
              <a:gd name="connsiteX420" fmla="*/ 1472922 w 2496627"/>
              <a:gd name="connsiteY420" fmla="*/ 68785 h 112464"/>
              <a:gd name="connsiteX421" fmla="*/ 1472217 w 2496627"/>
              <a:gd name="connsiteY421" fmla="*/ 74549 h 112464"/>
              <a:gd name="connsiteX422" fmla="*/ 1477725 w 2496627"/>
              <a:gd name="connsiteY422" fmla="*/ 79481 h 112464"/>
              <a:gd name="connsiteX423" fmla="*/ 1483682 w 2496627"/>
              <a:gd name="connsiteY423" fmla="*/ 78328 h 112464"/>
              <a:gd name="connsiteX424" fmla="*/ 1483682 w 2496627"/>
              <a:gd name="connsiteY424" fmla="*/ 86270 h 112464"/>
              <a:gd name="connsiteX425" fmla="*/ 1471385 w 2496627"/>
              <a:gd name="connsiteY425" fmla="*/ 88703 h 112464"/>
              <a:gd name="connsiteX426" fmla="*/ 1458960 w 2496627"/>
              <a:gd name="connsiteY426" fmla="*/ 78712 h 112464"/>
              <a:gd name="connsiteX427" fmla="*/ 1459793 w 2496627"/>
              <a:gd name="connsiteY427" fmla="*/ 70642 h 112464"/>
              <a:gd name="connsiteX428" fmla="*/ 1466966 w 2496627"/>
              <a:gd name="connsiteY428" fmla="*/ 36890 h 112464"/>
              <a:gd name="connsiteX429" fmla="*/ 1460305 w 2496627"/>
              <a:gd name="connsiteY429" fmla="*/ 36890 h 112464"/>
              <a:gd name="connsiteX430" fmla="*/ 1462162 w 2496627"/>
              <a:gd name="connsiteY430" fmla="*/ 27732 h 112464"/>
              <a:gd name="connsiteX431" fmla="*/ 1468823 w 2496627"/>
              <a:gd name="connsiteY431" fmla="*/ 27732 h 112464"/>
              <a:gd name="connsiteX432" fmla="*/ 1472666 w 2496627"/>
              <a:gd name="connsiteY432" fmla="*/ 13322 h 112464"/>
              <a:gd name="connsiteX433" fmla="*/ 1486371 w 2496627"/>
              <a:gd name="connsiteY433" fmla="*/ 10183 h 112464"/>
              <a:gd name="connsiteX434" fmla="*/ 1481568 w 2496627"/>
              <a:gd name="connsiteY434" fmla="*/ 27732 h 112464"/>
              <a:gd name="connsiteX435" fmla="*/ 1495722 w 2496627"/>
              <a:gd name="connsiteY435" fmla="*/ 27732 h 112464"/>
              <a:gd name="connsiteX436" fmla="*/ 1490919 w 2496627"/>
              <a:gd name="connsiteY436" fmla="*/ 36890 h 112464"/>
              <a:gd name="connsiteX437" fmla="*/ 1506290 w 2496627"/>
              <a:gd name="connsiteY437" fmla="*/ 87038 h 112464"/>
              <a:gd name="connsiteX438" fmla="*/ 1493160 w 2496627"/>
              <a:gd name="connsiteY438" fmla="*/ 87038 h 112464"/>
              <a:gd name="connsiteX439" fmla="*/ 1505585 w 2496627"/>
              <a:gd name="connsiteY439" fmla="*/ 28436 h 112464"/>
              <a:gd name="connsiteX440" fmla="*/ 1519035 w 2496627"/>
              <a:gd name="connsiteY440" fmla="*/ 26451 h 112464"/>
              <a:gd name="connsiteX441" fmla="*/ 1506290 w 2496627"/>
              <a:gd name="connsiteY441" fmla="*/ 87038 h 112464"/>
              <a:gd name="connsiteX442" fmla="*/ 1516025 w 2496627"/>
              <a:gd name="connsiteY442" fmla="*/ 19150 h 112464"/>
              <a:gd name="connsiteX443" fmla="*/ 1507443 w 2496627"/>
              <a:gd name="connsiteY443" fmla="*/ 10568 h 112464"/>
              <a:gd name="connsiteX444" fmla="*/ 1516089 w 2496627"/>
              <a:gd name="connsiteY444" fmla="*/ 1921 h 112464"/>
              <a:gd name="connsiteX445" fmla="*/ 1524543 w 2496627"/>
              <a:gd name="connsiteY445" fmla="*/ 10504 h 112464"/>
              <a:gd name="connsiteX446" fmla="*/ 1515961 w 2496627"/>
              <a:gd name="connsiteY446" fmla="*/ 19150 h 112464"/>
              <a:gd name="connsiteX447" fmla="*/ 1548816 w 2496627"/>
              <a:gd name="connsiteY447" fmla="*/ 87230 h 112464"/>
              <a:gd name="connsiteX448" fmla="*/ 1537544 w 2496627"/>
              <a:gd name="connsiteY448" fmla="*/ 87230 h 112464"/>
              <a:gd name="connsiteX449" fmla="*/ 1528642 w 2496627"/>
              <a:gd name="connsiteY449" fmla="*/ 28436 h 112464"/>
              <a:gd name="connsiteX450" fmla="*/ 1541771 w 2496627"/>
              <a:gd name="connsiteY450" fmla="*/ 26451 h 112464"/>
              <a:gd name="connsiteX451" fmla="*/ 1545614 w 2496627"/>
              <a:gd name="connsiteY451" fmla="*/ 59242 h 112464"/>
              <a:gd name="connsiteX452" fmla="*/ 1546318 w 2496627"/>
              <a:gd name="connsiteY452" fmla="*/ 71795 h 112464"/>
              <a:gd name="connsiteX453" fmla="*/ 1552403 w 2496627"/>
              <a:gd name="connsiteY453" fmla="*/ 58922 h 112464"/>
              <a:gd name="connsiteX454" fmla="*/ 1569375 w 2496627"/>
              <a:gd name="connsiteY454" fmla="*/ 27732 h 112464"/>
              <a:gd name="connsiteX455" fmla="*/ 1583337 w 2496627"/>
              <a:gd name="connsiteY455" fmla="*/ 27860 h 112464"/>
              <a:gd name="connsiteX456" fmla="*/ 1548752 w 2496627"/>
              <a:gd name="connsiteY456" fmla="*/ 87294 h 112464"/>
              <a:gd name="connsiteX457" fmla="*/ 1628489 w 2496627"/>
              <a:gd name="connsiteY457" fmla="*/ 54439 h 112464"/>
              <a:gd name="connsiteX458" fmla="*/ 1603319 w 2496627"/>
              <a:gd name="connsiteY458" fmla="*/ 61932 h 112464"/>
              <a:gd name="connsiteX459" fmla="*/ 1596146 w 2496627"/>
              <a:gd name="connsiteY459" fmla="*/ 61484 h 112464"/>
              <a:gd name="connsiteX460" fmla="*/ 1595441 w 2496627"/>
              <a:gd name="connsiteY460" fmla="*/ 67696 h 112464"/>
              <a:gd name="connsiteX461" fmla="*/ 1606201 w 2496627"/>
              <a:gd name="connsiteY461" fmla="*/ 78584 h 112464"/>
              <a:gd name="connsiteX462" fmla="*/ 1622981 w 2496627"/>
              <a:gd name="connsiteY462" fmla="*/ 72116 h 112464"/>
              <a:gd name="connsiteX463" fmla="*/ 1626952 w 2496627"/>
              <a:gd name="connsiteY463" fmla="*/ 80057 h 112464"/>
              <a:gd name="connsiteX464" fmla="*/ 1602807 w 2496627"/>
              <a:gd name="connsiteY464" fmla="*/ 88511 h 112464"/>
              <a:gd name="connsiteX465" fmla="*/ 1581735 w 2496627"/>
              <a:gd name="connsiteY465" fmla="*/ 66864 h 112464"/>
              <a:gd name="connsiteX466" fmla="*/ 1594993 w 2496627"/>
              <a:gd name="connsiteY466" fmla="*/ 34393 h 112464"/>
              <a:gd name="connsiteX467" fmla="*/ 1615039 w 2496627"/>
              <a:gd name="connsiteY467" fmla="*/ 26323 h 112464"/>
              <a:gd name="connsiteX468" fmla="*/ 1633805 w 2496627"/>
              <a:gd name="connsiteY468" fmla="*/ 42142 h 112464"/>
              <a:gd name="connsiteX469" fmla="*/ 1628553 w 2496627"/>
              <a:gd name="connsiteY469" fmla="*/ 54439 h 112464"/>
              <a:gd name="connsiteX470" fmla="*/ 1613374 w 2496627"/>
              <a:gd name="connsiteY470" fmla="*/ 35930 h 112464"/>
              <a:gd name="connsiteX471" fmla="*/ 1598259 w 2496627"/>
              <a:gd name="connsiteY471" fmla="*/ 52325 h 112464"/>
              <a:gd name="connsiteX472" fmla="*/ 1603383 w 2496627"/>
              <a:gd name="connsiteY472" fmla="*/ 52646 h 112464"/>
              <a:gd name="connsiteX473" fmla="*/ 1618242 w 2496627"/>
              <a:gd name="connsiteY473" fmla="*/ 48803 h 112464"/>
              <a:gd name="connsiteX474" fmla="*/ 1620675 w 2496627"/>
              <a:gd name="connsiteY474" fmla="*/ 42975 h 112464"/>
              <a:gd name="connsiteX475" fmla="*/ 1613310 w 2496627"/>
              <a:gd name="connsiteY475" fmla="*/ 35930 h 112464"/>
              <a:gd name="connsiteX476" fmla="*/ 1695224 w 2496627"/>
              <a:gd name="connsiteY476" fmla="*/ 5444 h 112464"/>
              <a:gd name="connsiteX477" fmla="*/ 1693687 w 2496627"/>
              <a:gd name="connsiteY477" fmla="*/ 19854 h 112464"/>
              <a:gd name="connsiteX478" fmla="*/ 1683504 w 2496627"/>
              <a:gd name="connsiteY478" fmla="*/ 67632 h 112464"/>
              <a:gd name="connsiteX479" fmla="*/ 1682095 w 2496627"/>
              <a:gd name="connsiteY479" fmla="*/ 75958 h 112464"/>
              <a:gd name="connsiteX480" fmla="*/ 1684913 w 2496627"/>
              <a:gd name="connsiteY480" fmla="*/ 79097 h 112464"/>
              <a:gd name="connsiteX481" fmla="*/ 1686898 w 2496627"/>
              <a:gd name="connsiteY481" fmla="*/ 78840 h 112464"/>
              <a:gd name="connsiteX482" fmla="*/ 1687603 w 2496627"/>
              <a:gd name="connsiteY482" fmla="*/ 86718 h 112464"/>
              <a:gd name="connsiteX483" fmla="*/ 1678957 w 2496627"/>
              <a:gd name="connsiteY483" fmla="*/ 88255 h 112464"/>
              <a:gd name="connsiteX484" fmla="*/ 1668645 w 2496627"/>
              <a:gd name="connsiteY484" fmla="*/ 79097 h 112464"/>
              <a:gd name="connsiteX485" fmla="*/ 1669798 w 2496627"/>
              <a:gd name="connsiteY485" fmla="*/ 70771 h 112464"/>
              <a:gd name="connsiteX486" fmla="*/ 1680238 w 2496627"/>
              <a:gd name="connsiteY486" fmla="*/ 21904 h 112464"/>
              <a:gd name="connsiteX487" fmla="*/ 1681903 w 2496627"/>
              <a:gd name="connsiteY487" fmla="*/ 9607 h 112464"/>
              <a:gd name="connsiteX488" fmla="*/ 1681198 w 2496627"/>
              <a:gd name="connsiteY488" fmla="*/ 4483 h 112464"/>
              <a:gd name="connsiteX489" fmla="*/ 1694776 w 2496627"/>
              <a:gd name="connsiteY489" fmla="*/ 0 h 112464"/>
              <a:gd name="connsiteX490" fmla="*/ 1695224 w 2496627"/>
              <a:gd name="connsiteY490" fmla="*/ 5380 h 112464"/>
              <a:gd name="connsiteX491" fmla="*/ 1712645 w 2496627"/>
              <a:gd name="connsiteY491" fmla="*/ 87038 h 112464"/>
              <a:gd name="connsiteX492" fmla="*/ 1699515 w 2496627"/>
              <a:gd name="connsiteY492" fmla="*/ 87038 h 112464"/>
              <a:gd name="connsiteX493" fmla="*/ 1711940 w 2496627"/>
              <a:gd name="connsiteY493" fmla="*/ 28436 h 112464"/>
              <a:gd name="connsiteX494" fmla="*/ 1725390 w 2496627"/>
              <a:gd name="connsiteY494" fmla="*/ 26451 h 112464"/>
              <a:gd name="connsiteX495" fmla="*/ 1712645 w 2496627"/>
              <a:gd name="connsiteY495" fmla="*/ 87038 h 112464"/>
              <a:gd name="connsiteX496" fmla="*/ 1722380 w 2496627"/>
              <a:gd name="connsiteY496" fmla="*/ 19150 h 112464"/>
              <a:gd name="connsiteX497" fmla="*/ 1713798 w 2496627"/>
              <a:gd name="connsiteY497" fmla="*/ 10568 h 112464"/>
              <a:gd name="connsiteX498" fmla="*/ 1722444 w 2496627"/>
              <a:gd name="connsiteY498" fmla="*/ 1921 h 112464"/>
              <a:gd name="connsiteX499" fmla="*/ 1730898 w 2496627"/>
              <a:gd name="connsiteY499" fmla="*/ 10504 h 112464"/>
              <a:gd name="connsiteX500" fmla="*/ 1722316 w 2496627"/>
              <a:gd name="connsiteY500" fmla="*/ 19150 h 112464"/>
              <a:gd name="connsiteX501" fmla="*/ 1775602 w 2496627"/>
              <a:gd name="connsiteY501" fmla="*/ 12873 h 112464"/>
              <a:gd name="connsiteX502" fmla="*/ 1768365 w 2496627"/>
              <a:gd name="connsiteY502" fmla="*/ 10632 h 112464"/>
              <a:gd name="connsiteX503" fmla="*/ 1759334 w 2496627"/>
              <a:gd name="connsiteY503" fmla="*/ 18958 h 112464"/>
              <a:gd name="connsiteX504" fmla="*/ 1757669 w 2496627"/>
              <a:gd name="connsiteY504" fmla="*/ 27732 h 112464"/>
              <a:gd name="connsiteX505" fmla="*/ 1773232 w 2496627"/>
              <a:gd name="connsiteY505" fmla="*/ 27732 h 112464"/>
              <a:gd name="connsiteX506" fmla="*/ 1767852 w 2496627"/>
              <a:gd name="connsiteY506" fmla="*/ 36890 h 112464"/>
              <a:gd name="connsiteX507" fmla="*/ 1756004 w 2496627"/>
              <a:gd name="connsiteY507" fmla="*/ 36890 h 112464"/>
              <a:gd name="connsiteX508" fmla="*/ 1746012 w 2496627"/>
              <a:gd name="connsiteY508" fmla="*/ 87743 h 112464"/>
              <a:gd name="connsiteX509" fmla="*/ 1733588 w 2496627"/>
              <a:gd name="connsiteY509" fmla="*/ 112464 h 112464"/>
              <a:gd name="connsiteX510" fmla="*/ 1724942 w 2496627"/>
              <a:gd name="connsiteY510" fmla="*/ 105804 h 112464"/>
              <a:gd name="connsiteX511" fmla="*/ 1733395 w 2496627"/>
              <a:gd name="connsiteY511" fmla="*/ 87422 h 112464"/>
              <a:gd name="connsiteX512" fmla="*/ 1743387 w 2496627"/>
              <a:gd name="connsiteY512" fmla="*/ 36890 h 112464"/>
              <a:gd name="connsiteX513" fmla="*/ 1737559 w 2496627"/>
              <a:gd name="connsiteY513" fmla="*/ 36890 h 112464"/>
              <a:gd name="connsiteX514" fmla="*/ 1739416 w 2496627"/>
              <a:gd name="connsiteY514" fmla="*/ 27732 h 112464"/>
              <a:gd name="connsiteX515" fmla="*/ 1745052 w 2496627"/>
              <a:gd name="connsiteY515" fmla="*/ 27732 h 112464"/>
              <a:gd name="connsiteX516" fmla="*/ 1746461 w 2496627"/>
              <a:gd name="connsiteY516" fmla="*/ 19662 h 112464"/>
              <a:gd name="connsiteX517" fmla="*/ 1756644 w 2496627"/>
              <a:gd name="connsiteY517" fmla="*/ 3843 h 112464"/>
              <a:gd name="connsiteX518" fmla="*/ 1768493 w 2496627"/>
              <a:gd name="connsiteY518" fmla="*/ 1025 h 112464"/>
              <a:gd name="connsiteX519" fmla="*/ 1781045 w 2496627"/>
              <a:gd name="connsiteY519" fmla="*/ 4419 h 112464"/>
              <a:gd name="connsiteX520" fmla="*/ 1775666 w 2496627"/>
              <a:gd name="connsiteY520" fmla="*/ 12873 h 112464"/>
              <a:gd name="connsiteX521" fmla="*/ 1815822 w 2496627"/>
              <a:gd name="connsiteY521" fmla="*/ 54439 h 112464"/>
              <a:gd name="connsiteX522" fmla="*/ 1790652 w 2496627"/>
              <a:gd name="connsiteY522" fmla="*/ 61932 h 112464"/>
              <a:gd name="connsiteX523" fmla="*/ 1783479 w 2496627"/>
              <a:gd name="connsiteY523" fmla="*/ 61484 h 112464"/>
              <a:gd name="connsiteX524" fmla="*/ 1782775 w 2496627"/>
              <a:gd name="connsiteY524" fmla="*/ 67696 h 112464"/>
              <a:gd name="connsiteX525" fmla="*/ 1793534 w 2496627"/>
              <a:gd name="connsiteY525" fmla="*/ 78584 h 112464"/>
              <a:gd name="connsiteX526" fmla="*/ 1810314 w 2496627"/>
              <a:gd name="connsiteY526" fmla="*/ 72116 h 112464"/>
              <a:gd name="connsiteX527" fmla="*/ 1814285 w 2496627"/>
              <a:gd name="connsiteY527" fmla="*/ 80057 h 112464"/>
              <a:gd name="connsiteX528" fmla="*/ 1790140 w 2496627"/>
              <a:gd name="connsiteY528" fmla="*/ 88511 h 112464"/>
              <a:gd name="connsiteX529" fmla="*/ 1769069 w 2496627"/>
              <a:gd name="connsiteY529" fmla="*/ 66864 h 112464"/>
              <a:gd name="connsiteX530" fmla="*/ 1782326 w 2496627"/>
              <a:gd name="connsiteY530" fmla="*/ 34393 h 112464"/>
              <a:gd name="connsiteX531" fmla="*/ 1802373 w 2496627"/>
              <a:gd name="connsiteY531" fmla="*/ 26323 h 112464"/>
              <a:gd name="connsiteX532" fmla="*/ 1821138 w 2496627"/>
              <a:gd name="connsiteY532" fmla="*/ 42142 h 112464"/>
              <a:gd name="connsiteX533" fmla="*/ 1815886 w 2496627"/>
              <a:gd name="connsiteY533" fmla="*/ 54439 h 112464"/>
              <a:gd name="connsiteX534" fmla="*/ 1800708 w 2496627"/>
              <a:gd name="connsiteY534" fmla="*/ 35930 h 112464"/>
              <a:gd name="connsiteX535" fmla="*/ 1785593 w 2496627"/>
              <a:gd name="connsiteY535" fmla="*/ 52325 h 112464"/>
              <a:gd name="connsiteX536" fmla="*/ 1790716 w 2496627"/>
              <a:gd name="connsiteY536" fmla="*/ 52646 h 112464"/>
              <a:gd name="connsiteX537" fmla="*/ 1805575 w 2496627"/>
              <a:gd name="connsiteY537" fmla="*/ 48803 h 112464"/>
              <a:gd name="connsiteX538" fmla="*/ 1808009 w 2496627"/>
              <a:gd name="connsiteY538" fmla="*/ 42975 h 112464"/>
              <a:gd name="connsiteX539" fmla="*/ 1800643 w 2496627"/>
              <a:gd name="connsiteY539" fmla="*/ 35930 h 112464"/>
              <a:gd name="connsiteX540" fmla="*/ 1855531 w 2496627"/>
              <a:gd name="connsiteY540" fmla="*/ 5444 h 112464"/>
              <a:gd name="connsiteX541" fmla="*/ 1853994 w 2496627"/>
              <a:gd name="connsiteY541" fmla="*/ 19854 h 112464"/>
              <a:gd name="connsiteX542" fmla="*/ 1843810 w 2496627"/>
              <a:gd name="connsiteY542" fmla="*/ 67632 h 112464"/>
              <a:gd name="connsiteX543" fmla="*/ 1842401 w 2496627"/>
              <a:gd name="connsiteY543" fmla="*/ 75958 h 112464"/>
              <a:gd name="connsiteX544" fmla="*/ 1845219 w 2496627"/>
              <a:gd name="connsiteY544" fmla="*/ 79097 h 112464"/>
              <a:gd name="connsiteX545" fmla="*/ 1847205 w 2496627"/>
              <a:gd name="connsiteY545" fmla="*/ 78840 h 112464"/>
              <a:gd name="connsiteX546" fmla="*/ 1847909 w 2496627"/>
              <a:gd name="connsiteY546" fmla="*/ 86718 h 112464"/>
              <a:gd name="connsiteX547" fmla="*/ 1839263 w 2496627"/>
              <a:gd name="connsiteY547" fmla="*/ 88255 h 112464"/>
              <a:gd name="connsiteX548" fmla="*/ 1828952 w 2496627"/>
              <a:gd name="connsiteY548" fmla="*/ 79097 h 112464"/>
              <a:gd name="connsiteX549" fmla="*/ 1830104 w 2496627"/>
              <a:gd name="connsiteY549" fmla="*/ 70771 h 112464"/>
              <a:gd name="connsiteX550" fmla="*/ 1840544 w 2496627"/>
              <a:gd name="connsiteY550" fmla="*/ 21904 h 112464"/>
              <a:gd name="connsiteX551" fmla="*/ 1842209 w 2496627"/>
              <a:gd name="connsiteY551" fmla="*/ 9607 h 112464"/>
              <a:gd name="connsiteX552" fmla="*/ 1841505 w 2496627"/>
              <a:gd name="connsiteY552" fmla="*/ 4483 h 112464"/>
              <a:gd name="connsiteX553" fmla="*/ 1855082 w 2496627"/>
              <a:gd name="connsiteY553" fmla="*/ 0 h 112464"/>
              <a:gd name="connsiteX554" fmla="*/ 1855531 w 2496627"/>
              <a:gd name="connsiteY554" fmla="*/ 5380 h 112464"/>
              <a:gd name="connsiteX555" fmla="*/ 1881213 w 2496627"/>
              <a:gd name="connsiteY555" fmla="*/ 88447 h 112464"/>
              <a:gd name="connsiteX556" fmla="*/ 1860590 w 2496627"/>
              <a:gd name="connsiteY556" fmla="*/ 67248 h 112464"/>
              <a:gd name="connsiteX557" fmla="*/ 1894214 w 2496627"/>
              <a:gd name="connsiteY557" fmla="*/ 26323 h 112464"/>
              <a:gd name="connsiteX558" fmla="*/ 1915157 w 2496627"/>
              <a:gd name="connsiteY558" fmla="*/ 47202 h 112464"/>
              <a:gd name="connsiteX559" fmla="*/ 1881149 w 2496627"/>
              <a:gd name="connsiteY559" fmla="*/ 88447 h 112464"/>
              <a:gd name="connsiteX560" fmla="*/ 1892229 w 2496627"/>
              <a:gd name="connsiteY560" fmla="*/ 36186 h 112464"/>
              <a:gd name="connsiteX561" fmla="*/ 1874424 w 2496627"/>
              <a:gd name="connsiteY561" fmla="*/ 68401 h 112464"/>
              <a:gd name="connsiteX562" fmla="*/ 1883583 w 2496627"/>
              <a:gd name="connsiteY562" fmla="*/ 78712 h 112464"/>
              <a:gd name="connsiteX563" fmla="*/ 1901259 w 2496627"/>
              <a:gd name="connsiteY563" fmla="*/ 46753 h 112464"/>
              <a:gd name="connsiteX564" fmla="*/ 1892229 w 2496627"/>
              <a:gd name="connsiteY564" fmla="*/ 36186 h 112464"/>
              <a:gd name="connsiteX565" fmla="*/ 1978947 w 2496627"/>
              <a:gd name="connsiteY565" fmla="*/ 44640 h 112464"/>
              <a:gd name="connsiteX566" fmla="*/ 1969916 w 2496627"/>
              <a:gd name="connsiteY566" fmla="*/ 87038 h 112464"/>
              <a:gd name="connsiteX567" fmla="*/ 1957171 w 2496627"/>
              <a:gd name="connsiteY567" fmla="*/ 87038 h 112464"/>
              <a:gd name="connsiteX568" fmla="*/ 1965497 w 2496627"/>
              <a:gd name="connsiteY568" fmla="*/ 47778 h 112464"/>
              <a:gd name="connsiteX569" fmla="*/ 1966330 w 2496627"/>
              <a:gd name="connsiteY569" fmla="*/ 42014 h 112464"/>
              <a:gd name="connsiteX570" fmla="*/ 1961654 w 2496627"/>
              <a:gd name="connsiteY570" fmla="*/ 37339 h 112464"/>
              <a:gd name="connsiteX571" fmla="*/ 1945387 w 2496627"/>
              <a:gd name="connsiteY571" fmla="*/ 48355 h 112464"/>
              <a:gd name="connsiteX572" fmla="*/ 1937189 w 2496627"/>
              <a:gd name="connsiteY572" fmla="*/ 87038 h 112464"/>
              <a:gd name="connsiteX573" fmla="*/ 1924508 w 2496627"/>
              <a:gd name="connsiteY573" fmla="*/ 87038 h 112464"/>
              <a:gd name="connsiteX574" fmla="*/ 1933154 w 2496627"/>
              <a:gd name="connsiteY574" fmla="*/ 46049 h 112464"/>
              <a:gd name="connsiteX575" fmla="*/ 1934307 w 2496627"/>
              <a:gd name="connsiteY575" fmla="*/ 37018 h 112464"/>
              <a:gd name="connsiteX576" fmla="*/ 1933346 w 2496627"/>
              <a:gd name="connsiteY576" fmla="*/ 30806 h 112464"/>
              <a:gd name="connsiteX577" fmla="*/ 1945323 w 2496627"/>
              <a:gd name="connsiteY577" fmla="*/ 25874 h 112464"/>
              <a:gd name="connsiteX578" fmla="*/ 1946732 w 2496627"/>
              <a:gd name="connsiteY578" fmla="*/ 33240 h 112464"/>
              <a:gd name="connsiteX579" fmla="*/ 1946411 w 2496627"/>
              <a:gd name="connsiteY579" fmla="*/ 37018 h 112464"/>
              <a:gd name="connsiteX580" fmla="*/ 1967739 w 2496627"/>
              <a:gd name="connsiteY580" fmla="*/ 26451 h 112464"/>
              <a:gd name="connsiteX581" fmla="*/ 1979587 w 2496627"/>
              <a:gd name="connsiteY581" fmla="*/ 38171 h 112464"/>
              <a:gd name="connsiteX582" fmla="*/ 1979011 w 2496627"/>
              <a:gd name="connsiteY582" fmla="*/ 44640 h 112464"/>
              <a:gd name="connsiteX583" fmla="*/ 2045490 w 2496627"/>
              <a:gd name="connsiteY583" fmla="*/ 40733 h 112464"/>
              <a:gd name="connsiteX584" fmla="*/ 2039278 w 2496627"/>
              <a:gd name="connsiteY584" fmla="*/ 69682 h 112464"/>
              <a:gd name="connsiteX585" fmla="*/ 2035435 w 2496627"/>
              <a:gd name="connsiteY585" fmla="*/ 89856 h 112464"/>
              <a:gd name="connsiteX586" fmla="*/ 2004245 w 2496627"/>
              <a:gd name="connsiteY586" fmla="*/ 111888 h 112464"/>
              <a:gd name="connsiteX587" fmla="*/ 1983494 w 2496627"/>
              <a:gd name="connsiteY587" fmla="*/ 106636 h 112464"/>
              <a:gd name="connsiteX588" fmla="*/ 1987977 w 2496627"/>
              <a:gd name="connsiteY588" fmla="*/ 97478 h 112464"/>
              <a:gd name="connsiteX589" fmla="*/ 2005333 w 2496627"/>
              <a:gd name="connsiteY589" fmla="*/ 101961 h 112464"/>
              <a:gd name="connsiteX590" fmla="*/ 2022562 w 2496627"/>
              <a:gd name="connsiteY590" fmla="*/ 89920 h 112464"/>
              <a:gd name="connsiteX591" fmla="*/ 2024675 w 2496627"/>
              <a:gd name="connsiteY591" fmla="*/ 81274 h 112464"/>
              <a:gd name="connsiteX592" fmla="*/ 2008408 w 2496627"/>
              <a:gd name="connsiteY592" fmla="*/ 88447 h 112464"/>
              <a:gd name="connsiteX593" fmla="*/ 1990923 w 2496627"/>
              <a:gd name="connsiteY593" fmla="*/ 68273 h 112464"/>
              <a:gd name="connsiteX594" fmla="*/ 2004180 w 2496627"/>
              <a:gd name="connsiteY594" fmla="*/ 34969 h 112464"/>
              <a:gd name="connsiteX595" fmla="*/ 2026340 w 2496627"/>
              <a:gd name="connsiteY595" fmla="*/ 26323 h 112464"/>
              <a:gd name="connsiteX596" fmla="*/ 2048244 w 2496627"/>
              <a:gd name="connsiteY596" fmla="*/ 30870 h 112464"/>
              <a:gd name="connsiteX597" fmla="*/ 2045554 w 2496627"/>
              <a:gd name="connsiteY597" fmla="*/ 40861 h 112464"/>
              <a:gd name="connsiteX598" fmla="*/ 2025252 w 2496627"/>
              <a:gd name="connsiteY598" fmla="*/ 36762 h 112464"/>
              <a:gd name="connsiteX599" fmla="*/ 2013083 w 2496627"/>
              <a:gd name="connsiteY599" fmla="*/ 42270 h 112464"/>
              <a:gd name="connsiteX600" fmla="*/ 2004501 w 2496627"/>
              <a:gd name="connsiteY600" fmla="*/ 67824 h 112464"/>
              <a:gd name="connsiteX601" fmla="*/ 2012250 w 2496627"/>
              <a:gd name="connsiteY601" fmla="*/ 78136 h 112464"/>
              <a:gd name="connsiteX602" fmla="*/ 2026917 w 2496627"/>
              <a:gd name="connsiteY602" fmla="*/ 67568 h 112464"/>
              <a:gd name="connsiteX603" fmla="*/ 2033257 w 2496627"/>
              <a:gd name="connsiteY603" fmla="*/ 38363 h 112464"/>
              <a:gd name="connsiteX604" fmla="*/ 2025316 w 2496627"/>
              <a:gd name="connsiteY604" fmla="*/ 36698 h 112464"/>
              <a:gd name="connsiteX605" fmla="*/ 2110432 w 2496627"/>
              <a:gd name="connsiteY605" fmla="*/ 5444 h 112464"/>
              <a:gd name="connsiteX606" fmla="*/ 2108895 w 2496627"/>
              <a:gd name="connsiteY606" fmla="*/ 19854 h 112464"/>
              <a:gd name="connsiteX607" fmla="*/ 2098712 w 2496627"/>
              <a:gd name="connsiteY607" fmla="*/ 67632 h 112464"/>
              <a:gd name="connsiteX608" fmla="*/ 2097303 w 2496627"/>
              <a:gd name="connsiteY608" fmla="*/ 75958 h 112464"/>
              <a:gd name="connsiteX609" fmla="*/ 2100121 w 2496627"/>
              <a:gd name="connsiteY609" fmla="*/ 79097 h 112464"/>
              <a:gd name="connsiteX610" fmla="*/ 2102106 w 2496627"/>
              <a:gd name="connsiteY610" fmla="*/ 78840 h 112464"/>
              <a:gd name="connsiteX611" fmla="*/ 2102811 w 2496627"/>
              <a:gd name="connsiteY611" fmla="*/ 86718 h 112464"/>
              <a:gd name="connsiteX612" fmla="*/ 2094165 w 2496627"/>
              <a:gd name="connsiteY612" fmla="*/ 88255 h 112464"/>
              <a:gd name="connsiteX613" fmla="*/ 2083853 w 2496627"/>
              <a:gd name="connsiteY613" fmla="*/ 79097 h 112464"/>
              <a:gd name="connsiteX614" fmla="*/ 2085006 w 2496627"/>
              <a:gd name="connsiteY614" fmla="*/ 70771 h 112464"/>
              <a:gd name="connsiteX615" fmla="*/ 2095446 w 2496627"/>
              <a:gd name="connsiteY615" fmla="*/ 21904 h 112464"/>
              <a:gd name="connsiteX616" fmla="*/ 2097111 w 2496627"/>
              <a:gd name="connsiteY616" fmla="*/ 9607 h 112464"/>
              <a:gd name="connsiteX617" fmla="*/ 2096406 w 2496627"/>
              <a:gd name="connsiteY617" fmla="*/ 4483 h 112464"/>
              <a:gd name="connsiteX618" fmla="*/ 2109984 w 2496627"/>
              <a:gd name="connsiteY618" fmla="*/ 0 h 112464"/>
              <a:gd name="connsiteX619" fmla="*/ 2110432 w 2496627"/>
              <a:gd name="connsiteY619" fmla="*/ 5380 h 112464"/>
              <a:gd name="connsiteX620" fmla="*/ 2162950 w 2496627"/>
              <a:gd name="connsiteY620" fmla="*/ 54439 h 112464"/>
              <a:gd name="connsiteX621" fmla="*/ 2137780 w 2496627"/>
              <a:gd name="connsiteY621" fmla="*/ 61932 h 112464"/>
              <a:gd name="connsiteX622" fmla="*/ 2130607 w 2496627"/>
              <a:gd name="connsiteY622" fmla="*/ 61484 h 112464"/>
              <a:gd name="connsiteX623" fmla="*/ 2129902 w 2496627"/>
              <a:gd name="connsiteY623" fmla="*/ 67696 h 112464"/>
              <a:gd name="connsiteX624" fmla="*/ 2140662 w 2496627"/>
              <a:gd name="connsiteY624" fmla="*/ 78584 h 112464"/>
              <a:gd name="connsiteX625" fmla="*/ 2157442 w 2496627"/>
              <a:gd name="connsiteY625" fmla="*/ 72116 h 112464"/>
              <a:gd name="connsiteX626" fmla="*/ 2161413 w 2496627"/>
              <a:gd name="connsiteY626" fmla="*/ 80057 h 112464"/>
              <a:gd name="connsiteX627" fmla="*/ 2137267 w 2496627"/>
              <a:gd name="connsiteY627" fmla="*/ 88511 h 112464"/>
              <a:gd name="connsiteX628" fmla="*/ 2116197 w 2496627"/>
              <a:gd name="connsiteY628" fmla="*/ 66864 h 112464"/>
              <a:gd name="connsiteX629" fmla="*/ 2129454 w 2496627"/>
              <a:gd name="connsiteY629" fmla="*/ 34393 h 112464"/>
              <a:gd name="connsiteX630" fmla="*/ 2149500 w 2496627"/>
              <a:gd name="connsiteY630" fmla="*/ 26323 h 112464"/>
              <a:gd name="connsiteX631" fmla="*/ 2168266 w 2496627"/>
              <a:gd name="connsiteY631" fmla="*/ 42142 h 112464"/>
              <a:gd name="connsiteX632" fmla="*/ 2163014 w 2496627"/>
              <a:gd name="connsiteY632" fmla="*/ 54439 h 112464"/>
              <a:gd name="connsiteX633" fmla="*/ 2147835 w 2496627"/>
              <a:gd name="connsiteY633" fmla="*/ 35930 h 112464"/>
              <a:gd name="connsiteX634" fmla="*/ 2132720 w 2496627"/>
              <a:gd name="connsiteY634" fmla="*/ 52325 h 112464"/>
              <a:gd name="connsiteX635" fmla="*/ 2137844 w 2496627"/>
              <a:gd name="connsiteY635" fmla="*/ 52646 h 112464"/>
              <a:gd name="connsiteX636" fmla="*/ 2152702 w 2496627"/>
              <a:gd name="connsiteY636" fmla="*/ 48803 h 112464"/>
              <a:gd name="connsiteX637" fmla="*/ 2155136 w 2496627"/>
              <a:gd name="connsiteY637" fmla="*/ 42975 h 112464"/>
              <a:gd name="connsiteX638" fmla="*/ 2147771 w 2496627"/>
              <a:gd name="connsiteY638" fmla="*/ 35930 h 112464"/>
              <a:gd name="connsiteX639" fmla="*/ 2226739 w 2496627"/>
              <a:gd name="connsiteY639" fmla="*/ 44384 h 112464"/>
              <a:gd name="connsiteX640" fmla="*/ 2221936 w 2496627"/>
              <a:gd name="connsiteY640" fmla="*/ 67824 h 112464"/>
              <a:gd name="connsiteX641" fmla="*/ 2221103 w 2496627"/>
              <a:gd name="connsiteY641" fmla="*/ 73909 h 112464"/>
              <a:gd name="connsiteX642" fmla="*/ 2224049 w 2496627"/>
              <a:gd name="connsiteY642" fmla="*/ 81146 h 112464"/>
              <a:gd name="connsiteX643" fmla="*/ 2213482 w 2496627"/>
              <a:gd name="connsiteY643" fmla="*/ 89024 h 112464"/>
              <a:gd name="connsiteX644" fmla="*/ 2208999 w 2496627"/>
              <a:gd name="connsiteY644" fmla="*/ 79289 h 112464"/>
              <a:gd name="connsiteX645" fmla="*/ 2191194 w 2496627"/>
              <a:gd name="connsiteY645" fmla="*/ 88447 h 112464"/>
              <a:gd name="connsiteX646" fmla="*/ 2175759 w 2496627"/>
              <a:gd name="connsiteY646" fmla="*/ 69554 h 112464"/>
              <a:gd name="connsiteX647" fmla="*/ 2188312 w 2496627"/>
              <a:gd name="connsiteY647" fmla="*/ 35930 h 112464"/>
              <a:gd name="connsiteX648" fmla="*/ 2211881 w 2496627"/>
              <a:gd name="connsiteY648" fmla="*/ 26323 h 112464"/>
              <a:gd name="connsiteX649" fmla="*/ 2230262 w 2496627"/>
              <a:gd name="connsiteY649" fmla="*/ 30806 h 112464"/>
              <a:gd name="connsiteX650" fmla="*/ 2226739 w 2496627"/>
              <a:gd name="connsiteY650" fmla="*/ 44384 h 112464"/>
              <a:gd name="connsiteX651" fmla="*/ 2210280 w 2496627"/>
              <a:gd name="connsiteY651" fmla="*/ 36506 h 112464"/>
              <a:gd name="connsiteX652" fmla="*/ 2196702 w 2496627"/>
              <a:gd name="connsiteY652" fmla="*/ 43039 h 112464"/>
              <a:gd name="connsiteX653" fmla="*/ 2188952 w 2496627"/>
              <a:gd name="connsiteY653" fmla="*/ 69169 h 112464"/>
              <a:gd name="connsiteX654" fmla="*/ 2195421 w 2496627"/>
              <a:gd name="connsiteY654" fmla="*/ 78072 h 112464"/>
              <a:gd name="connsiteX655" fmla="*/ 2209511 w 2496627"/>
              <a:gd name="connsiteY655" fmla="*/ 66736 h 112464"/>
              <a:gd name="connsiteX656" fmla="*/ 2215852 w 2496627"/>
              <a:gd name="connsiteY656" fmla="*/ 37659 h 112464"/>
              <a:gd name="connsiteX657" fmla="*/ 2210343 w 2496627"/>
              <a:gd name="connsiteY657" fmla="*/ 36506 h 112464"/>
              <a:gd name="connsiteX658" fmla="*/ 2276311 w 2496627"/>
              <a:gd name="connsiteY658" fmla="*/ 39452 h 112464"/>
              <a:gd name="connsiteX659" fmla="*/ 2272212 w 2496627"/>
              <a:gd name="connsiteY659" fmla="*/ 38492 h 112464"/>
              <a:gd name="connsiteX660" fmla="*/ 2258378 w 2496627"/>
              <a:gd name="connsiteY660" fmla="*/ 48931 h 112464"/>
              <a:gd name="connsiteX661" fmla="*/ 2250308 w 2496627"/>
              <a:gd name="connsiteY661" fmla="*/ 87038 h 112464"/>
              <a:gd name="connsiteX662" fmla="*/ 2237563 w 2496627"/>
              <a:gd name="connsiteY662" fmla="*/ 87038 h 112464"/>
              <a:gd name="connsiteX663" fmla="*/ 2246017 w 2496627"/>
              <a:gd name="connsiteY663" fmla="*/ 47458 h 112464"/>
              <a:gd name="connsiteX664" fmla="*/ 2247298 w 2496627"/>
              <a:gd name="connsiteY664" fmla="*/ 37147 h 112464"/>
              <a:gd name="connsiteX665" fmla="*/ 2246465 w 2496627"/>
              <a:gd name="connsiteY665" fmla="*/ 30806 h 112464"/>
              <a:gd name="connsiteX666" fmla="*/ 2258442 w 2496627"/>
              <a:gd name="connsiteY666" fmla="*/ 25874 h 112464"/>
              <a:gd name="connsiteX667" fmla="*/ 2259723 w 2496627"/>
              <a:gd name="connsiteY667" fmla="*/ 33240 h 112464"/>
              <a:gd name="connsiteX668" fmla="*/ 2259402 w 2496627"/>
              <a:gd name="connsiteY668" fmla="*/ 37467 h 112464"/>
              <a:gd name="connsiteX669" fmla="*/ 2277079 w 2496627"/>
              <a:gd name="connsiteY669" fmla="*/ 26323 h 112464"/>
              <a:gd name="connsiteX670" fmla="*/ 2282011 w 2496627"/>
              <a:gd name="connsiteY670" fmla="*/ 27283 h 112464"/>
              <a:gd name="connsiteX671" fmla="*/ 2276375 w 2496627"/>
              <a:gd name="connsiteY671" fmla="*/ 39452 h 112464"/>
              <a:gd name="connsiteX672" fmla="*/ 2334080 w 2496627"/>
              <a:gd name="connsiteY672" fmla="*/ 44640 h 112464"/>
              <a:gd name="connsiteX673" fmla="*/ 2325049 w 2496627"/>
              <a:gd name="connsiteY673" fmla="*/ 87038 h 112464"/>
              <a:gd name="connsiteX674" fmla="*/ 2312304 w 2496627"/>
              <a:gd name="connsiteY674" fmla="*/ 87038 h 112464"/>
              <a:gd name="connsiteX675" fmla="*/ 2320630 w 2496627"/>
              <a:gd name="connsiteY675" fmla="*/ 47778 h 112464"/>
              <a:gd name="connsiteX676" fmla="*/ 2321463 w 2496627"/>
              <a:gd name="connsiteY676" fmla="*/ 42014 h 112464"/>
              <a:gd name="connsiteX677" fmla="*/ 2316788 w 2496627"/>
              <a:gd name="connsiteY677" fmla="*/ 37339 h 112464"/>
              <a:gd name="connsiteX678" fmla="*/ 2300520 w 2496627"/>
              <a:gd name="connsiteY678" fmla="*/ 48355 h 112464"/>
              <a:gd name="connsiteX679" fmla="*/ 2292322 w 2496627"/>
              <a:gd name="connsiteY679" fmla="*/ 87038 h 112464"/>
              <a:gd name="connsiteX680" fmla="*/ 2279641 w 2496627"/>
              <a:gd name="connsiteY680" fmla="*/ 87038 h 112464"/>
              <a:gd name="connsiteX681" fmla="*/ 2288287 w 2496627"/>
              <a:gd name="connsiteY681" fmla="*/ 46049 h 112464"/>
              <a:gd name="connsiteX682" fmla="*/ 2289440 w 2496627"/>
              <a:gd name="connsiteY682" fmla="*/ 37018 h 112464"/>
              <a:gd name="connsiteX683" fmla="*/ 2288479 w 2496627"/>
              <a:gd name="connsiteY683" fmla="*/ 30806 h 112464"/>
              <a:gd name="connsiteX684" fmla="*/ 2300456 w 2496627"/>
              <a:gd name="connsiteY684" fmla="*/ 25874 h 112464"/>
              <a:gd name="connsiteX685" fmla="*/ 2301865 w 2496627"/>
              <a:gd name="connsiteY685" fmla="*/ 33240 h 112464"/>
              <a:gd name="connsiteX686" fmla="*/ 2301545 w 2496627"/>
              <a:gd name="connsiteY686" fmla="*/ 37018 h 112464"/>
              <a:gd name="connsiteX687" fmla="*/ 2322872 w 2496627"/>
              <a:gd name="connsiteY687" fmla="*/ 26451 h 112464"/>
              <a:gd name="connsiteX688" fmla="*/ 2334720 w 2496627"/>
              <a:gd name="connsiteY688" fmla="*/ 38171 h 112464"/>
              <a:gd name="connsiteX689" fmla="*/ 2334144 w 2496627"/>
              <a:gd name="connsiteY689" fmla="*/ 44640 h 112464"/>
              <a:gd name="connsiteX690" fmla="*/ 2392810 w 2496627"/>
              <a:gd name="connsiteY690" fmla="*/ 54439 h 112464"/>
              <a:gd name="connsiteX691" fmla="*/ 2367640 w 2496627"/>
              <a:gd name="connsiteY691" fmla="*/ 61932 h 112464"/>
              <a:gd name="connsiteX692" fmla="*/ 2360467 w 2496627"/>
              <a:gd name="connsiteY692" fmla="*/ 61484 h 112464"/>
              <a:gd name="connsiteX693" fmla="*/ 2359762 w 2496627"/>
              <a:gd name="connsiteY693" fmla="*/ 67696 h 112464"/>
              <a:gd name="connsiteX694" fmla="*/ 2370522 w 2496627"/>
              <a:gd name="connsiteY694" fmla="*/ 78584 h 112464"/>
              <a:gd name="connsiteX695" fmla="*/ 2387302 w 2496627"/>
              <a:gd name="connsiteY695" fmla="*/ 72116 h 112464"/>
              <a:gd name="connsiteX696" fmla="*/ 2391272 w 2496627"/>
              <a:gd name="connsiteY696" fmla="*/ 80057 h 112464"/>
              <a:gd name="connsiteX697" fmla="*/ 2367127 w 2496627"/>
              <a:gd name="connsiteY697" fmla="*/ 88511 h 112464"/>
              <a:gd name="connsiteX698" fmla="*/ 2346056 w 2496627"/>
              <a:gd name="connsiteY698" fmla="*/ 66864 h 112464"/>
              <a:gd name="connsiteX699" fmla="*/ 2359314 w 2496627"/>
              <a:gd name="connsiteY699" fmla="*/ 34393 h 112464"/>
              <a:gd name="connsiteX700" fmla="*/ 2379360 w 2496627"/>
              <a:gd name="connsiteY700" fmla="*/ 26323 h 112464"/>
              <a:gd name="connsiteX701" fmla="*/ 2398125 w 2496627"/>
              <a:gd name="connsiteY701" fmla="*/ 42142 h 112464"/>
              <a:gd name="connsiteX702" fmla="*/ 2392874 w 2496627"/>
              <a:gd name="connsiteY702" fmla="*/ 54439 h 112464"/>
              <a:gd name="connsiteX703" fmla="*/ 2377695 w 2496627"/>
              <a:gd name="connsiteY703" fmla="*/ 35930 h 112464"/>
              <a:gd name="connsiteX704" fmla="*/ 2362580 w 2496627"/>
              <a:gd name="connsiteY704" fmla="*/ 52325 h 112464"/>
              <a:gd name="connsiteX705" fmla="*/ 2367704 w 2496627"/>
              <a:gd name="connsiteY705" fmla="*/ 52646 h 112464"/>
              <a:gd name="connsiteX706" fmla="*/ 2382562 w 2496627"/>
              <a:gd name="connsiteY706" fmla="*/ 48803 h 112464"/>
              <a:gd name="connsiteX707" fmla="*/ 2384996 w 2496627"/>
              <a:gd name="connsiteY707" fmla="*/ 42975 h 112464"/>
              <a:gd name="connsiteX708" fmla="*/ 2377631 w 2496627"/>
              <a:gd name="connsiteY708" fmla="*/ 35930 h 112464"/>
              <a:gd name="connsiteX709" fmla="*/ 2443085 w 2496627"/>
              <a:gd name="connsiteY709" fmla="*/ 39452 h 112464"/>
              <a:gd name="connsiteX710" fmla="*/ 2438987 w 2496627"/>
              <a:gd name="connsiteY710" fmla="*/ 38492 h 112464"/>
              <a:gd name="connsiteX711" fmla="*/ 2425153 w 2496627"/>
              <a:gd name="connsiteY711" fmla="*/ 48931 h 112464"/>
              <a:gd name="connsiteX712" fmla="*/ 2417083 w 2496627"/>
              <a:gd name="connsiteY712" fmla="*/ 87038 h 112464"/>
              <a:gd name="connsiteX713" fmla="*/ 2404338 w 2496627"/>
              <a:gd name="connsiteY713" fmla="*/ 87038 h 112464"/>
              <a:gd name="connsiteX714" fmla="*/ 2412792 w 2496627"/>
              <a:gd name="connsiteY714" fmla="*/ 47458 h 112464"/>
              <a:gd name="connsiteX715" fmla="*/ 2414073 w 2496627"/>
              <a:gd name="connsiteY715" fmla="*/ 37147 h 112464"/>
              <a:gd name="connsiteX716" fmla="*/ 2413240 w 2496627"/>
              <a:gd name="connsiteY716" fmla="*/ 30806 h 112464"/>
              <a:gd name="connsiteX717" fmla="*/ 2425217 w 2496627"/>
              <a:gd name="connsiteY717" fmla="*/ 25874 h 112464"/>
              <a:gd name="connsiteX718" fmla="*/ 2426498 w 2496627"/>
              <a:gd name="connsiteY718" fmla="*/ 33240 h 112464"/>
              <a:gd name="connsiteX719" fmla="*/ 2426177 w 2496627"/>
              <a:gd name="connsiteY719" fmla="*/ 37467 h 112464"/>
              <a:gd name="connsiteX720" fmla="*/ 2443854 w 2496627"/>
              <a:gd name="connsiteY720" fmla="*/ 26323 h 112464"/>
              <a:gd name="connsiteX721" fmla="*/ 2448786 w 2496627"/>
              <a:gd name="connsiteY721" fmla="*/ 27283 h 112464"/>
              <a:gd name="connsiteX722" fmla="*/ 2443149 w 2496627"/>
              <a:gd name="connsiteY722" fmla="*/ 39452 h 112464"/>
              <a:gd name="connsiteX723" fmla="*/ 2491504 w 2496627"/>
              <a:gd name="connsiteY723" fmla="*/ 39772 h 112464"/>
              <a:gd name="connsiteX724" fmla="*/ 2477350 w 2496627"/>
              <a:gd name="connsiteY724" fmla="*/ 35673 h 112464"/>
              <a:gd name="connsiteX725" fmla="*/ 2466590 w 2496627"/>
              <a:gd name="connsiteY725" fmla="*/ 42911 h 112464"/>
              <a:gd name="connsiteX726" fmla="*/ 2472931 w 2496627"/>
              <a:gd name="connsiteY726" fmla="*/ 49828 h 112464"/>
              <a:gd name="connsiteX727" fmla="*/ 2479976 w 2496627"/>
              <a:gd name="connsiteY727" fmla="*/ 52518 h 112464"/>
              <a:gd name="connsiteX728" fmla="*/ 2492016 w 2496627"/>
              <a:gd name="connsiteY728" fmla="*/ 66608 h 112464"/>
              <a:gd name="connsiteX729" fmla="*/ 2464605 w 2496627"/>
              <a:gd name="connsiteY729" fmla="*/ 88767 h 112464"/>
              <a:gd name="connsiteX730" fmla="*/ 2442701 w 2496627"/>
              <a:gd name="connsiteY730" fmla="*/ 82555 h 112464"/>
              <a:gd name="connsiteX731" fmla="*/ 2447825 w 2496627"/>
              <a:gd name="connsiteY731" fmla="*/ 73076 h 112464"/>
              <a:gd name="connsiteX732" fmla="*/ 2466334 w 2496627"/>
              <a:gd name="connsiteY732" fmla="*/ 78904 h 112464"/>
              <a:gd name="connsiteX733" fmla="*/ 2477670 w 2496627"/>
              <a:gd name="connsiteY733" fmla="*/ 70322 h 112464"/>
              <a:gd name="connsiteX734" fmla="*/ 2470177 w 2496627"/>
              <a:gd name="connsiteY734" fmla="*/ 62573 h 112464"/>
              <a:gd name="connsiteX735" fmla="*/ 2463388 w 2496627"/>
              <a:gd name="connsiteY735" fmla="*/ 60011 h 112464"/>
              <a:gd name="connsiteX736" fmla="*/ 2452244 w 2496627"/>
              <a:gd name="connsiteY736" fmla="*/ 45857 h 112464"/>
              <a:gd name="connsiteX737" fmla="*/ 2478118 w 2496627"/>
              <a:gd name="connsiteY737" fmla="*/ 25682 h 112464"/>
              <a:gd name="connsiteX738" fmla="*/ 2496628 w 2496627"/>
              <a:gd name="connsiteY738" fmla="*/ 30742 h 112464"/>
              <a:gd name="connsiteX739" fmla="*/ 2491504 w 2496627"/>
              <a:gd name="connsiteY739" fmla="*/ 39772 h 11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Lst>
            <a:rect l="l" t="t" r="r" b="b"/>
            <a:pathLst>
              <a:path w="2496627" h="112464">
                <a:moveTo>
                  <a:pt x="55271" y="87038"/>
                </a:moveTo>
                <a:lnTo>
                  <a:pt x="41309" y="87038"/>
                </a:lnTo>
                <a:lnTo>
                  <a:pt x="30550" y="48034"/>
                </a:lnTo>
                <a:cubicBezTo>
                  <a:pt x="27860" y="38043"/>
                  <a:pt x="25426" y="27283"/>
                  <a:pt x="25170" y="24337"/>
                </a:cubicBezTo>
                <a:cubicBezTo>
                  <a:pt x="24722" y="28116"/>
                  <a:pt x="22928" y="38748"/>
                  <a:pt x="21327" y="47074"/>
                </a:cubicBezTo>
                <a:lnTo>
                  <a:pt x="13386" y="87038"/>
                </a:lnTo>
                <a:lnTo>
                  <a:pt x="0" y="87038"/>
                </a:lnTo>
                <a:lnTo>
                  <a:pt x="17356" y="6084"/>
                </a:lnTo>
                <a:lnTo>
                  <a:pt x="32215" y="6084"/>
                </a:lnTo>
                <a:lnTo>
                  <a:pt x="44063" y="46882"/>
                </a:lnTo>
                <a:cubicBezTo>
                  <a:pt x="46497" y="55207"/>
                  <a:pt x="47842" y="64110"/>
                  <a:pt x="48162" y="67376"/>
                </a:cubicBezTo>
                <a:cubicBezTo>
                  <a:pt x="48483" y="63854"/>
                  <a:pt x="50276" y="52005"/>
                  <a:pt x="51941" y="43935"/>
                </a:cubicBezTo>
                <a:lnTo>
                  <a:pt x="59562" y="6084"/>
                </a:lnTo>
                <a:lnTo>
                  <a:pt x="72564" y="6084"/>
                </a:lnTo>
                <a:lnTo>
                  <a:pt x="55335" y="87038"/>
                </a:lnTo>
                <a:close/>
                <a:moveTo>
                  <a:pt x="123736" y="70386"/>
                </a:moveTo>
                <a:cubicBezTo>
                  <a:pt x="123288" y="72628"/>
                  <a:pt x="123032" y="74485"/>
                  <a:pt x="123032" y="76214"/>
                </a:cubicBezTo>
                <a:cubicBezTo>
                  <a:pt x="123032" y="79161"/>
                  <a:pt x="123736" y="81466"/>
                  <a:pt x="125145" y="83580"/>
                </a:cubicBezTo>
                <a:lnTo>
                  <a:pt x="114386" y="89216"/>
                </a:lnTo>
                <a:cubicBezTo>
                  <a:pt x="112272" y="86782"/>
                  <a:pt x="110863" y="83580"/>
                  <a:pt x="110863" y="79481"/>
                </a:cubicBezTo>
                <a:lnTo>
                  <a:pt x="110863" y="79032"/>
                </a:lnTo>
                <a:cubicBezTo>
                  <a:pt x="105227" y="85117"/>
                  <a:pt x="98566" y="88767"/>
                  <a:pt x="91393" y="88767"/>
                </a:cubicBezTo>
                <a:cubicBezTo>
                  <a:pt x="82811" y="88767"/>
                  <a:pt x="77815" y="84668"/>
                  <a:pt x="77815" y="76727"/>
                </a:cubicBezTo>
                <a:cubicBezTo>
                  <a:pt x="77815" y="74293"/>
                  <a:pt x="78136" y="71091"/>
                  <a:pt x="78840" y="67696"/>
                </a:cubicBezTo>
                <a:lnTo>
                  <a:pt x="87038" y="28821"/>
                </a:lnTo>
                <a:lnTo>
                  <a:pt x="100295" y="26387"/>
                </a:lnTo>
                <a:lnTo>
                  <a:pt x="92098" y="65263"/>
                </a:lnTo>
                <a:cubicBezTo>
                  <a:pt x="91393" y="68337"/>
                  <a:pt x="90945" y="71347"/>
                  <a:pt x="90945" y="73140"/>
                </a:cubicBezTo>
                <a:cubicBezTo>
                  <a:pt x="90945" y="76791"/>
                  <a:pt x="92674" y="78776"/>
                  <a:pt x="95620" y="78776"/>
                </a:cubicBezTo>
                <a:cubicBezTo>
                  <a:pt x="100744" y="78776"/>
                  <a:pt x="107917" y="73717"/>
                  <a:pt x="111888" y="67184"/>
                </a:cubicBezTo>
                <a:lnTo>
                  <a:pt x="120086" y="29077"/>
                </a:lnTo>
                <a:lnTo>
                  <a:pt x="133087" y="26643"/>
                </a:lnTo>
                <a:lnTo>
                  <a:pt x="123736" y="70450"/>
                </a:lnTo>
                <a:close/>
                <a:moveTo>
                  <a:pt x="179072" y="39452"/>
                </a:moveTo>
                <a:cubicBezTo>
                  <a:pt x="177919" y="38748"/>
                  <a:pt x="176702" y="38492"/>
                  <a:pt x="174973" y="38492"/>
                </a:cubicBezTo>
                <a:cubicBezTo>
                  <a:pt x="170874" y="38492"/>
                  <a:pt x="166327" y="41630"/>
                  <a:pt x="161139" y="48931"/>
                </a:cubicBezTo>
                <a:lnTo>
                  <a:pt x="153069" y="87038"/>
                </a:lnTo>
                <a:lnTo>
                  <a:pt x="140324" y="87038"/>
                </a:lnTo>
                <a:lnTo>
                  <a:pt x="148778" y="47458"/>
                </a:lnTo>
                <a:cubicBezTo>
                  <a:pt x="149739" y="43103"/>
                  <a:pt x="150059" y="39836"/>
                  <a:pt x="150059" y="37147"/>
                </a:cubicBezTo>
                <a:cubicBezTo>
                  <a:pt x="150059" y="34713"/>
                  <a:pt x="149803" y="32663"/>
                  <a:pt x="149226" y="30806"/>
                </a:cubicBezTo>
                <a:lnTo>
                  <a:pt x="161203" y="25874"/>
                </a:lnTo>
                <a:cubicBezTo>
                  <a:pt x="162036" y="27860"/>
                  <a:pt x="162484" y="30550"/>
                  <a:pt x="162484" y="33240"/>
                </a:cubicBezTo>
                <a:cubicBezTo>
                  <a:pt x="162484" y="34649"/>
                  <a:pt x="162356" y="36058"/>
                  <a:pt x="162164" y="37467"/>
                </a:cubicBezTo>
                <a:cubicBezTo>
                  <a:pt x="167543" y="30678"/>
                  <a:pt x="174140" y="26323"/>
                  <a:pt x="179840" y="26323"/>
                </a:cubicBezTo>
                <a:cubicBezTo>
                  <a:pt x="181954" y="26323"/>
                  <a:pt x="182978" y="26579"/>
                  <a:pt x="184772" y="27283"/>
                </a:cubicBezTo>
                <a:lnTo>
                  <a:pt x="179136" y="39452"/>
                </a:lnTo>
                <a:close/>
                <a:moveTo>
                  <a:pt x="218780" y="36890"/>
                </a:moveTo>
                <a:lnTo>
                  <a:pt x="207444" y="36890"/>
                </a:lnTo>
                <a:lnTo>
                  <a:pt x="200783" y="68785"/>
                </a:lnTo>
                <a:cubicBezTo>
                  <a:pt x="200335" y="71027"/>
                  <a:pt x="200079" y="73012"/>
                  <a:pt x="200079" y="74549"/>
                </a:cubicBezTo>
                <a:cubicBezTo>
                  <a:pt x="200079" y="78328"/>
                  <a:pt x="201808" y="79481"/>
                  <a:pt x="205587" y="79481"/>
                </a:cubicBezTo>
                <a:cubicBezTo>
                  <a:pt x="207444" y="79481"/>
                  <a:pt x="209685" y="79161"/>
                  <a:pt x="211543" y="78328"/>
                </a:cubicBezTo>
                <a:lnTo>
                  <a:pt x="211543" y="86270"/>
                </a:lnTo>
                <a:cubicBezTo>
                  <a:pt x="207444" y="87935"/>
                  <a:pt x="203345" y="88703"/>
                  <a:pt x="199246" y="88703"/>
                </a:cubicBezTo>
                <a:cubicBezTo>
                  <a:pt x="191304" y="88703"/>
                  <a:pt x="186821" y="84733"/>
                  <a:pt x="186821" y="78712"/>
                </a:cubicBezTo>
                <a:cubicBezTo>
                  <a:pt x="186821" y="76599"/>
                  <a:pt x="187077" y="73589"/>
                  <a:pt x="187654" y="70642"/>
                </a:cubicBezTo>
                <a:lnTo>
                  <a:pt x="194827" y="36890"/>
                </a:lnTo>
                <a:lnTo>
                  <a:pt x="188166" y="36890"/>
                </a:lnTo>
                <a:lnTo>
                  <a:pt x="190023" y="27732"/>
                </a:lnTo>
                <a:lnTo>
                  <a:pt x="196684" y="27732"/>
                </a:lnTo>
                <a:cubicBezTo>
                  <a:pt x="197837" y="22352"/>
                  <a:pt x="199054" y="17741"/>
                  <a:pt x="200527" y="13322"/>
                </a:cubicBezTo>
                <a:lnTo>
                  <a:pt x="214233" y="10183"/>
                </a:lnTo>
                <a:cubicBezTo>
                  <a:pt x="212568" y="15243"/>
                  <a:pt x="210582" y="22160"/>
                  <a:pt x="209429" y="27732"/>
                </a:cubicBezTo>
                <a:lnTo>
                  <a:pt x="223583" y="27732"/>
                </a:lnTo>
                <a:lnTo>
                  <a:pt x="218780" y="36890"/>
                </a:lnTo>
                <a:close/>
                <a:moveTo>
                  <a:pt x="268736" y="70386"/>
                </a:moveTo>
                <a:cubicBezTo>
                  <a:pt x="268287" y="72628"/>
                  <a:pt x="268031" y="74485"/>
                  <a:pt x="268031" y="76214"/>
                </a:cubicBezTo>
                <a:cubicBezTo>
                  <a:pt x="268031" y="79161"/>
                  <a:pt x="268736" y="81466"/>
                  <a:pt x="270145" y="83580"/>
                </a:cubicBezTo>
                <a:lnTo>
                  <a:pt x="259385" y="89216"/>
                </a:lnTo>
                <a:cubicBezTo>
                  <a:pt x="257271" y="86782"/>
                  <a:pt x="255862" y="83580"/>
                  <a:pt x="255862" y="79481"/>
                </a:cubicBezTo>
                <a:lnTo>
                  <a:pt x="255862" y="79032"/>
                </a:lnTo>
                <a:cubicBezTo>
                  <a:pt x="250226" y="85117"/>
                  <a:pt x="243566" y="88767"/>
                  <a:pt x="236393" y="88767"/>
                </a:cubicBezTo>
                <a:cubicBezTo>
                  <a:pt x="227810" y="88767"/>
                  <a:pt x="222815" y="84668"/>
                  <a:pt x="222815" y="76727"/>
                </a:cubicBezTo>
                <a:cubicBezTo>
                  <a:pt x="222815" y="74293"/>
                  <a:pt x="223135" y="71091"/>
                  <a:pt x="223840" y="67696"/>
                </a:cubicBezTo>
                <a:lnTo>
                  <a:pt x="232037" y="28821"/>
                </a:lnTo>
                <a:lnTo>
                  <a:pt x="245295" y="26387"/>
                </a:lnTo>
                <a:lnTo>
                  <a:pt x="237097" y="65263"/>
                </a:lnTo>
                <a:cubicBezTo>
                  <a:pt x="236393" y="68337"/>
                  <a:pt x="235944" y="71347"/>
                  <a:pt x="235944" y="73140"/>
                </a:cubicBezTo>
                <a:cubicBezTo>
                  <a:pt x="235944" y="76791"/>
                  <a:pt x="237673" y="78776"/>
                  <a:pt x="240620" y="78776"/>
                </a:cubicBezTo>
                <a:cubicBezTo>
                  <a:pt x="245743" y="78776"/>
                  <a:pt x="252916" y="73717"/>
                  <a:pt x="256887" y="67184"/>
                </a:cubicBezTo>
                <a:lnTo>
                  <a:pt x="265085" y="29077"/>
                </a:lnTo>
                <a:lnTo>
                  <a:pt x="278086" y="26643"/>
                </a:lnTo>
                <a:lnTo>
                  <a:pt x="268736" y="70450"/>
                </a:lnTo>
                <a:close/>
                <a:moveTo>
                  <a:pt x="324007" y="39452"/>
                </a:moveTo>
                <a:cubicBezTo>
                  <a:pt x="322854" y="38748"/>
                  <a:pt x="321637" y="38492"/>
                  <a:pt x="319908" y="38492"/>
                </a:cubicBezTo>
                <a:cubicBezTo>
                  <a:pt x="315809" y="38492"/>
                  <a:pt x="311262" y="41630"/>
                  <a:pt x="306074" y="48931"/>
                </a:cubicBezTo>
                <a:lnTo>
                  <a:pt x="298004" y="87038"/>
                </a:lnTo>
                <a:lnTo>
                  <a:pt x="285259" y="87038"/>
                </a:lnTo>
                <a:lnTo>
                  <a:pt x="293713" y="47458"/>
                </a:lnTo>
                <a:cubicBezTo>
                  <a:pt x="294674" y="43103"/>
                  <a:pt x="294994" y="39836"/>
                  <a:pt x="294994" y="37147"/>
                </a:cubicBezTo>
                <a:cubicBezTo>
                  <a:pt x="294994" y="34713"/>
                  <a:pt x="294738" y="32663"/>
                  <a:pt x="294162" y="30806"/>
                </a:cubicBezTo>
                <a:lnTo>
                  <a:pt x="306138" y="25874"/>
                </a:lnTo>
                <a:cubicBezTo>
                  <a:pt x="306971" y="27860"/>
                  <a:pt x="307419" y="30550"/>
                  <a:pt x="307419" y="33240"/>
                </a:cubicBezTo>
                <a:cubicBezTo>
                  <a:pt x="307419" y="34649"/>
                  <a:pt x="307291" y="36058"/>
                  <a:pt x="307099" y="37467"/>
                </a:cubicBezTo>
                <a:cubicBezTo>
                  <a:pt x="312479" y="30678"/>
                  <a:pt x="319075" y="26323"/>
                  <a:pt x="324776" y="26323"/>
                </a:cubicBezTo>
                <a:cubicBezTo>
                  <a:pt x="326889" y="26323"/>
                  <a:pt x="327914" y="26579"/>
                  <a:pt x="329707" y="27283"/>
                </a:cubicBezTo>
                <a:lnTo>
                  <a:pt x="324071" y="39452"/>
                </a:lnTo>
                <a:close/>
                <a:moveTo>
                  <a:pt x="340915" y="87038"/>
                </a:moveTo>
                <a:lnTo>
                  <a:pt x="327786" y="87038"/>
                </a:lnTo>
                <a:lnTo>
                  <a:pt x="340210" y="28436"/>
                </a:lnTo>
                <a:lnTo>
                  <a:pt x="353660" y="26451"/>
                </a:lnTo>
                <a:lnTo>
                  <a:pt x="340915" y="87038"/>
                </a:lnTo>
                <a:close/>
                <a:moveTo>
                  <a:pt x="350650" y="19150"/>
                </a:moveTo>
                <a:cubicBezTo>
                  <a:pt x="345975" y="19150"/>
                  <a:pt x="342068" y="15307"/>
                  <a:pt x="342068" y="10568"/>
                </a:cubicBezTo>
                <a:cubicBezTo>
                  <a:pt x="342068" y="5828"/>
                  <a:pt x="345911" y="1921"/>
                  <a:pt x="350714" y="1921"/>
                </a:cubicBezTo>
                <a:cubicBezTo>
                  <a:pt x="355517" y="1921"/>
                  <a:pt x="359168" y="5764"/>
                  <a:pt x="359168" y="10504"/>
                </a:cubicBezTo>
                <a:cubicBezTo>
                  <a:pt x="359168" y="15243"/>
                  <a:pt x="355389" y="19150"/>
                  <a:pt x="350586" y="19150"/>
                </a:cubicBezTo>
                <a:close/>
                <a:moveTo>
                  <a:pt x="414952" y="44640"/>
                </a:moveTo>
                <a:lnTo>
                  <a:pt x="405921" y="87038"/>
                </a:lnTo>
                <a:lnTo>
                  <a:pt x="393176" y="87038"/>
                </a:lnTo>
                <a:lnTo>
                  <a:pt x="401502" y="47778"/>
                </a:lnTo>
                <a:cubicBezTo>
                  <a:pt x="402079" y="45216"/>
                  <a:pt x="402335" y="43295"/>
                  <a:pt x="402335" y="42014"/>
                </a:cubicBezTo>
                <a:cubicBezTo>
                  <a:pt x="402335" y="38620"/>
                  <a:pt x="400798" y="37339"/>
                  <a:pt x="397659" y="37339"/>
                </a:cubicBezTo>
                <a:cubicBezTo>
                  <a:pt x="393432" y="37339"/>
                  <a:pt x="387604" y="40285"/>
                  <a:pt x="381392" y="48355"/>
                </a:cubicBezTo>
                <a:lnTo>
                  <a:pt x="373194" y="87038"/>
                </a:lnTo>
                <a:lnTo>
                  <a:pt x="360513" y="87038"/>
                </a:lnTo>
                <a:lnTo>
                  <a:pt x="369159" y="46049"/>
                </a:lnTo>
                <a:cubicBezTo>
                  <a:pt x="369864" y="42398"/>
                  <a:pt x="370312" y="39516"/>
                  <a:pt x="370312" y="37018"/>
                </a:cubicBezTo>
                <a:cubicBezTo>
                  <a:pt x="370312" y="34777"/>
                  <a:pt x="369992" y="32791"/>
                  <a:pt x="369351" y="30806"/>
                </a:cubicBezTo>
                <a:lnTo>
                  <a:pt x="381328" y="25874"/>
                </a:lnTo>
                <a:cubicBezTo>
                  <a:pt x="382160" y="27732"/>
                  <a:pt x="382737" y="30422"/>
                  <a:pt x="382737" y="33240"/>
                </a:cubicBezTo>
                <a:cubicBezTo>
                  <a:pt x="382737" y="34393"/>
                  <a:pt x="382609" y="35673"/>
                  <a:pt x="382417" y="37018"/>
                </a:cubicBezTo>
                <a:cubicBezTo>
                  <a:pt x="388053" y="30230"/>
                  <a:pt x="395546" y="26451"/>
                  <a:pt x="403744" y="26451"/>
                </a:cubicBezTo>
                <a:cubicBezTo>
                  <a:pt x="411109" y="26451"/>
                  <a:pt x="415592" y="30998"/>
                  <a:pt x="415592" y="38171"/>
                </a:cubicBezTo>
                <a:cubicBezTo>
                  <a:pt x="415592" y="40157"/>
                  <a:pt x="415464" y="42654"/>
                  <a:pt x="415016" y="44640"/>
                </a:cubicBezTo>
                <a:close/>
                <a:moveTo>
                  <a:pt x="481559" y="40733"/>
                </a:moveTo>
                <a:lnTo>
                  <a:pt x="475347" y="69682"/>
                </a:lnTo>
                <a:cubicBezTo>
                  <a:pt x="473361" y="78712"/>
                  <a:pt x="472529" y="85373"/>
                  <a:pt x="471504" y="89856"/>
                </a:cubicBezTo>
                <a:cubicBezTo>
                  <a:pt x="467725" y="106508"/>
                  <a:pt x="455685" y="111888"/>
                  <a:pt x="440314" y="111888"/>
                </a:cubicBezTo>
                <a:cubicBezTo>
                  <a:pt x="432692" y="111888"/>
                  <a:pt x="425775" y="110159"/>
                  <a:pt x="419563" y="106636"/>
                </a:cubicBezTo>
                <a:lnTo>
                  <a:pt x="424046" y="97478"/>
                </a:lnTo>
                <a:cubicBezTo>
                  <a:pt x="429106" y="100552"/>
                  <a:pt x="434614" y="101961"/>
                  <a:pt x="441403" y="101961"/>
                </a:cubicBezTo>
                <a:cubicBezTo>
                  <a:pt x="451394" y="101961"/>
                  <a:pt x="456389" y="98182"/>
                  <a:pt x="458631" y="89920"/>
                </a:cubicBezTo>
                <a:cubicBezTo>
                  <a:pt x="458951" y="88639"/>
                  <a:pt x="460360" y="82299"/>
                  <a:pt x="460744" y="81274"/>
                </a:cubicBezTo>
                <a:cubicBezTo>
                  <a:pt x="456197" y="86334"/>
                  <a:pt x="450753" y="88447"/>
                  <a:pt x="444477" y="88447"/>
                </a:cubicBezTo>
                <a:cubicBezTo>
                  <a:pt x="432756" y="88447"/>
                  <a:pt x="426992" y="81658"/>
                  <a:pt x="426992" y="68273"/>
                </a:cubicBezTo>
                <a:cubicBezTo>
                  <a:pt x="426992" y="56104"/>
                  <a:pt x="432052" y="42398"/>
                  <a:pt x="440250" y="34969"/>
                </a:cubicBezTo>
                <a:cubicBezTo>
                  <a:pt x="446206" y="29589"/>
                  <a:pt x="453635" y="26323"/>
                  <a:pt x="462410" y="26323"/>
                </a:cubicBezTo>
                <a:cubicBezTo>
                  <a:pt x="472016" y="26323"/>
                  <a:pt x="477845" y="27604"/>
                  <a:pt x="484313" y="30870"/>
                </a:cubicBezTo>
                <a:cubicBezTo>
                  <a:pt x="483993" y="31895"/>
                  <a:pt x="482456" y="37082"/>
                  <a:pt x="481623" y="40861"/>
                </a:cubicBezTo>
                <a:close/>
                <a:moveTo>
                  <a:pt x="461257" y="36762"/>
                </a:moveTo>
                <a:cubicBezTo>
                  <a:pt x="457158" y="36762"/>
                  <a:pt x="452098" y="38748"/>
                  <a:pt x="449088" y="42270"/>
                </a:cubicBezTo>
                <a:cubicBezTo>
                  <a:pt x="444157" y="47906"/>
                  <a:pt x="440506" y="59819"/>
                  <a:pt x="440506" y="67824"/>
                </a:cubicBezTo>
                <a:cubicBezTo>
                  <a:pt x="440506" y="74741"/>
                  <a:pt x="443324" y="78136"/>
                  <a:pt x="448256" y="78136"/>
                </a:cubicBezTo>
                <a:cubicBezTo>
                  <a:pt x="453507" y="78136"/>
                  <a:pt x="459271" y="73909"/>
                  <a:pt x="462922" y="67568"/>
                </a:cubicBezTo>
                <a:lnTo>
                  <a:pt x="469262" y="38363"/>
                </a:lnTo>
                <a:cubicBezTo>
                  <a:pt x="467405" y="37211"/>
                  <a:pt x="464715" y="36698"/>
                  <a:pt x="461321" y="36698"/>
                </a:cubicBezTo>
                <a:close/>
                <a:moveTo>
                  <a:pt x="561488" y="40989"/>
                </a:moveTo>
                <a:cubicBezTo>
                  <a:pt x="558414" y="37915"/>
                  <a:pt x="554827" y="36634"/>
                  <a:pt x="551305" y="36634"/>
                </a:cubicBezTo>
                <a:cubicBezTo>
                  <a:pt x="547782" y="36634"/>
                  <a:pt x="544260" y="38363"/>
                  <a:pt x="541698" y="41438"/>
                </a:cubicBezTo>
                <a:cubicBezTo>
                  <a:pt x="537471" y="46561"/>
                  <a:pt x="533500" y="58986"/>
                  <a:pt x="533500" y="68145"/>
                </a:cubicBezTo>
                <a:cubicBezTo>
                  <a:pt x="533500" y="75190"/>
                  <a:pt x="536639" y="78712"/>
                  <a:pt x="542275" y="78712"/>
                </a:cubicBezTo>
                <a:cubicBezTo>
                  <a:pt x="546758" y="78712"/>
                  <a:pt x="551433" y="76343"/>
                  <a:pt x="555724" y="72500"/>
                </a:cubicBezTo>
                <a:lnTo>
                  <a:pt x="560399" y="80570"/>
                </a:lnTo>
                <a:cubicBezTo>
                  <a:pt x="553867" y="85821"/>
                  <a:pt x="547526" y="88447"/>
                  <a:pt x="539457" y="88447"/>
                </a:cubicBezTo>
                <a:cubicBezTo>
                  <a:pt x="526199" y="88447"/>
                  <a:pt x="519538" y="81082"/>
                  <a:pt x="519538" y="68145"/>
                </a:cubicBezTo>
                <a:cubicBezTo>
                  <a:pt x="519538" y="53991"/>
                  <a:pt x="526583" y="39772"/>
                  <a:pt x="534653" y="32984"/>
                </a:cubicBezTo>
                <a:cubicBezTo>
                  <a:pt x="540033" y="28436"/>
                  <a:pt x="545925" y="26067"/>
                  <a:pt x="553418" y="26067"/>
                </a:cubicBezTo>
                <a:cubicBezTo>
                  <a:pt x="559055" y="26067"/>
                  <a:pt x="564434" y="28052"/>
                  <a:pt x="568533" y="32279"/>
                </a:cubicBezTo>
                <a:lnTo>
                  <a:pt x="561488" y="40925"/>
                </a:lnTo>
                <a:close/>
                <a:moveTo>
                  <a:pt x="590437" y="88447"/>
                </a:moveTo>
                <a:cubicBezTo>
                  <a:pt x="577308" y="88447"/>
                  <a:pt x="569814" y="80826"/>
                  <a:pt x="569814" y="67248"/>
                </a:cubicBezTo>
                <a:cubicBezTo>
                  <a:pt x="569814" y="44384"/>
                  <a:pt x="583776" y="26323"/>
                  <a:pt x="603438" y="26323"/>
                </a:cubicBezTo>
                <a:cubicBezTo>
                  <a:pt x="617016" y="26323"/>
                  <a:pt x="624381" y="34200"/>
                  <a:pt x="624381" y="47202"/>
                </a:cubicBezTo>
                <a:cubicBezTo>
                  <a:pt x="624381" y="68849"/>
                  <a:pt x="612212" y="88447"/>
                  <a:pt x="590373" y="88447"/>
                </a:cubicBezTo>
                <a:close/>
                <a:moveTo>
                  <a:pt x="601453" y="36186"/>
                </a:moveTo>
                <a:cubicBezTo>
                  <a:pt x="589732" y="36186"/>
                  <a:pt x="583648" y="54951"/>
                  <a:pt x="583648" y="68401"/>
                </a:cubicBezTo>
                <a:cubicBezTo>
                  <a:pt x="583648" y="75574"/>
                  <a:pt x="587042" y="78712"/>
                  <a:pt x="592807" y="78712"/>
                </a:cubicBezTo>
                <a:cubicBezTo>
                  <a:pt x="604271" y="78712"/>
                  <a:pt x="610483" y="61164"/>
                  <a:pt x="610483" y="46753"/>
                </a:cubicBezTo>
                <a:cubicBezTo>
                  <a:pt x="610483" y="38812"/>
                  <a:pt x="606704" y="36186"/>
                  <a:pt x="601453" y="36186"/>
                </a:cubicBezTo>
                <a:close/>
                <a:moveTo>
                  <a:pt x="688171" y="44640"/>
                </a:moveTo>
                <a:lnTo>
                  <a:pt x="679140" y="87038"/>
                </a:lnTo>
                <a:lnTo>
                  <a:pt x="666395" y="87038"/>
                </a:lnTo>
                <a:lnTo>
                  <a:pt x="674721" y="47778"/>
                </a:lnTo>
                <a:cubicBezTo>
                  <a:pt x="675297" y="45216"/>
                  <a:pt x="675554" y="43295"/>
                  <a:pt x="675554" y="42014"/>
                </a:cubicBezTo>
                <a:cubicBezTo>
                  <a:pt x="675554" y="38620"/>
                  <a:pt x="674016" y="37339"/>
                  <a:pt x="670878" y="37339"/>
                </a:cubicBezTo>
                <a:cubicBezTo>
                  <a:pt x="666651" y="37339"/>
                  <a:pt x="660823" y="40285"/>
                  <a:pt x="654611" y="48355"/>
                </a:cubicBezTo>
                <a:lnTo>
                  <a:pt x="646413" y="87038"/>
                </a:lnTo>
                <a:lnTo>
                  <a:pt x="633732" y="87038"/>
                </a:lnTo>
                <a:lnTo>
                  <a:pt x="642378" y="46049"/>
                </a:lnTo>
                <a:cubicBezTo>
                  <a:pt x="643082" y="42398"/>
                  <a:pt x="643531" y="39516"/>
                  <a:pt x="643531" y="37018"/>
                </a:cubicBezTo>
                <a:cubicBezTo>
                  <a:pt x="643531" y="34777"/>
                  <a:pt x="643210" y="32791"/>
                  <a:pt x="642570" y="30806"/>
                </a:cubicBezTo>
                <a:lnTo>
                  <a:pt x="654547" y="25874"/>
                </a:lnTo>
                <a:cubicBezTo>
                  <a:pt x="655379" y="27732"/>
                  <a:pt x="655956" y="30422"/>
                  <a:pt x="655956" y="33240"/>
                </a:cubicBezTo>
                <a:cubicBezTo>
                  <a:pt x="655956" y="34393"/>
                  <a:pt x="655827" y="35673"/>
                  <a:pt x="655635" y="37018"/>
                </a:cubicBezTo>
                <a:cubicBezTo>
                  <a:pt x="661271" y="30230"/>
                  <a:pt x="668765" y="26451"/>
                  <a:pt x="676963" y="26451"/>
                </a:cubicBezTo>
                <a:cubicBezTo>
                  <a:pt x="684328" y="26451"/>
                  <a:pt x="688811" y="30998"/>
                  <a:pt x="688811" y="38171"/>
                </a:cubicBezTo>
                <a:cubicBezTo>
                  <a:pt x="688811" y="40157"/>
                  <a:pt x="688683" y="42654"/>
                  <a:pt x="688235" y="44640"/>
                </a:cubicBezTo>
                <a:close/>
                <a:moveTo>
                  <a:pt x="747028" y="87038"/>
                </a:moveTo>
                <a:lnTo>
                  <a:pt x="733899" y="87038"/>
                </a:lnTo>
                <a:lnTo>
                  <a:pt x="744531" y="36890"/>
                </a:lnTo>
                <a:lnTo>
                  <a:pt x="722499" y="36890"/>
                </a:lnTo>
                <a:lnTo>
                  <a:pt x="712508" y="87743"/>
                </a:lnTo>
                <a:cubicBezTo>
                  <a:pt x="710394" y="98759"/>
                  <a:pt x="705463" y="106956"/>
                  <a:pt x="700083" y="112464"/>
                </a:cubicBezTo>
                <a:lnTo>
                  <a:pt x="691437" y="105804"/>
                </a:lnTo>
                <a:cubicBezTo>
                  <a:pt x="694831" y="101705"/>
                  <a:pt x="698354" y="95044"/>
                  <a:pt x="699891" y="87422"/>
                </a:cubicBezTo>
                <a:lnTo>
                  <a:pt x="709882" y="36890"/>
                </a:lnTo>
                <a:lnTo>
                  <a:pt x="703926" y="36890"/>
                </a:lnTo>
                <a:lnTo>
                  <a:pt x="705911" y="27732"/>
                </a:lnTo>
                <a:lnTo>
                  <a:pt x="711675" y="27732"/>
                </a:lnTo>
                <a:lnTo>
                  <a:pt x="713212" y="19662"/>
                </a:lnTo>
                <a:cubicBezTo>
                  <a:pt x="714621" y="11913"/>
                  <a:pt x="718016" y="6661"/>
                  <a:pt x="723204" y="3843"/>
                </a:cubicBezTo>
                <a:cubicBezTo>
                  <a:pt x="726598" y="1985"/>
                  <a:pt x="730441" y="1025"/>
                  <a:pt x="735052" y="1025"/>
                </a:cubicBezTo>
                <a:cubicBezTo>
                  <a:pt x="740112" y="1025"/>
                  <a:pt x="744211" y="1857"/>
                  <a:pt x="747221" y="3971"/>
                </a:cubicBezTo>
                <a:lnTo>
                  <a:pt x="741969" y="12425"/>
                </a:lnTo>
                <a:cubicBezTo>
                  <a:pt x="740240" y="11272"/>
                  <a:pt x="737422" y="10696"/>
                  <a:pt x="734796" y="10696"/>
                </a:cubicBezTo>
                <a:cubicBezTo>
                  <a:pt x="730313" y="10696"/>
                  <a:pt x="726854" y="13770"/>
                  <a:pt x="725893" y="19022"/>
                </a:cubicBezTo>
                <a:lnTo>
                  <a:pt x="724228" y="27796"/>
                </a:lnTo>
                <a:lnTo>
                  <a:pt x="759645" y="27796"/>
                </a:lnTo>
                <a:lnTo>
                  <a:pt x="747093" y="87102"/>
                </a:lnTo>
                <a:close/>
                <a:moveTo>
                  <a:pt x="756763" y="19150"/>
                </a:moveTo>
                <a:cubicBezTo>
                  <a:pt x="752088" y="19150"/>
                  <a:pt x="748181" y="15307"/>
                  <a:pt x="748181" y="10568"/>
                </a:cubicBezTo>
                <a:cubicBezTo>
                  <a:pt x="748181" y="5828"/>
                  <a:pt x="752024" y="1921"/>
                  <a:pt x="756828" y="1921"/>
                </a:cubicBezTo>
                <a:cubicBezTo>
                  <a:pt x="761631" y="1921"/>
                  <a:pt x="765410" y="5764"/>
                  <a:pt x="765410" y="10504"/>
                </a:cubicBezTo>
                <a:cubicBezTo>
                  <a:pt x="765410" y="15243"/>
                  <a:pt x="761567" y="19150"/>
                  <a:pt x="756763" y="19150"/>
                </a:cubicBezTo>
                <a:close/>
                <a:moveTo>
                  <a:pt x="816774" y="66415"/>
                </a:moveTo>
                <a:cubicBezTo>
                  <a:pt x="815365" y="72756"/>
                  <a:pt x="814917" y="76983"/>
                  <a:pt x="814917" y="79801"/>
                </a:cubicBezTo>
                <a:cubicBezTo>
                  <a:pt x="814917" y="82619"/>
                  <a:pt x="815365" y="84156"/>
                  <a:pt x="816198" y="85565"/>
                </a:cubicBezTo>
                <a:lnTo>
                  <a:pt x="805182" y="88127"/>
                </a:lnTo>
                <a:cubicBezTo>
                  <a:pt x="803773" y="86462"/>
                  <a:pt x="802940" y="83900"/>
                  <a:pt x="802940" y="80762"/>
                </a:cubicBezTo>
                <a:lnTo>
                  <a:pt x="802940" y="79609"/>
                </a:lnTo>
                <a:cubicBezTo>
                  <a:pt x="798393" y="85245"/>
                  <a:pt x="792309" y="88255"/>
                  <a:pt x="785456" y="88255"/>
                </a:cubicBezTo>
                <a:cubicBezTo>
                  <a:pt x="773607" y="88255"/>
                  <a:pt x="767971" y="81210"/>
                  <a:pt x="767971" y="67889"/>
                </a:cubicBezTo>
                <a:cubicBezTo>
                  <a:pt x="767971" y="56040"/>
                  <a:pt x="772647" y="43423"/>
                  <a:pt x="780973" y="35225"/>
                </a:cubicBezTo>
                <a:cubicBezTo>
                  <a:pt x="786609" y="29717"/>
                  <a:pt x="793974" y="26899"/>
                  <a:pt x="800763" y="26899"/>
                </a:cubicBezTo>
                <a:cubicBezTo>
                  <a:pt x="806015" y="26899"/>
                  <a:pt x="810113" y="27732"/>
                  <a:pt x="812099" y="28757"/>
                </a:cubicBezTo>
                <a:cubicBezTo>
                  <a:pt x="812099" y="28180"/>
                  <a:pt x="813124" y="22800"/>
                  <a:pt x="813636" y="20815"/>
                </a:cubicBezTo>
                <a:lnTo>
                  <a:pt x="817863" y="897"/>
                </a:lnTo>
                <a:lnTo>
                  <a:pt x="830160" y="3010"/>
                </a:lnTo>
                <a:lnTo>
                  <a:pt x="816710" y="66544"/>
                </a:lnTo>
                <a:close/>
                <a:moveTo>
                  <a:pt x="800378" y="37211"/>
                </a:moveTo>
                <a:cubicBezTo>
                  <a:pt x="796600" y="37211"/>
                  <a:pt x="792437" y="39068"/>
                  <a:pt x="789619" y="42590"/>
                </a:cubicBezTo>
                <a:cubicBezTo>
                  <a:pt x="784815" y="48419"/>
                  <a:pt x="781549" y="59947"/>
                  <a:pt x="781549" y="68017"/>
                </a:cubicBezTo>
                <a:cubicBezTo>
                  <a:pt x="781549" y="74485"/>
                  <a:pt x="783919" y="77880"/>
                  <a:pt x="788722" y="77880"/>
                </a:cubicBezTo>
                <a:cubicBezTo>
                  <a:pt x="793526" y="77880"/>
                  <a:pt x="800058" y="73525"/>
                  <a:pt x="803709" y="67312"/>
                </a:cubicBezTo>
                <a:lnTo>
                  <a:pt x="809665" y="39516"/>
                </a:lnTo>
                <a:cubicBezTo>
                  <a:pt x="807231" y="37851"/>
                  <a:pt x="804734" y="37147"/>
                  <a:pt x="800378" y="37147"/>
                </a:cubicBezTo>
                <a:close/>
                <a:moveTo>
                  <a:pt x="880372" y="54439"/>
                </a:moveTo>
                <a:cubicBezTo>
                  <a:pt x="875440" y="59242"/>
                  <a:pt x="867370" y="61932"/>
                  <a:pt x="855202" y="61932"/>
                </a:cubicBezTo>
                <a:cubicBezTo>
                  <a:pt x="851935" y="61932"/>
                  <a:pt x="849117" y="61484"/>
                  <a:pt x="848028" y="61484"/>
                </a:cubicBezTo>
                <a:cubicBezTo>
                  <a:pt x="847772" y="62637"/>
                  <a:pt x="847324" y="65839"/>
                  <a:pt x="847324" y="67696"/>
                </a:cubicBezTo>
                <a:cubicBezTo>
                  <a:pt x="847324" y="75062"/>
                  <a:pt x="851679" y="78584"/>
                  <a:pt x="858084" y="78584"/>
                </a:cubicBezTo>
                <a:cubicBezTo>
                  <a:pt x="864488" y="78584"/>
                  <a:pt x="869356" y="76471"/>
                  <a:pt x="874864" y="72116"/>
                </a:cubicBezTo>
                <a:lnTo>
                  <a:pt x="878834" y="80057"/>
                </a:lnTo>
                <a:cubicBezTo>
                  <a:pt x="871661" y="85821"/>
                  <a:pt x="864680" y="88511"/>
                  <a:pt x="854689" y="88511"/>
                </a:cubicBezTo>
                <a:cubicBezTo>
                  <a:pt x="842008" y="88511"/>
                  <a:pt x="833618" y="80890"/>
                  <a:pt x="833618" y="66864"/>
                </a:cubicBezTo>
                <a:cubicBezTo>
                  <a:pt x="833618" y="55015"/>
                  <a:pt x="838742" y="42270"/>
                  <a:pt x="846876" y="34393"/>
                </a:cubicBezTo>
                <a:cubicBezTo>
                  <a:pt x="852704" y="28757"/>
                  <a:pt x="859301" y="26323"/>
                  <a:pt x="866922" y="26323"/>
                </a:cubicBezTo>
                <a:cubicBezTo>
                  <a:pt x="878386" y="26323"/>
                  <a:pt x="885687" y="31575"/>
                  <a:pt x="885687" y="42142"/>
                </a:cubicBezTo>
                <a:cubicBezTo>
                  <a:pt x="885687" y="46946"/>
                  <a:pt x="883830" y="51173"/>
                  <a:pt x="880436" y="54439"/>
                </a:cubicBezTo>
                <a:close/>
                <a:moveTo>
                  <a:pt x="865257" y="35930"/>
                </a:moveTo>
                <a:cubicBezTo>
                  <a:pt x="858596" y="35930"/>
                  <a:pt x="852704" y="41181"/>
                  <a:pt x="850142" y="52325"/>
                </a:cubicBezTo>
                <a:cubicBezTo>
                  <a:pt x="850846" y="52325"/>
                  <a:pt x="853280" y="52646"/>
                  <a:pt x="855266" y="52646"/>
                </a:cubicBezTo>
                <a:cubicBezTo>
                  <a:pt x="862439" y="52646"/>
                  <a:pt x="867306" y="51621"/>
                  <a:pt x="870124" y="48803"/>
                </a:cubicBezTo>
                <a:cubicBezTo>
                  <a:pt x="871661" y="47266"/>
                  <a:pt x="872558" y="45408"/>
                  <a:pt x="872558" y="42975"/>
                </a:cubicBezTo>
                <a:cubicBezTo>
                  <a:pt x="872558" y="39004"/>
                  <a:pt x="870573" y="35930"/>
                  <a:pt x="865193" y="35930"/>
                </a:cubicBezTo>
                <a:close/>
                <a:moveTo>
                  <a:pt x="946467" y="44640"/>
                </a:moveTo>
                <a:lnTo>
                  <a:pt x="937436" y="87038"/>
                </a:lnTo>
                <a:lnTo>
                  <a:pt x="924691" y="87038"/>
                </a:lnTo>
                <a:lnTo>
                  <a:pt x="933017" y="47778"/>
                </a:lnTo>
                <a:cubicBezTo>
                  <a:pt x="933593" y="45216"/>
                  <a:pt x="933850" y="43295"/>
                  <a:pt x="933850" y="42014"/>
                </a:cubicBezTo>
                <a:cubicBezTo>
                  <a:pt x="933850" y="38620"/>
                  <a:pt x="932313" y="37339"/>
                  <a:pt x="929174" y="37339"/>
                </a:cubicBezTo>
                <a:cubicBezTo>
                  <a:pt x="924947" y="37339"/>
                  <a:pt x="919119" y="40285"/>
                  <a:pt x="912907" y="48355"/>
                </a:cubicBezTo>
                <a:lnTo>
                  <a:pt x="904709" y="87038"/>
                </a:lnTo>
                <a:lnTo>
                  <a:pt x="892028" y="87038"/>
                </a:lnTo>
                <a:lnTo>
                  <a:pt x="900674" y="46049"/>
                </a:lnTo>
                <a:cubicBezTo>
                  <a:pt x="901378" y="42398"/>
                  <a:pt x="901827" y="39516"/>
                  <a:pt x="901827" y="37018"/>
                </a:cubicBezTo>
                <a:cubicBezTo>
                  <a:pt x="901827" y="34777"/>
                  <a:pt x="901507" y="32791"/>
                  <a:pt x="900866" y="30806"/>
                </a:cubicBezTo>
                <a:lnTo>
                  <a:pt x="912843" y="25874"/>
                </a:lnTo>
                <a:cubicBezTo>
                  <a:pt x="913675" y="27732"/>
                  <a:pt x="914252" y="30422"/>
                  <a:pt x="914252" y="33240"/>
                </a:cubicBezTo>
                <a:cubicBezTo>
                  <a:pt x="914252" y="34393"/>
                  <a:pt x="914124" y="35673"/>
                  <a:pt x="913931" y="37018"/>
                </a:cubicBezTo>
                <a:cubicBezTo>
                  <a:pt x="919567" y="30230"/>
                  <a:pt x="927061" y="26451"/>
                  <a:pt x="935259" y="26451"/>
                </a:cubicBezTo>
                <a:cubicBezTo>
                  <a:pt x="942624" y="26451"/>
                  <a:pt x="947107" y="30998"/>
                  <a:pt x="947107" y="38171"/>
                </a:cubicBezTo>
                <a:cubicBezTo>
                  <a:pt x="947107" y="40157"/>
                  <a:pt x="946979" y="42654"/>
                  <a:pt x="946531" y="44640"/>
                </a:cubicBezTo>
                <a:close/>
                <a:moveTo>
                  <a:pt x="990658" y="36890"/>
                </a:moveTo>
                <a:lnTo>
                  <a:pt x="979322" y="36890"/>
                </a:lnTo>
                <a:lnTo>
                  <a:pt x="972661" y="68785"/>
                </a:lnTo>
                <a:cubicBezTo>
                  <a:pt x="972213" y="71027"/>
                  <a:pt x="971957" y="73012"/>
                  <a:pt x="971957" y="74549"/>
                </a:cubicBezTo>
                <a:cubicBezTo>
                  <a:pt x="971957" y="78328"/>
                  <a:pt x="973686" y="79481"/>
                  <a:pt x="977465" y="79481"/>
                </a:cubicBezTo>
                <a:cubicBezTo>
                  <a:pt x="979322" y="79481"/>
                  <a:pt x="981564" y="79161"/>
                  <a:pt x="983421" y="78328"/>
                </a:cubicBezTo>
                <a:lnTo>
                  <a:pt x="983421" y="86270"/>
                </a:lnTo>
                <a:cubicBezTo>
                  <a:pt x="979322" y="87935"/>
                  <a:pt x="975223" y="88703"/>
                  <a:pt x="971124" y="88703"/>
                </a:cubicBezTo>
                <a:cubicBezTo>
                  <a:pt x="963183" y="88703"/>
                  <a:pt x="958699" y="84733"/>
                  <a:pt x="958699" y="78712"/>
                </a:cubicBezTo>
                <a:cubicBezTo>
                  <a:pt x="958699" y="76599"/>
                  <a:pt x="958956" y="73589"/>
                  <a:pt x="959532" y="70642"/>
                </a:cubicBezTo>
                <a:lnTo>
                  <a:pt x="966705" y="36890"/>
                </a:lnTo>
                <a:lnTo>
                  <a:pt x="960044" y="36890"/>
                </a:lnTo>
                <a:lnTo>
                  <a:pt x="961902" y="27732"/>
                </a:lnTo>
                <a:lnTo>
                  <a:pt x="968562" y="27732"/>
                </a:lnTo>
                <a:cubicBezTo>
                  <a:pt x="969715" y="22352"/>
                  <a:pt x="970932" y="17741"/>
                  <a:pt x="972405" y="13322"/>
                </a:cubicBezTo>
                <a:lnTo>
                  <a:pt x="986111" y="10183"/>
                </a:lnTo>
                <a:cubicBezTo>
                  <a:pt x="984446" y="15243"/>
                  <a:pt x="982460" y="22160"/>
                  <a:pt x="981307" y="27732"/>
                </a:cubicBezTo>
                <a:lnTo>
                  <a:pt x="995462" y="27732"/>
                </a:lnTo>
                <a:lnTo>
                  <a:pt x="990658" y="36890"/>
                </a:lnTo>
                <a:close/>
                <a:moveTo>
                  <a:pt x="1071099" y="44384"/>
                </a:moveTo>
                <a:lnTo>
                  <a:pt x="1066296" y="67824"/>
                </a:lnTo>
                <a:cubicBezTo>
                  <a:pt x="1065848" y="70258"/>
                  <a:pt x="1065463" y="72308"/>
                  <a:pt x="1065463" y="73909"/>
                </a:cubicBezTo>
                <a:cubicBezTo>
                  <a:pt x="1065463" y="77047"/>
                  <a:pt x="1066488" y="79032"/>
                  <a:pt x="1068410" y="81146"/>
                </a:cubicBezTo>
                <a:lnTo>
                  <a:pt x="1057842" y="89024"/>
                </a:lnTo>
                <a:cubicBezTo>
                  <a:pt x="1054704" y="86462"/>
                  <a:pt x="1053359" y="83195"/>
                  <a:pt x="1053359" y="79289"/>
                </a:cubicBezTo>
                <a:cubicBezTo>
                  <a:pt x="1049132" y="85053"/>
                  <a:pt x="1043176" y="88447"/>
                  <a:pt x="1035554" y="88447"/>
                </a:cubicBezTo>
                <a:cubicBezTo>
                  <a:pt x="1026268" y="88447"/>
                  <a:pt x="1020119" y="82235"/>
                  <a:pt x="1020119" y="69554"/>
                </a:cubicBezTo>
                <a:cubicBezTo>
                  <a:pt x="1020119" y="56873"/>
                  <a:pt x="1025051" y="43807"/>
                  <a:pt x="1032672" y="35930"/>
                </a:cubicBezTo>
                <a:cubicBezTo>
                  <a:pt x="1039013" y="29461"/>
                  <a:pt x="1046762" y="26323"/>
                  <a:pt x="1056241" y="26323"/>
                </a:cubicBezTo>
                <a:cubicBezTo>
                  <a:pt x="1063030" y="26323"/>
                  <a:pt x="1069947" y="27732"/>
                  <a:pt x="1074622" y="30806"/>
                </a:cubicBezTo>
                <a:cubicBezTo>
                  <a:pt x="1073597" y="34072"/>
                  <a:pt x="1071932" y="40157"/>
                  <a:pt x="1071099" y="44384"/>
                </a:cubicBezTo>
                <a:close/>
                <a:moveTo>
                  <a:pt x="1054704" y="36506"/>
                </a:moveTo>
                <a:cubicBezTo>
                  <a:pt x="1049452" y="36506"/>
                  <a:pt x="1045673" y="37659"/>
                  <a:pt x="1041126" y="43039"/>
                </a:cubicBezTo>
                <a:cubicBezTo>
                  <a:pt x="1035874" y="49379"/>
                  <a:pt x="1033377" y="60843"/>
                  <a:pt x="1033377" y="69169"/>
                </a:cubicBezTo>
                <a:cubicBezTo>
                  <a:pt x="1033377" y="75638"/>
                  <a:pt x="1035490" y="78072"/>
                  <a:pt x="1039845" y="78072"/>
                </a:cubicBezTo>
                <a:cubicBezTo>
                  <a:pt x="1045225" y="78072"/>
                  <a:pt x="1051181" y="72692"/>
                  <a:pt x="1053935" y="66736"/>
                </a:cubicBezTo>
                <a:lnTo>
                  <a:pt x="1060276" y="37659"/>
                </a:lnTo>
                <a:cubicBezTo>
                  <a:pt x="1059123" y="36954"/>
                  <a:pt x="1056753" y="36506"/>
                  <a:pt x="1054768" y="36506"/>
                </a:cubicBezTo>
                <a:close/>
                <a:moveTo>
                  <a:pt x="1136490" y="44640"/>
                </a:moveTo>
                <a:lnTo>
                  <a:pt x="1127460" y="87038"/>
                </a:lnTo>
                <a:lnTo>
                  <a:pt x="1114715" y="87038"/>
                </a:lnTo>
                <a:lnTo>
                  <a:pt x="1123041" y="47778"/>
                </a:lnTo>
                <a:cubicBezTo>
                  <a:pt x="1123617" y="45216"/>
                  <a:pt x="1123873" y="43295"/>
                  <a:pt x="1123873" y="42014"/>
                </a:cubicBezTo>
                <a:cubicBezTo>
                  <a:pt x="1123873" y="38620"/>
                  <a:pt x="1122336" y="37339"/>
                  <a:pt x="1119198" y="37339"/>
                </a:cubicBezTo>
                <a:cubicBezTo>
                  <a:pt x="1114971" y="37339"/>
                  <a:pt x="1109143" y="40285"/>
                  <a:pt x="1102930" y="48355"/>
                </a:cubicBezTo>
                <a:lnTo>
                  <a:pt x="1094732" y="87038"/>
                </a:lnTo>
                <a:lnTo>
                  <a:pt x="1082051" y="87038"/>
                </a:lnTo>
                <a:lnTo>
                  <a:pt x="1090697" y="46049"/>
                </a:lnTo>
                <a:cubicBezTo>
                  <a:pt x="1091402" y="42398"/>
                  <a:pt x="1091850" y="39516"/>
                  <a:pt x="1091850" y="37018"/>
                </a:cubicBezTo>
                <a:cubicBezTo>
                  <a:pt x="1091850" y="34777"/>
                  <a:pt x="1091530" y="32791"/>
                  <a:pt x="1090890" y="30806"/>
                </a:cubicBezTo>
                <a:lnTo>
                  <a:pt x="1102866" y="25874"/>
                </a:lnTo>
                <a:cubicBezTo>
                  <a:pt x="1103699" y="27732"/>
                  <a:pt x="1104275" y="30422"/>
                  <a:pt x="1104275" y="33240"/>
                </a:cubicBezTo>
                <a:cubicBezTo>
                  <a:pt x="1104275" y="34393"/>
                  <a:pt x="1104147" y="35673"/>
                  <a:pt x="1103955" y="37018"/>
                </a:cubicBezTo>
                <a:cubicBezTo>
                  <a:pt x="1109591" y="30230"/>
                  <a:pt x="1117084" y="26451"/>
                  <a:pt x="1125282" y="26451"/>
                </a:cubicBezTo>
                <a:cubicBezTo>
                  <a:pt x="1132647" y="26451"/>
                  <a:pt x="1137131" y="30998"/>
                  <a:pt x="1137131" y="38171"/>
                </a:cubicBezTo>
                <a:cubicBezTo>
                  <a:pt x="1137131" y="40157"/>
                  <a:pt x="1137002" y="42654"/>
                  <a:pt x="1136554" y="44640"/>
                </a:cubicBezTo>
                <a:close/>
                <a:moveTo>
                  <a:pt x="1197205" y="66415"/>
                </a:moveTo>
                <a:cubicBezTo>
                  <a:pt x="1195796" y="72756"/>
                  <a:pt x="1195348" y="76983"/>
                  <a:pt x="1195348" y="79801"/>
                </a:cubicBezTo>
                <a:cubicBezTo>
                  <a:pt x="1195348" y="82619"/>
                  <a:pt x="1195796" y="84156"/>
                  <a:pt x="1196629" y="85565"/>
                </a:cubicBezTo>
                <a:lnTo>
                  <a:pt x="1185613" y="88127"/>
                </a:lnTo>
                <a:cubicBezTo>
                  <a:pt x="1184204" y="86462"/>
                  <a:pt x="1183372" y="83900"/>
                  <a:pt x="1183372" y="80762"/>
                </a:cubicBezTo>
                <a:lnTo>
                  <a:pt x="1183372" y="79609"/>
                </a:lnTo>
                <a:cubicBezTo>
                  <a:pt x="1178824" y="85245"/>
                  <a:pt x="1172740" y="88255"/>
                  <a:pt x="1165887" y="88255"/>
                </a:cubicBezTo>
                <a:cubicBezTo>
                  <a:pt x="1154039" y="88255"/>
                  <a:pt x="1148403" y="81210"/>
                  <a:pt x="1148403" y="67889"/>
                </a:cubicBezTo>
                <a:cubicBezTo>
                  <a:pt x="1148403" y="56040"/>
                  <a:pt x="1153078" y="43423"/>
                  <a:pt x="1161404" y="35225"/>
                </a:cubicBezTo>
                <a:cubicBezTo>
                  <a:pt x="1167040" y="29717"/>
                  <a:pt x="1174405" y="26899"/>
                  <a:pt x="1181194" y="26899"/>
                </a:cubicBezTo>
                <a:cubicBezTo>
                  <a:pt x="1186446" y="26899"/>
                  <a:pt x="1190545" y="27732"/>
                  <a:pt x="1192530" y="28757"/>
                </a:cubicBezTo>
                <a:cubicBezTo>
                  <a:pt x="1192530" y="28180"/>
                  <a:pt x="1193555" y="22800"/>
                  <a:pt x="1194067" y="20815"/>
                </a:cubicBezTo>
                <a:lnTo>
                  <a:pt x="1198294" y="897"/>
                </a:lnTo>
                <a:lnTo>
                  <a:pt x="1210591" y="3010"/>
                </a:lnTo>
                <a:lnTo>
                  <a:pt x="1197141" y="66544"/>
                </a:lnTo>
                <a:close/>
                <a:moveTo>
                  <a:pt x="1180810" y="37211"/>
                </a:moveTo>
                <a:cubicBezTo>
                  <a:pt x="1177031" y="37211"/>
                  <a:pt x="1172868" y="39068"/>
                  <a:pt x="1170050" y="42590"/>
                </a:cubicBezTo>
                <a:cubicBezTo>
                  <a:pt x="1165247" y="48419"/>
                  <a:pt x="1161980" y="59947"/>
                  <a:pt x="1161980" y="68017"/>
                </a:cubicBezTo>
                <a:cubicBezTo>
                  <a:pt x="1161980" y="74485"/>
                  <a:pt x="1164350" y="77880"/>
                  <a:pt x="1169153" y="77880"/>
                </a:cubicBezTo>
                <a:cubicBezTo>
                  <a:pt x="1173957" y="77880"/>
                  <a:pt x="1180489" y="73525"/>
                  <a:pt x="1184140" y="67312"/>
                </a:cubicBezTo>
                <a:lnTo>
                  <a:pt x="1190096" y="39516"/>
                </a:lnTo>
                <a:cubicBezTo>
                  <a:pt x="1187663" y="37851"/>
                  <a:pt x="1185165" y="37147"/>
                  <a:pt x="1180810" y="37147"/>
                </a:cubicBezTo>
                <a:close/>
                <a:moveTo>
                  <a:pt x="1282386" y="40989"/>
                </a:moveTo>
                <a:cubicBezTo>
                  <a:pt x="1279312" y="37915"/>
                  <a:pt x="1275725" y="36634"/>
                  <a:pt x="1272203" y="36634"/>
                </a:cubicBezTo>
                <a:cubicBezTo>
                  <a:pt x="1268680" y="36634"/>
                  <a:pt x="1265158" y="38363"/>
                  <a:pt x="1262596" y="41438"/>
                </a:cubicBezTo>
                <a:cubicBezTo>
                  <a:pt x="1258369" y="46561"/>
                  <a:pt x="1254398" y="58986"/>
                  <a:pt x="1254398" y="68145"/>
                </a:cubicBezTo>
                <a:cubicBezTo>
                  <a:pt x="1254398" y="75190"/>
                  <a:pt x="1257536" y="78712"/>
                  <a:pt x="1263172" y="78712"/>
                </a:cubicBezTo>
                <a:cubicBezTo>
                  <a:pt x="1267656" y="78712"/>
                  <a:pt x="1272331" y="76343"/>
                  <a:pt x="1276622" y="72500"/>
                </a:cubicBezTo>
                <a:lnTo>
                  <a:pt x="1281297" y="80570"/>
                </a:lnTo>
                <a:cubicBezTo>
                  <a:pt x="1274765" y="85821"/>
                  <a:pt x="1268424" y="88447"/>
                  <a:pt x="1260354" y="88447"/>
                </a:cubicBezTo>
                <a:cubicBezTo>
                  <a:pt x="1247097" y="88447"/>
                  <a:pt x="1240436" y="81082"/>
                  <a:pt x="1240436" y="68145"/>
                </a:cubicBezTo>
                <a:cubicBezTo>
                  <a:pt x="1240436" y="53991"/>
                  <a:pt x="1247481" y="39772"/>
                  <a:pt x="1255551" y="32984"/>
                </a:cubicBezTo>
                <a:cubicBezTo>
                  <a:pt x="1260931" y="28436"/>
                  <a:pt x="1266823" y="26067"/>
                  <a:pt x="1274316" y="26067"/>
                </a:cubicBezTo>
                <a:cubicBezTo>
                  <a:pt x="1279952" y="26067"/>
                  <a:pt x="1285332" y="28052"/>
                  <a:pt x="1289431" y="32279"/>
                </a:cubicBezTo>
                <a:lnTo>
                  <a:pt x="1282386" y="40925"/>
                </a:lnTo>
                <a:close/>
                <a:moveTo>
                  <a:pt x="1330484" y="39452"/>
                </a:moveTo>
                <a:cubicBezTo>
                  <a:pt x="1329332" y="38748"/>
                  <a:pt x="1328115" y="38492"/>
                  <a:pt x="1326385" y="38492"/>
                </a:cubicBezTo>
                <a:cubicBezTo>
                  <a:pt x="1322287" y="38492"/>
                  <a:pt x="1317739" y="41630"/>
                  <a:pt x="1312552" y="48931"/>
                </a:cubicBezTo>
                <a:lnTo>
                  <a:pt x="1304482" y="87038"/>
                </a:lnTo>
                <a:lnTo>
                  <a:pt x="1291737" y="87038"/>
                </a:lnTo>
                <a:lnTo>
                  <a:pt x="1300191" y="47458"/>
                </a:lnTo>
                <a:cubicBezTo>
                  <a:pt x="1301151" y="43103"/>
                  <a:pt x="1301472" y="39836"/>
                  <a:pt x="1301472" y="37147"/>
                </a:cubicBezTo>
                <a:cubicBezTo>
                  <a:pt x="1301472" y="34713"/>
                  <a:pt x="1301216" y="32663"/>
                  <a:pt x="1300639" y="30806"/>
                </a:cubicBezTo>
                <a:lnTo>
                  <a:pt x="1312616" y="25874"/>
                </a:lnTo>
                <a:cubicBezTo>
                  <a:pt x="1313448" y="27860"/>
                  <a:pt x="1313897" y="30550"/>
                  <a:pt x="1313897" y="33240"/>
                </a:cubicBezTo>
                <a:cubicBezTo>
                  <a:pt x="1313897" y="34649"/>
                  <a:pt x="1313768" y="36058"/>
                  <a:pt x="1313576" y="37467"/>
                </a:cubicBezTo>
                <a:cubicBezTo>
                  <a:pt x="1318956" y="30678"/>
                  <a:pt x="1325553" y="26323"/>
                  <a:pt x="1331253" y="26323"/>
                </a:cubicBezTo>
                <a:cubicBezTo>
                  <a:pt x="1333366" y="26323"/>
                  <a:pt x="1334391" y="26579"/>
                  <a:pt x="1336184" y="27283"/>
                </a:cubicBezTo>
                <a:lnTo>
                  <a:pt x="1330548" y="39452"/>
                </a:lnTo>
                <a:close/>
                <a:moveTo>
                  <a:pt x="1381337" y="54439"/>
                </a:moveTo>
                <a:cubicBezTo>
                  <a:pt x="1376405" y="59242"/>
                  <a:pt x="1368335" y="61932"/>
                  <a:pt x="1356167" y="61932"/>
                </a:cubicBezTo>
                <a:cubicBezTo>
                  <a:pt x="1352900" y="61932"/>
                  <a:pt x="1350082" y="61484"/>
                  <a:pt x="1348994" y="61484"/>
                </a:cubicBezTo>
                <a:cubicBezTo>
                  <a:pt x="1348737" y="62637"/>
                  <a:pt x="1348289" y="65839"/>
                  <a:pt x="1348289" y="67696"/>
                </a:cubicBezTo>
                <a:cubicBezTo>
                  <a:pt x="1348289" y="75062"/>
                  <a:pt x="1352644" y="78584"/>
                  <a:pt x="1359049" y="78584"/>
                </a:cubicBezTo>
                <a:cubicBezTo>
                  <a:pt x="1365453" y="78584"/>
                  <a:pt x="1370321" y="76471"/>
                  <a:pt x="1375829" y="72116"/>
                </a:cubicBezTo>
                <a:lnTo>
                  <a:pt x="1379800" y="80057"/>
                </a:lnTo>
                <a:cubicBezTo>
                  <a:pt x="1372626" y="85821"/>
                  <a:pt x="1365645" y="88511"/>
                  <a:pt x="1355654" y="88511"/>
                </a:cubicBezTo>
                <a:cubicBezTo>
                  <a:pt x="1342973" y="88511"/>
                  <a:pt x="1334583" y="80890"/>
                  <a:pt x="1334583" y="66864"/>
                </a:cubicBezTo>
                <a:cubicBezTo>
                  <a:pt x="1334583" y="55015"/>
                  <a:pt x="1339707" y="42270"/>
                  <a:pt x="1347841" y="34393"/>
                </a:cubicBezTo>
                <a:cubicBezTo>
                  <a:pt x="1353669" y="28757"/>
                  <a:pt x="1360266" y="26323"/>
                  <a:pt x="1367887" y="26323"/>
                </a:cubicBezTo>
                <a:cubicBezTo>
                  <a:pt x="1379351" y="26323"/>
                  <a:pt x="1386652" y="31575"/>
                  <a:pt x="1386652" y="42142"/>
                </a:cubicBezTo>
                <a:cubicBezTo>
                  <a:pt x="1386652" y="46946"/>
                  <a:pt x="1384795" y="51173"/>
                  <a:pt x="1381401" y="54439"/>
                </a:cubicBezTo>
                <a:close/>
                <a:moveTo>
                  <a:pt x="1366222" y="35930"/>
                </a:moveTo>
                <a:cubicBezTo>
                  <a:pt x="1359561" y="35930"/>
                  <a:pt x="1353669" y="41181"/>
                  <a:pt x="1351107" y="52325"/>
                </a:cubicBezTo>
                <a:cubicBezTo>
                  <a:pt x="1351812" y="52325"/>
                  <a:pt x="1354245" y="52646"/>
                  <a:pt x="1356231" y="52646"/>
                </a:cubicBezTo>
                <a:cubicBezTo>
                  <a:pt x="1363404" y="52646"/>
                  <a:pt x="1368271" y="51621"/>
                  <a:pt x="1371089" y="48803"/>
                </a:cubicBezTo>
                <a:cubicBezTo>
                  <a:pt x="1372626" y="47266"/>
                  <a:pt x="1373523" y="45408"/>
                  <a:pt x="1373523" y="42975"/>
                </a:cubicBezTo>
                <a:cubicBezTo>
                  <a:pt x="1373523" y="39004"/>
                  <a:pt x="1371538" y="35930"/>
                  <a:pt x="1366158" y="35930"/>
                </a:cubicBezTo>
                <a:close/>
                <a:moveTo>
                  <a:pt x="1445062" y="44384"/>
                </a:moveTo>
                <a:lnTo>
                  <a:pt x="1440259" y="67824"/>
                </a:lnTo>
                <a:cubicBezTo>
                  <a:pt x="1439810" y="70258"/>
                  <a:pt x="1439426" y="72308"/>
                  <a:pt x="1439426" y="73909"/>
                </a:cubicBezTo>
                <a:cubicBezTo>
                  <a:pt x="1439426" y="77047"/>
                  <a:pt x="1440451" y="79032"/>
                  <a:pt x="1442372" y="81146"/>
                </a:cubicBezTo>
                <a:lnTo>
                  <a:pt x="1431805" y="89024"/>
                </a:lnTo>
                <a:cubicBezTo>
                  <a:pt x="1428666" y="86462"/>
                  <a:pt x="1427321" y="83195"/>
                  <a:pt x="1427321" y="79289"/>
                </a:cubicBezTo>
                <a:cubicBezTo>
                  <a:pt x="1423094" y="85053"/>
                  <a:pt x="1417138" y="88447"/>
                  <a:pt x="1409517" y="88447"/>
                </a:cubicBezTo>
                <a:cubicBezTo>
                  <a:pt x="1400230" y="88447"/>
                  <a:pt x="1394082" y="82235"/>
                  <a:pt x="1394082" y="69554"/>
                </a:cubicBezTo>
                <a:cubicBezTo>
                  <a:pt x="1394082" y="56873"/>
                  <a:pt x="1399013" y="43807"/>
                  <a:pt x="1406635" y="35930"/>
                </a:cubicBezTo>
                <a:cubicBezTo>
                  <a:pt x="1412975" y="29461"/>
                  <a:pt x="1420725" y="26323"/>
                  <a:pt x="1430203" y="26323"/>
                </a:cubicBezTo>
                <a:cubicBezTo>
                  <a:pt x="1436992" y="26323"/>
                  <a:pt x="1443909" y="27732"/>
                  <a:pt x="1448585" y="30806"/>
                </a:cubicBezTo>
                <a:cubicBezTo>
                  <a:pt x="1447560" y="34072"/>
                  <a:pt x="1445895" y="40157"/>
                  <a:pt x="1445062" y="44384"/>
                </a:cubicBezTo>
                <a:close/>
                <a:moveTo>
                  <a:pt x="1428666" y="36506"/>
                </a:moveTo>
                <a:cubicBezTo>
                  <a:pt x="1423415" y="36506"/>
                  <a:pt x="1419636" y="37659"/>
                  <a:pt x="1415089" y="43039"/>
                </a:cubicBezTo>
                <a:cubicBezTo>
                  <a:pt x="1409837" y="49379"/>
                  <a:pt x="1407339" y="60843"/>
                  <a:pt x="1407339" y="69169"/>
                </a:cubicBezTo>
                <a:cubicBezTo>
                  <a:pt x="1407339" y="75638"/>
                  <a:pt x="1409453" y="78072"/>
                  <a:pt x="1413808" y="78072"/>
                </a:cubicBezTo>
                <a:cubicBezTo>
                  <a:pt x="1419188" y="78072"/>
                  <a:pt x="1425144" y="72692"/>
                  <a:pt x="1427898" y="66736"/>
                </a:cubicBezTo>
                <a:lnTo>
                  <a:pt x="1434238" y="37659"/>
                </a:lnTo>
                <a:cubicBezTo>
                  <a:pt x="1433086" y="36954"/>
                  <a:pt x="1430716" y="36506"/>
                  <a:pt x="1428730" y="36506"/>
                </a:cubicBezTo>
                <a:close/>
                <a:moveTo>
                  <a:pt x="1490919" y="36890"/>
                </a:moveTo>
                <a:lnTo>
                  <a:pt x="1479583" y="36890"/>
                </a:lnTo>
                <a:lnTo>
                  <a:pt x="1472922" y="68785"/>
                </a:lnTo>
                <a:cubicBezTo>
                  <a:pt x="1472474" y="71027"/>
                  <a:pt x="1472217" y="73012"/>
                  <a:pt x="1472217" y="74549"/>
                </a:cubicBezTo>
                <a:cubicBezTo>
                  <a:pt x="1472217" y="78328"/>
                  <a:pt x="1473947" y="79481"/>
                  <a:pt x="1477725" y="79481"/>
                </a:cubicBezTo>
                <a:cubicBezTo>
                  <a:pt x="1479583" y="79481"/>
                  <a:pt x="1481824" y="79161"/>
                  <a:pt x="1483682" y="78328"/>
                </a:cubicBezTo>
                <a:lnTo>
                  <a:pt x="1483682" y="86270"/>
                </a:lnTo>
                <a:cubicBezTo>
                  <a:pt x="1479583" y="87935"/>
                  <a:pt x="1475484" y="88703"/>
                  <a:pt x="1471385" y="88703"/>
                </a:cubicBezTo>
                <a:cubicBezTo>
                  <a:pt x="1463443" y="88703"/>
                  <a:pt x="1458960" y="84733"/>
                  <a:pt x="1458960" y="78712"/>
                </a:cubicBezTo>
                <a:cubicBezTo>
                  <a:pt x="1458960" y="76599"/>
                  <a:pt x="1459216" y="73589"/>
                  <a:pt x="1459793" y="70642"/>
                </a:cubicBezTo>
                <a:lnTo>
                  <a:pt x="1466966" y="36890"/>
                </a:lnTo>
                <a:lnTo>
                  <a:pt x="1460305" y="36890"/>
                </a:lnTo>
                <a:lnTo>
                  <a:pt x="1462162" y="27732"/>
                </a:lnTo>
                <a:lnTo>
                  <a:pt x="1468823" y="27732"/>
                </a:lnTo>
                <a:cubicBezTo>
                  <a:pt x="1469976" y="22352"/>
                  <a:pt x="1471193" y="17741"/>
                  <a:pt x="1472666" y="13322"/>
                </a:cubicBezTo>
                <a:lnTo>
                  <a:pt x="1486371" y="10183"/>
                </a:lnTo>
                <a:cubicBezTo>
                  <a:pt x="1484706" y="15243"/>
                  <a:pt x="1482721" y="22160"/>
                  <a:pt x="1481568" y="27732"/>
                </a:cubicBezTo>
                <a:lnTo>
                  <a:pt x="1495722" y="27732"/>
                </a:lnTo>
                <a:lnTo>
                  <a:pt x="1490919" y="36890"/>
                </a:lnTo>
                <a:close/>
                <a:moveTo>
                  <a:pt x="1506290" y="87038"/>
                </a:moveTo>
                <a:lnTo>
                  <a:pt x="1493160" y="87038"/>
                </a:lnTo>
                <a:lnTo>
                  <a:pt x="1505585" y="28436"/>
                </a:lnTo>
                <a:lnTo>
                  <a:pt x="1519035" y="26451"/>
                </a:lnTo>
                <a:lnTo>
                  <a:pt x="1506290" y="87038"/>
                </a:lnTo>
                <a:close/>
                <a:moveTo>
                  <a:pt x="1516025" y="19150"/>
                </a:moveTo>
                <a:cubicBezTo>
                  <a:pt x="1511349" y="19150"/>
                  <a:pt x="1507443" y="15307"/>
                  <a:pt x="1507443" y="10568"/>
                </a:cubicBezTo>
                <a:cubicBezTo>
                  <a:pt x="1507443" y="5828"/>
                  <a:pt x="1511285" y="1921"/>
                  <a:pt x="1516089" y="1921"/>
                </a:cubicBezTo>
                <a:cubicBezTo>
                  <a:pt x="1520892" y="1921"/>
                  <a:pt x="1524543" y="5764"/>
                  <a:pt x="1524543" y="10504"/>
                </a:cubicBezTo>
                <a:cubicBezTo>
                  <a:pt x="1524543" y="15243"/>
                  <a:pt x="1520764" y="19150"/>
                  <a:pt x="1515961" y="19150"/>
                </a:cubicBezTo>
                <a:close/>
                <a:moveTo>
                  <a:pt x="1548816" y="87230"/>
                </a:moveTo>
                <a:lnTo>
                  <a:pt x="1537544" y="87230"/>
                </a:lnTo>
                <a:lnTo>
                  <a:pt x="1528642" y="28436"/>
                </a:lnTo>
                <a:lnTo>
                  <a:pt x="1541771" y="26451"/>
                </a:lnTo>
                <a:lnTo>
                  <a:pt x="1545614" y="59242"/>
                </a:lnTo>
                <a:cubicBezTo>
                  <a:pt x="1546062" y="63085"/>
                  <a:pt x="1546318" y="68401"/>
                  <a:pt x="1546318" y="71795"/>
                </a:cubicBezTo>
                <a:cubicBezTo>
                  <a:pt x="1547727" y="68657"/>
                  <a:pt x="1550994" y="61612"/>
                  <a:pt x="1552403" y="58922"/>
                </a:cubicBezTo>
                <a:lnTo>
                  <a:pt x="1569375" y="27732"/>
                </a:lnTo>
                <a:lnTo>
                  <a:pt x="1583337" y="27860"/>
                </a:lnTo>
                <a:lnTo>
                  <a:pt x="1548752" y="87294"/>
                </a:lnTo>
                <a:close/>
                <a:moveTo>
                  <a:pt x="1628489" y="54439"/>
                </a:moveTo>
                <a:cubicBezTo>
                  <a:pt x="1623557" y="59242"/>
                  <a:pt x="1615488" y="61932"/>
                  <a:pt x="1603319" y="61932"/>
                </a:cubicBezTo>
                <a:cubicBezTo>
                  <a:pt x="1600053" y="61932"/>
                  <a:pt x="1597235" y="61484"/>
                  <a:pt x="1596146" y="61484"/>
                </a:cubicBezTo>
                <a:cubicBezTo>
                  <a:pt x="1595889" y="62637"/>
                  <a:pt x="1595441" y="65839"/>
                  <a:pt x="1595441" y="67696"/>
                </a:cubicBezTo>
                <a:cubicBezTo>
                  <a:pt x="1595441" y="75062"/>
                  <a:pt x="1599796" y="78584"/>
                  <a:pt x="1606201" y="78584"/>
                </a:cubicBezTo>
                <a:cubicBezTo>
                  <a:pt x="1612605" y="78584"/>
                  <a:pt x="1617473" y="76471"/>
                  <a:pt x="1622981" y="72116"/>
                </a:cubicBezTo>
                <a:lnTo>
                  <a:pt x="1626952" y="80057"/>
                </a:lnTo>
                <a:cubicBezTo>
                  <a:pt x="1619779" y="85821"/>
                  <a:pt x="1612798" y="88511"/>
                  <a:pt x="1602807" y="88511"/>
                </a:cubicBezTo>
                <a:cubicBezTo>
                  <a:pt x="1590125" y="88511"/>
                  <a:pt x="1581735" y="80890"/>
                  <a:pt x="1581735" y="66864"/>
                </a:cubicBezTo>
                <a:cubicBezTo>
                  <a:pt x="1581735" y="55015"/>
                  <a:pt x="1586859" y="42270"/>
                  <a:pt x="1594993" y="34393"/>
                </a:cubicBezTo>
                <a:cubicBezTo>
                  <a:pt x="1600821" y="28757"/>
                  <a:pt x="1607418" y="26323"/>
                  <a:pt x="1615039" y="26323"/>
                </a:cubicBezTo>
                <a:cubicBezTo>
                  <a:pt x="1626503" y="26323"/>
                  <a:pt x="1633805" y="31575"/>
                  <a:pt x="1633805" y="42142"/>
                </a:cubicBezTo>
                <a:cubicBezTo>
                  <a:pt x="1633805" y="46946"/>
                  <a:pt x="1631947" y="51173"/>
                  <a:pt x="1628553" y="54439"/>
                </a:cubicBezTo>
                <a:close/>
                <a:moveTo>
                  <a:pt x="1613374" y="35930"/>
                </a:moveTo>
                <a:cubicBezTo>
                  <a:pt x="1606713" y="35930"/>
                  <a:pt x="1600821" y="41181"/>
                  <a:pt x="1598259" y="52325"/>
                </a:cubicBezTo>
                <a:cubicBezTo>
                  <a:pt x="1598964" y="52325"/>
                  <a:pt x="1601397" y="52646"/>
                  <a:pt x="1603383" y="52646"/>
                </a:cubicBezTo>
                <a:cubicBezTo>
                  <a:pt x="1610556" y="52646"/>
                  <a:pt x="1615424" y="51621"/>
                  <a:pt x="1618242" y="48803"/>
                </a:cubicBezTo>
                <a:cubicBezTo>
                  <a:pt x="1619779" y="47266"/>
                  <a:pt x="1620675" y="45408"/>
                  <a:pt x="1620675" y="42975"/>
                </a:cubicBezTo>
                <a:cubicBezTo>
                  <a:pt x="1620675" y="39004"/>
                  <a:pt x="1618690" y="35930"/>
                  <a:pt x="1613310" y="35930"/>
                </a:cubicBezTo>
                <a:close/>
                <a:moveTo>
                  <a:pt x="1695224" y="5444"/>
                </a:moveTo>
                <a:cubicBezTo>
                  <a:pt x="1695224" y="9671"/>
                  <a:pt x="1694776" y="15051"/>
                  <a:pt x="1693687" y="19854"/>
                </a:cubicBezTo>
                <a:lnTo>
                  <a:pt x="1683504" y="67632"/>
                </a:lnTo>
                <a:cubicBezTo>
                  <a:pt x="1682479" y="72308"/>
                  <a:pt x="1682095" y="74549"/>
                  <a:pt x="1682095" y="75958"/>
                </a:cubicBezTo>
                <a:cubicBezTo>
                  <a:pt x="1682095" y="78072"/>
                  <a:pt x="1683056" y="79097"/>
                  <a:pt x="1684913" y="79097"/>
                </a:cubicBezTo>
                <a:cubicBezTo>
                  <a:pt x="1685617" y="79097"/>
                  <a:pt x="1686322" y="79097"/>
                  <a:pt x="1686898" y="78840"/>
                </a:cubicBezTo>
                <a:lnTo>
                  <a:pt x="1687603" y="86718"/>
                </a:lnTo>
                <a:cubicBezTo>
                  <a:pt x="1684913" y="87743"/>
                  <a:pt x="1681967" y="88255"/>
                  <a:pt x="1678957" y="88255"/>
                </a:cubicBezTo>
                <a:cubicBezTo>
                  <a:pt x="1672168" y="88255"/>
                  <a:pt x="1668645" y="84604"/>
                  <a:pt x="1668645" y="79097"/>
                </a:cubicBezTo>
                <a:cubicBezTo>
                  <a:pt x="1668645" y="77367"/>
                  <a:pt x="1669094" y="74037"/>
                  <a:pt x="1669798" y="70771"/>
                </a:cubicBezTo>
                <a:lnTo>
                  <a:pt x="1680238" y="21904"/>
                </a:lnTo>
                <a:cubicBezTo>
                  <a:pt x="1681262" y="16972"/>
                  <a:pt x="1681903" y="12873"/>
                  <a:pt x="1681903" y="9607"/>
                </a:cubicBezTo>
                <a:cubicBezTo>
                  <a:pt x="1681903" y="7621"/>
                  <a:pt x="1681647" y="5828"/>
                  <a:pt x="1681198" y="4483"/>
                </a:cubicBezTo>
                <a:lnTo>
                  <a:pt x="1694776" y="0"/>
                </a:lnTo>
                <a:cubicBezTo>
                  <a:pt x="1695096" y="1281"/>
                  <a:pt x="1695224" y="3138"/>
                  <a:pt x="1695224" y="5380"/>
                </a:cubicBezTo>
                <a:close/>
                <a:moveTo>
                  <a:pt x="1712645" y="87038"/>
                </a:moveTo>
                <a:lnTo>
                  <a:pt x="1699515" y="87038"/>
                </a:lnTo>
                <a:lnTo>
                  <a:pt x="1711940" y="28436"/>
                </a:lnTo>
                <a:lnTo>
                  <a:pt x="1725390" y="26451"/>
                </a:lnTo>
                <a:lnTo>
                  <a:pt x="1712645" y="87038"/>
                </a:lnTo>
                <a:close/>
                <a:moveTo>
                  <a:pt x="1722380" y="19150"/>
                </a:moveTo>
                <a:cubicBezTo>
                  <a:pt x="1717704" y="19150"/>
                  <a:pt x="1713798" y="15307"/>
                  <a:pt x="1713798" y="10568"/>
                </a:cubicBezTo>
                <a:cubicBezTo>
                  <a:pt x="1713798" y="5828"/>
                  <a:pt x="1717640" y="1921"/>
                  <a:pt x="1722444" y="1921"/>
                </a:cubicBezTo>
                <a:cubicBezTo>
                  <a:pt x="1727247" y="1921"/>
                  <a:pt x="1730898" y="5764"/>
                  <a:pt x="1730898" y="10504"/>
                </a:cubicBezTo>
                <a:cubicBezTo>
                  <a:pt x="1730898" y="15243"/>
                  <a:pt x="1727119" y="19150"/>
                  <a:pt x="1722316" y="19150"/>
                </a:cubicBezTo>
                <a:close/>
                <a:moveTo>
                  <a:pt x="1775602" y="12873"/>
                </a:moveTo>
                <a:cubicBezTo>
                  <a:pt x="1773232" y="11464"/>
                  <a:pt x="1770798" y="10632"/>
                  <a:pt x="1768365" y="10632"/>
                </a:cubicBezTo>
                <a:cubicBezTo>
                  <a:pt x="1763817" y="10632"/>
                  <a:pt x="1760295" y="13706"/>
                  <a:pt x="1759334" y="18958"/>
                </a:cubicBezTo>
                <a:lnTo>
                  <a:pt x="1757669" y="27732"/>
                </a:lnTo>
                <a:lnTo>
                  <a:pt x="1773232" y="27732"/>
                </a:lnTo>
                <a:lnTo>
                  <a:pt x="1767852" y="36890"/>
                </a:lnTo>
                <a:lnTo>
                  <a:pt x="1756004" y="36890"/>
                </a:lnTo>
                <a:lnTo>
                  <a:pt x="1746012" y="87743"/>
                </a:lnTo>
                <a:cubicBezTo>
                  <a:pt x="1743899" y="98759"/>
                  <a:pt x="1738968" y="106956"/>
                  <a:pt x="1733588" y="112464"/>
                </a:cubicBezTo>
                <a:lnTo>
                  <a:pt x="1724942" y="105804"/>
                </a:lnTo>
                <a:cubicBezTo>
                  <a:pt x="1728336" y="101705"/>
                  <a:pt x="1731858" y="95044"/>
                  <a:pt x="1733395" y="87422"/>
                </a:cubicBezTo>
                <a:lnTo>
                  <a:pt x="1743387" y="36890"/>
                </a:lnTo>
                <a:lnTo>
                  <a:pt x="1737559" y="36890"/>
                </a:lnTo>
                <a:lnTo>
                  <a:pt x="1739416" y="27732"/>
                </a:lnTo>
                <a:lnTo>
                  <a:pt x="1745052" y="27732"/>
                </a:lnTo>
                <a:lnTo>
                  <a:pt x="1746461" y="19662"/>
                </a:lnTo>
                <a:cubicBezTo>
                  <a:pt x="1747870" y="11784"/>
                  <a:pt x="1751585" y="6917"/>
                  <a:pt x="1756644" y="3843"/>
                </a:cubicBezTo>
                <a:cubicBezTo>
                  <a:pt x="1759910" y="1857"/>
                  <a:pt x="1763881" y="1025"/>
                  <a:pt x="1768493" y="1025"/>
                </a:cubicBezTo>
                <a:cubicBezTo>
                  <a:pt x="1773552" y="1025"/>
                  <a:pt x="1777971" y="2434"/>
                  <a:pt x="1781045" y="4419"/>
                </a:cubicBezTo>
                <a:lnTo>
                  <a:pt x="1775666" y="12873"/>
                </a:lnTo>
                <a:close/>
                <a:moveTo>
                  <a:pt x="1815822" y="54439"/>
                </a:moveTo>
                <a:cubicBezTo>
                  <a:pt x="1810891" y="59242"/>
                  <a:pt x="1802821" y="61932"/>
                  <a:pt x="1790652" y="61932"/>
                </a:cubicBezTo>
                <a:cubicBezTo>
                  <a:pt x="1787386" y="61932"/>
                  <a:pt x="1784568" y="61484"/>
                  <a:pt x="1783479" y="61484"/>
                </a:cubicBezTo>
                <a:cubicBezTo>
                  <a:pt x="1783223" y="62637"/>
                  <a:pt x="1782775" y="65839"/>
                  <a:pt x="1782775" y="67696"/>
                </a:cubicBezTo>
                <a:cubicBezTo>
                  <a:pt x="1782775" y="75062"/>
                  <a:pt x="1787130" y="78584"/>
                  <a:pt x="1793534" y="78584"/>
                </a:cubicBezTo>
                <a:cubicBezTo>
                  <a:pt x="1799939" y="78584"/>
                  <a:pt x="1804807" y="76471"/>
                  <a:pt x="1810314" y="72116"/>
                </a:cubicBezTo>
                <a:lnTo>
                  <a:pt x="1814285" y="80057"/>
                </a:lnTo>
                <a:cubicBezTo>
                  <a:pt x="1807112" y="85821"/>
                  <a:pt x="1800131" y="88511"/>
                  <a:pt x="1790140" y="88511"/>
                </a:cubicBezTo>
                <a:cubicBezTo>
                  <a:pt x="1777459" y="88511"/>
                  <a:pt x="1769069" y="80890"/>
                  <a:pt x="1769069" y="66864"/>
                </a:cubicBezTo>
                <a:cubicBezTo>
                  <a:pt x="1769069" y="55015"/>
                  <a:pt x="1774193" y="42270"/>
                  <a:pt x="1782326" y="34393"/>
                </a:cubicBezTo>
                <a:cubicBezTo>
                  <a:pt x="1788155" y="28757"/>
                  <a:pt x="1794751" y="26323"/>
                  <a:pt x="1802373" y="26323"/>
                </a:cubicBezTo>
                <a:cubicBezTo>
                  <a:pt x="1813837" y="26323"/>
                  <a:pt x="1821138" y="31575"/>
                  <a:pt x="1821138" y="42142"/>
                </a:cubicBezTo>
                <a:cubicBezTo>
                  <a:pt x="1821138" y="46946"/>
                  <a:pt x="1819281" y="51173"/>
                  <a:pt x="1815886" y="54439"/>
                </a:cubicBezTo>
                <a:close/>
                <a:moveTo>
                  <a:pt x="1800708" y="35930"/>
                </a:moveTo>
                <a:cubicBezTo>
                  <a:pt x="1794047" y="35930"/>
                  <a:pt x="1788155" y="41181"/>
                  <a:pt x="1785593" y="52325"/>
                </a:cubicBezTo>
                <a:cubicBezTo>
                  <a:pt x="1786297" y="52325"/>
                  <a:pt x="1788731" y="52646"/>
                  <a:pt x="1790716" y="52646"/>
                </a:cubicBezTo>
                <a:cubicBezTo>
                  <a:pt x="1797889" y="52646"/>
                  <a:pt x="1802757" y="51621"/>
                  <a:pt x="1805575" y="48803"/>
                </a:cubicBezTo>
                <a:cubicBezTo>
                  <a:pt x="1807112" y="47266"/>
                  <a:pt x="1808009" y="45408"/>
                  <a:pt x="1808009" y="42975"/>
                </a:cubicBezTo>
                <a:cubicBezTo>
                  <a:pt x="1808009" y="39004"/>
                  <a:pt x="1806023" y="35930"/>
                  <a:pt x="1800643" y="35930"/>
                </a:cubicBezTo>
                <a:close/>
                <a:moveTo>
                  <a:pt x="1855531" y="5444"/>
                </a:moveTo>
                <a:cubicBezTo>
                  <a:pt x="1855531" y="9671"/>
                  <a:pt x="1855082" y="15051"/>
                  <a:pt x="1853994" y="19854"/>
                </a:cubicBezTo>
                <a:lnTo>
                  <a:pt x="1843810" y="67632"/>
                </a:lnTo>
                <a:cubicBezTo>
                  <a:pt x="1842786" y="72308"/>
                  <a:pt x="1842401" y="74549"/>
                  <a:pt x="1842401" y="75958"/>
                </a:cubicBezTo>
                <a:cubicBezTo>
                  <a:pt x="1842401" y="78072"/>
                  <a:pt x="1843362" y="79097"/>
                  <a:pt x="1845219" y="79097"/>
                </a:cubicBezTo>
                <a:cubicBezTo>
                  <a:pt x="1845924" y="79097"/>
                  <a:pt x="1846628" y="79097"/>
                  <a:pt x="1847205" y="78840"/>
                </a:cubicBezTo>
                <a:lnTo>
                  <a:pt x="1847909" y="86718"/>
                </a:lnTo>
                <a:cubicBezTo>
                  <a:pt x="1845219" y="87743"/>
                  <a:pt x="1842273" y="88255"/>
                  <a:pt x="1839263" y="88255"/>
                </a:cubicBezTo>
                <a:cubicBezTo>
                  <a:pt x="1832474" y="88255"/>
                  <a:pt x="1828952" y="84604"/>
                  <a:pt x="1828952" y="79097"/>
                </a:cubicBezTo>
                <a:cubicBezTo>
                  <a:pt x="1828952" y="77367"/>
                  <a:pt x="1829400" y="74037"/>
                  <a:pt x="1830104" y="70771"/>
                </a:cubicBezTo>
                <a:lnTo>
                  <a:pt x="1840544" y="21904"/>
                </a:lnTo>
                <a:cubicBezTo>
                  <a:pt x="1841569" y="16972"/>
                  <a:pt x="1842209" y="12873"/>
                  <a:pt x="1842209" y="9607"/>
                </a:cubicBezTo>
                <a:cubicBezTo>
                  <a:pt x="1842209" y="7621"/>
                  <a:pt x="1841953" y="5828"/>
                  <a:pt x="1841505" y="4483"/>
                </a:cubicBezTo>
                <a:lnTo>
                  <a:pt x="1855082" y="0"/>
                </a:lnTo>
                <a:cubicBezTo>
                  <a:pt x="1855403" y="1281"/>
                  <a:pt x="1855531" y="3138"/>
                  <a:pt x="1855531" y="5380"/>
                </a:cubicBezTo>
                <a:close/>
                <a:moveTo>
                  <a:pt x="1881213" y="88447"/>
                </a:moveTo>
                <a:cubicBezTo>
                  <a:pt x="1868083" y="88447"/>
                  <a:pt x="1860590" y="80826"/>
                  <a:pt x="1860590" y="67248"/>
                </a:cubicBezTo>
                <a:cubicBezTo>
                  <a:pt x="1860590" y="44384"/>
                  <a:pt x="1874552" y="26323"/>
                  <a:pt x="1894214" y="26323"/>
                </a:cubicBezTo>
                <a:cubicBezTo>
                  <a:pt x="1907792" y="26323"/>
                  <a:pt x="1915157" y="34200"/>
                  <a:pt x="1915157" y="47202"/>
                </a:cubicBezTo>
                <a:cubicBezTo>
                  <a:pt x="1915157" y="68849"/>
                  <a:pt x="1902988" y="88447"/>
                  <a:pt x="1881149" y="88447"/>
                </a:cubicBezTo>
                <a:close/>
                <a:moveTo>
                  <a:pt x="1892229" y="36186"/>
                </a:moveTo>
                <a:cubicBezTo>
                  <a:pt x="1880508" y="36186"/>
                  <a:pt x="1874424" y="54951"/>
                  <a:pt x="1874424" y="68401"/>
                </a:cubicBezTo>
                <a:cubicBezTo>
                  <a:pt x="1874424" y="75574"/>
                  <a:pt x="1877819" y="78712"/>
                  <a:pt x="1883583" y="78712"/>
                </a:cubicBezTo>
                <a:cubicBezTo>
                  <a:pt x="1895047" y="78712"/>
                  <a:pt x="1901259" y="61164"/>
                  <a:pt x="1901259" y="46753"/>
                </a:cubicBezTo>
                <a:cubicBezTo>
                  <a:pt x="1901259" y="38812"/>
                  <a:pt x="1897481" y="36186"/>
                  <a:pt x="1892229" y="36186"/>
                </a:cubicBezTo>
                <a:close/>
                <a:moveTo>
                  <a:pt x="1978947" y="44640"/>
                </a:moveTo>
                <a:lnTo>
                  <a:pt x="1969916" y="87038"/>
                </a:lnTo>
                <a:lnTo>
                  <a:pt x="1957171" y="87038"/>
                </a:lnTo>
                <a:lnTo>
                  <a:pt x="1965497" y="47778"/>
                </a:lnTo>
                <a:cubicBezTo>
                  <a:pt x="1966073" y="45216"/>
                  <a:pt x="1966330" y="43295"/>
                  <a:pt x="1966330" y="42014"/>
                </a:cubicBezTo>
                <a:cubicBezTo>
                  <a:pt x="1966330" y="38620"/>
                  <a:pt x="1964792" y="37339"/>
                  <a:pt x="1961654" y="37339"/>
                </a:cubicBezTo>
                <a:cubicBezTo>
                  <a:pt x="1957427" y="37339"/>
                  <a:pt x="1951599" y="40285"/>
                  <a:pt x="1945387" y="48355"/>
                </a:cubicBezTo>
                <a:lnTo>
                  <a:pt x="1937189" y="87038"/>
                </a:lnTo>
                <a:lnTo>
                  <a:pt x="1924508" y="87038"/>
                </a:lnTo>
                <a:lnTo>
                  <a:pt x="1933154" y="46049"/>
                </a:lnTo>
                <a:cubicBezTo>
                  <a:pt x="1933858" y="42398"/>
                  <a:pt x="1934307" y="39516"/>
                  <a:pt x="1934307" y="37018"/>
                </a:cubicBezTo>
                <a:cubicBezTo>
                  <a:pt x="1934307" y="34777"/>
                  <a:pt x="1933986" y="32791"/>
                  <a:pt x="1933346" y="30806"/>
                </a:cubicBezTo>
                <a:lnTo>
                  <a:pt x="1945323" y="25874"/>
                </a:lnTo>
                <a:cubicBezTo>
                  <a:pt x="1946155" y="27732"/>
                  <a:pt x="1946732" y="30422"/>
                  <a:pt x="1946732" y="33240"/>
                </a:cubicBezTo>
                <a:cubicBezTo>
                  <a:pt x="1946732" y="34393"/>
                  <a:pt x="1946603" y="35673"/>
                  <a:pt x="1946411" y="37018"/>
                </a:cubicBezTo>
                <a:cubicBezTo>
                  <a:pt x="1952047" y="30230"/>
                  <a:pt x="1959541" y="26451"/>
                  <a:pt x="1967739" y="26451"/>
                </a:cubicBezTo>
                <a:cubicBezTo>
                  <a:pt x="1975104" y="26451"/>
                  <a:pt x="1979587" y="30998"/>
                  <a:pt x="1979587" y="38171"/>
                </a:cubicBezTo>
                <a:cubicBezTo>
                  <a:pt x="1979587" y="40157"/>
                  <a:pt x="1979459" y="42654"/>
                  <a:pt x="1979011" y="44640"/>
                </a:cubicBezTo>
                <a:close/>
                <a:moveTo>
                  <a:pt x="2045490" y="40733"/>
                </a:moveTo>
                <a:lnTo>
                  <a:pt x="2039278" y="69682"/>
                </a:lnTo>
                <a:cubicBezTo>
                  <a:pt x="2037292" y="78712"/>
                  <a:pt x="2036460" y="85373"/>
                  <a:pt x="2035435" y="89856"/>
                </a:cubicBezTo>
                <a:cubicBezTo>
                  <a:pt x="2031656" y="106508"/>
                  <a:pt x="2019615" y="111888"/>
                  <a:pt x="2004245" y="111888"/>
                </a:cubicBezTo>
                <a:cubicBezTo>
                  <a:pt x="1996623" y="111888"/>
                  <a:pt x="1989706" y="110159"/>
                  <a:pt x="1983494" y="106636"/>
                </a:cubicBezTo>
                <a:lnTo>
                  <a:pt x="1987977" y="97478"/>
                </a:lnTo>
                <a:cubicBezTo>
                  <a:pt x="1993037" y="100552"/>
                  <a:pt x="1998545" y="101961"/>
                  <a:pt x="2005333" y="101961"/>
                </a:cubicBezTo>
                <a:cubicBezTo>
                  <a:pt x="2015325" y="101961"/>
                  <a:pt x="2020320" y="98182"/>
                  <a:pt x="2022562" y="89920"/>
                </a:cubicBezTo>
                <a:cubicBezTo>
                  <a:pt x="2022882" y="88639"/>
                  <a:pt x="2024291" y="82299"/>
                  <a:pt x="2024675" y="81274"/>
                </a:cubicBezTo>
                <a:cubicBezTo>
                  <a:pt x="2020128" y="86334"/>
                  <a:pt x="2014684" y="88447"/>
                  <a:pt x="2008408" y="88447"/>
                </a:cubicBezTo>
                <a:cubicBezTo>
                  <a:pt x="1996687" y="88447"/>
                  <a:pt x="1990923" y="81658"/>
                  <a:pt x="1990923" y="68273"/>
                </a:cubicBezTo>
                <a:cubicBezTo>
                  <a:pt x="1990923" y="56104"/>
                  <a:pt x="1995983" y="42398"/>
                  <a:pt x="2004180" y="34969"/>
                </a:cubicBezTo>
                <a:cubicBezTo>
                  <a:pt x="2010137" y="29589"/>
                  <a:pt x="2017566" y="26323"/>
                  <a:pt x="2026340" y="26323"/>
                </a:cubicBezTo>
                <a:cubicBezTo>
                  <a:pt x="2035947" y="26323"/>
                  <a:pt x="2041775" y="27604"/>
                  <a:pt x="2048244" y="30870"/>
                </a:cubicBezTo>
                <a:cubicBezTo>
                  <a:pt x="2047924" y="31895"/>
                  <a:pt x="2046387" y="37082"/>
                  <a:pt x="2045554" y="40861"/>
                </a:cubicBezTo>
                <a:close/>
                <a:moveTo>
                  <a:pt x="2025252" y="36762"/>
                </a:moveTo>
                <a:cubicBezTo>
                  <a:pt x="2021153" y="36762"/>
                  <a:pt x="2016093" y="38748"/>
                  <a:pt x="2013083" y="42270"/>
                </a:cubicBezTo>
                <a:cubicBezTo>
                  <a:pt x="2008151" y="47906"/>
                  <a:pt x="2004501" y="59819"/>
                  <a:pt x="2004501" y="67824"/>
                </a:cubicBezTo>
                <a:cubicBezTo>
                  <a:pt x="2004501" y="74741"/>
                  <a:pt x="2007319" y="78136"/>
                  <a:pt x="2012250" y="78136"/>
                </a:cubicBezTo>
                <a:cubicBezTo>
                  <a:pt x="2017502" y="78136"/>
                  <a:pt x="2023266" y="73909"/>
                  <a:pt x="2026917" y="67568"/>
                </a:cubicBezTo>
                <a:lnTo>
                  <a:pt x="2033257" y="38363"/>
                </a:lnTo>
                <a:cubicBezTo>
                  <a:pt x="2031400" y="37211"/>
                  <a:pt x="2028710" y="36698"/>
                  <a:pt x="2025316" y="36698"/>
                </a:cubicBezTo>
                <a:close/>
                <a:moveTo>
                  <a:pt x="2110432" y="5444"/>
                </a:moveTo>
                <a:cubicBezTo>
                  <a:pt x="2110432" y="9671"/>
                  <a:pt x="2109984" y="15051"/>
                  <a:pt x="2108895" y="19854"/>
                </a:cubicBezTo>
                <a:lnTo>
                  <a:pt x="2098712" y="67632"/>
                </a:lnTo>
                <a:cubicBezTo>
                  <a:pt x="2097687" y="72308"/>
                  <a:pt x="2097303" y="74549"/>
                  <a:pt x="2097303" y="75958"/>
                </a:cubicBezTo>
                <a:cubicBezTo>
                  <a:pt x="2097303" y="78072"/>
                  <a:pt x="2098264" y="79097"/>
                  <a:pt x="2100121" y="79097"/>
                </a:cubicBezTo>
                <a:cubicBezTo>
                  <a:pt x="2100826" y="79097"/>
                  <a:pt x="2101530" y="79097"/>
                  <a:pt x="2102106" y="78840"/>
                </a:cubicBezTo>
                <a:lnTo>
                  <a:pt x="2102811" y="86718"/>
                </a:lnTo>
                <a:cubicBezTo>
                  <a:pt x="2100121" y="87743"/>
                  <a:pt x="2097175" y="88255"/>
                  <a:pt x="2094165" y="88255"/>
                </a:cubicBezTo>
                <a:cubicBezTo>
                  <a:pt x="2087376" y="88255"/>
                  <a:pt x="2083853" y="84604"/>
                  <a:pt x="2083853" y="79097"/>
                </a:cubicBezTo>
                <a:cubicBezTo>
                  <a:pt x="2083853" y="77367"/>
                  <a:pt x="2084302" y="74037"/>
                  <a:pt x="2085006" y="70771"/>
                </a:cubicBezTo>
                <a:lnTo>
                  <a:pt x="2095446" y="21904"/>
                </a:lnTo>
                <a:cubicBezTo>
                  <a:pt x="2096470" y="16972"/>
                  <a:pt x="2097111" y="12873"/>
                  <a:pt x="2097111" y="9607"/>
                </a:cubicBezTo>
                <a:cubicBezTo>
                  <a:pt x="2097111" y="7621"/>
                  <a:pt x="2096855" y="5828"/>
                  <a:pt x="2096406" y="4483"/>
                </a:cubicBezTo>
                <a:lnTo>
                  <a:pt x="2109984" y="0"/>
                </a:lnTo>
                <a:cubicBezTo>
                  <a:pt x="2110304" y="1281"/>
                  <a:pt x="2110432" y="3138"/>
                  <a:pt x="2110432" y="5380"/>
                </a:cubicBezTo>
                <a:close/>
                <a:moveTo>
                  <a:pt x="2162950" y="54439"/>
                </a:moveTo>
                <a:cubicBezTo>
                  <a:pt x="2158018" y="59242"/>
                  <a:pt x="2149948" y="61932"/>
                  <a:pt x="2137780" y="61932"/>
                </a:cubicBezTo>
                <a:cubicBezTo>
                  <a:pt x="2134513" y="61932"/>
                  <a:pt x="2131695" y="61484"/>
                  <a:pt x="2130607" y="61484"/>
                </a:cubicBezTo>
                <a:cubicBezTo>
                  <a:pt x="2130351" y="62637"/>
                  <a:pt x="2129902" y="65839"/>
                  <a:pt x="2129902" y="67696"/>
                </a:cubicBezTo>
                <a:cubicBezTo>
                  <a:pt x="2129902" y="75062"/>
                  <a:pt x="2134257" y="78584"/>
                  <a:pt x="2140662" y="78584"/>
                </a:cubicBezTo>
                <a:cubicBezTo>
                  <a:pt x="2147067" y="78584"/>
                  <a:pt x="2151934" y="76471"/>
                  <a:pt x="2157442" y="72116"/>
                </a:cubicBezTo>
                <a:lnTo>
                  <a:pt x="2161413" y="80057"/>
                </a:lnTo>
                <a:cubicBezTo>
                  <a:pt x="2154240" y="85821"/>
                  <a:pt x="2147259" y="88511"/>
                  <a:pt x="2137267" y="88511"/>
                </a:cubicBezTo>
                <a:cubicBezTo>
                  <a:pt x="2124586" y="88511"/>
                  <a:pt x="2116197" y="80890"/>
                  <a:pt x="2116197" y="66864"/>
                </a:cubicBezTo>
                <a:cubicBezTo>
                  <a:pt x="2116197" y="55015"/>
                  <a:pt x="2121320" y="42270"/>
                  <a:pt x="2129454" y="34393"/>
                </a:cubicBezTo>
                <a:cubicBezTo>
                  <a:pt x="2135282" y="28757"/>
                  <a:pt x="2141879" y="26323"/>
                  <a:pt x="2149500" y="26323"/>
                </a:cubicBezTo>
                <a:cubicBezTo>
                  <a:pt x="2160964" y="26323"/>
                  <a:pt x="2168266" y="31575"/>
                  <a:pt x="2168266" y="42142"/>
                </a:cubicBezTo>
                <a:cubicBezTo>
                  <a:pt x="2168266" y="46946"/>
                  <a:pt x="2166408" y="51173"/>
                  <a:pt x="2163014" y="54439"/>
                </a:cubicBezTo>
                <a:close/>
                <a:moveTo>
                  <a:pt x="2147835" y="35930"/>
                </a:moveTo>
                <a:cubicBezTo>
                  <a:pt x="2141174" y="35930"/>
                  <a:pt x="2135282" y="41181"/>
                  <a:pt x="2132720" y="52325"/>
                </a:cubicBezTo>
                <a:cubicBezTo>
                  <a:pt x="2133425" y="52325"/>
                  <a:pt x="2135859" y="52646"/>
                  <a:pt x="2137844" y="52646"/>
                </a:cubicBezTo>
                <a:cubicBezTo>
                  <a:pt x="2145017" y="52646"/>
                  <a:pt x="2149884" y="51621"/>
                  <a:pt x="2152702" y="48803"/>
                </a:cubicBezTo>
                <a:cubicBezTo>
                  <a:pt x="2154240" y="47266"/>
                  <a:pt x="2155136" y="45408"/>
                  <a:pt x="2155136" y="42975"/>
                </a:cubicBezTo>
                <a:cubicBezTo>
                  <a:pt x="2155136" y="39004"/>
                  <a:pt x="2153151" y="35930"/>
                  <a:pt x="2147771" y="35930"/>
                </a:cubicBezTo>
                <a:close/>
                <a:moveTo>
                  <a:pt x="2226739" y="44384"/>
                </a:moveTo>
                <a:lnTo>
                  <a:pt x="2221936" y="67824"/>
                </a:lnTo>
                <a:cubicBezTo>
                  <a:pt x="2221488" y="70258"/>
                  <a:pt x="2221103" y="72308"/>
                  <a:pt x="2221103" y="73909"/>
                </a:cubicBezTo>
                <a:cubicBezTo>
                  <a:pt x="2221103" y="77047"/>
                  <a:pt x="2222128" y="79032"/>
                  <a:pt x="2224049" y="81146"/>
                </a:cubicBezTo>
                <a:lnTo>
                  <a:pt x="2213482" y="89024"/>
                </a:lnTo>
                <a:cubicBezTo>
                  <a:pt x="2210343" y="86462"/>
                  <a:pt x="2208999" y="83195"/>
                  <a:pt x="2208999" y="79289"/>
                </a:cubicBezTo>
                <a:cubicBezTo>
                  <a:pt x="2204772" y="85053"/>
                  <a:pt x="2198815" y="88447"/>
                  <a:pt x="2191194" y="88447"/>
                </a:cubicBezTo>
                <a:cubicBezTo>
                  <a:pt x="2181907" y="88447"/>
                  <a:pt x="2175759" y="82235"/>
                  <a:pt x="2175759" y="69554"/>
                </a:cubicBezTo>
                <a:cubicBezTo>
                  <a:pt x="2175759" y="56873"/>
                  <a:pt x="2180691" y="43807"/>
                  <a:pt x="2188312" y="35930"/>
                </a:cubicBezTo>
                <a:cubicBezTo>
                  <a:pt x="2194652" y="29461"/>
                  <a:pt x="2202402" y="26323"/>
                  <a:pt x="2211881" y="26323"/>
                </a:cubicBezTo>
                <a:cubicBezTo>
                  <a:pt x="2218670" y="26323"/>
                  <a:pt x="2225586" y="27732"/>
                  <a:pt x="2230262" y="30806"/>
                </a:cubicBezTo>
                <a:cubicBezTo>
                  <a:pt x="2229237" y="34072"/>
                  <a:pt x="2227572" y="40157"/>
                  <a:pt x="2226739" y="44384"/>
                </a:cubicBezTo>
                <a:close/>
                <a:moveTo>
                  <a:pt x="2210280" y="36506"/>
                </a:moveTo>
                <a:cubicBezTo>
                  <a:pt x="2205028" y="36506"/>
                  <a:pt x="2201249" y="37659"/>
                  <a:pt x="2196702" y="43039"/>
                </a:cubicBezTo>
                <a:cubicBezTo>
                  <a:pt x="2191450" y="49379"/>
                  <a:pt x="2188952" y="60843"/>
                  <a:pt x="2188952" y="69169"/>
                </a:cubicBezTo>
                <a:cubicBezTo>
                  <a:pt x="2188952" y="75638"/>
                  <a:pt x="2191066" y="78072"/>
                  <a:pt x="2195421" y="78072"/>
                </a:cubicBezTo>
                <a:cubicBezTo>
                  <a:pt x="2200801" y="78072"/>
                  <a:pt x="2206757" y="72692"/>
                  <a:pt x="2209511" y="66736"/>
                </a:cubicBezTo>
                <a:lnTo>
                  <a:pt x="2215852" y="37659"/>
                </a:lnTo>
                <a:cubicBezTo>
                  <a:pt x="2214699" y="36954"/>
                  <a:pt x="2212329" y="36506"/>
                  <a:pt x="2210343" y="36506"/>
                </a:cubicBezTo>
                <a:close/>
                <a:moveTo>
                  <a:pt x="2276311" y="39452"/>
                </a:moveTo>
                <a:cubicBezTo>
                  <a:pt x="2275158" y="38748"/>
                  <a:pt x="2273941" y="38492"/>
                  <a:pt x="2272212" y="38492"/>
                </a:cubicBezTo>
                <a:cubicBezTo>
                  <a:pt x="2268113" y="38492"/>
                  <a:pt x="2263565" y="41630"/>
                  <a:pt x="2258378" y="48931"/>
                </a:cubicBezTo>
                <a:lnTo>
                  <a:pt x="2250308" y="87038"/>
                </a:lnTo>
                <a:lnTo>
                  <a:pt x="2237563" y="87038"/>
                </a:lnTo>
                <a:lnTo>
                  <a:pt x="2246017" y="47458"/>
                </a:lnTo>
                <a:cubicBezTo>
                  <a:pt x="2246978" y="43103"/>
                  <a:pt x="2247298" y="39836"/>
                  <a:pt x="2247298" y="37147"/>
                </a:cubicBezTo>
                <a:cubicBezTo>
                  <a:pt x="2247298" y="34713"/>
                  <a:pt x="2247042" y="32663"/>
                  <a:pt x="2246465" y="30806"/>
                </a:cubicBezTo>
                <a:lnTo>
                  <a:pt x="2258442" y="25874"/>
                </a:lnTo>
                <a:cubicBezTo>
                  <a:pt x="2259274" y="27860"/>
                  <a:pt x="2259723" y="30550"/>
                  <a:pt x="2259723" y="33240"/>
                </a:cubicBezTo>
                <a:cubicBezTo>
                  <a:pt x="2259723" y="34649"/>
                  <a:pt x="2259595" y="36058"/>
                  <a:pt x="2259402" y="37467"/>
                </a:cubicBezTo>
                <a:cubicBezTo>
                  <a:pt x="2264782" y="30678"/>
                  <a:pt x="2271379" y="26323"/>
                  <a:pt x="2277079" y="26323"/>
                </a:cubicBezTo>
                <a:cubicBezTo>
                  <a:pt x="2279193" y="26323"/>
                  <a:pt x="2280217" y="26579"/>
                  <a:pt x="2282011" y="27283"/>
                </a:cubicBezTo>
                <a:lnTo>
                  <a:pt x="2276375" y="39452"/>
                </a:lnTo>
                <a:close/>
                <a:moveTo>
                  <a:pt x="2334080" y="44640"/>
                </a:moveTo>
                <a:lnTo>
                  <a:pt x="2325049" y="87038"/>
                </a:lnTo>
                <a:lnTo>
                  <a:pt x="2312304" y="87038"/>
                </a:lnTo>
                <a:lnTo>
                  <a:pt x="2320630" y="47778"/>
                </a:lnTo>
                <a:cubicBezTo>
                  <a:pt x="2321206" y="45216"/>
                  <a:pt x="2321463" y="43295"/>
                  <a:pt x="2321463" y="42014"/>
                </a:cubicBezTo>
                <a:cubicBezTo>
                  <a:pt x="2321463" y="38620"/>
                  <a:pt x="2319926" y="37339"/>
                  <a:pt x="2316788" y="37339"/>
                </a:cubicBezTo>
                <a:cubicBezTo>
                  <a:pt x="2312560" y="37339"/>
                  <a:pt x="2306732" y="40285"/>
                  <a:pt x="2300520" y="48355"/>
                </a:cubicBezTo>
                <a:lnTo>
                  <a:pt x="2292322" y="87038"/>
                </a:lnTo>
                <a:lnTo>
                  <a:pt x="2279641" y="87038"/>
                </a:lnTo>
                <a:lnTo>
                  <a:pt x="2288287" y="46049"/>
                </a:lnTo>
                <a:cubicBezTo>
                  <a:pt x="2288992" y="42398"/>
                  <a:pt x="2289440" y="39516"/>
                  <a:pt x="2289440" y="37018"/>
                </a:cubicBezTo>
                <a:cubicBezTo>
                  <a:pt x="2289440" y="34777"/>
                  <a:pt x="2289120" y="32791"/>
                  <a:pt x="2288479" y="30806"/>
                </a:cubicBezTo>
                <a:lnTo>
                  <a:pt x="2300456" y="25874"/>
                </a:lnTo>
                <a:cubicBezTo>
                  <a:pt x="2301288" y="27732"/>
                  <a:pt x="2301865" y="30422"/>
                  <a:pt x="2301865" y="33240"/>
                </a:cubicBezTo>
                <a:cubicBezTo>
                  <a:pt x="2301865" y="34393"/>
                  <a:pt x="2301737" y="35673"/>
                  <a:pt x="2301545" y="37018"/>
                </a:cubicBezTo>
                <a:cubicBezTo>
                  <a:pt x="2307181" y="30230"/>
                  <a:pt x="2314674" y="26451"/>
                  <a:pt x="2322872" y="26451"/>
                </a:cubicBezTo>
                <a:cubicBezTo>
                  <a:pt x="2330237" y="26451"/>
                  <a:pt x="2334720" y="30998"/>
                  <a:pt x="2334720" y="38171"/>
                </a:cubicBezTo>
                <a:cubicBezTo>
                  <a:pt x="2334720" y="40157"/>
                  <a:pt x="2334592" y="42654"/>
                  <a:pt x="2334144" y="44640"/>
                </a:cubicBezTo>
                <a:close/>
                <a:moveTo>
                  <a:pt x="2392810" y="54439"/>
                </a:moveTo>
                <a:cubicBezTo>
                  <a:pt x="2387878" y="59242"/>
                  <a:pt x="2379808" y="61932"/>
                  <a:pt x="2367640" y="61932"/>
                </a:cubicBezTo>
                <a:cubicBezTo>
                  <a:pt x="2364373" y="61932"/>
                  <a:pt x="2361555" y="61484"/>
                  <a:pt x="2360467" y="61484"/>
                </a:cubicBezTo>
                <a:cubicBezTo>
                  <a:pt x="2360210" y="62637"/>
                  <a:pt x="2359762" y="65839"/>
                  <a:pt x="2359762" y="67696"/>
                </a:cubicBezTo>
                <a:cubicBezTo>
                  <a:pt x="2359762" y="75062"/>
                  <a:pt x="2364117" y="78584"/>
                  <a:pt x="2370522" y="78584"/>
                </a:cubicBezTo>
                <a:cubicBezTo>
                  <a:pt x="2376926" y="78584"/>
                  <a:pt x="2381794" y="76471"/>
                  <a:pt x="2387302" y="72116"/>
                </a:cubicBezTo>
                <a:lnTo>
                  <a:pt x="2391272" y="80057"/>
                </a:lnTo>
                <a:cubicBezTo>
                  <a:pt x="2384099" y="85821"/>
                  <a:pt x="2377118" y="88511"/>
                  <a:pt x="2367127" y="88511"/>
                </a:cubicBezTo>
                <a:cubicBezTo>
                  <a:pt x="2354446" y="88511"/>
                  <a:pt x="2346056" y="80890"/>
                  <a:pt x="2346056" y="66864"/>
                </a:cubicBezTo>
                <a:cubicBezTo>
                  <a:pt x="2346056" y="55015"/>
                  <a:pt x="2351180" y="42270"/>
                  <a:pt x="2359314" y="34393"/>
                </a:cubicBezTo>
                <a:cubicBezTo>
                  <a:pt x="2365142" y="28757"/>
                  <a:pt x="2371739" y="26323"/>
                  <a:pt x="2379360" y="26323"/>
                </a:cubicBezTo>
                <a:cubicBezTo>
                  <a:pt x="2390824" y="26323"/>
                  <a:pt x="2398125" y="31575"/>
                  <a:pt x="2398125" y="42142"/>
                </a:cubicBezTo>
                <a:cubicBezTo>
                  <a:pt x="2398125" y="46946"/>
                  <a:pt x="2396268" y="51173"/>
                  <a:pt x="2392874" y="54439"/>
                </a:cubicBezTo>
                <a:close/>
                <a:moveTo>
                  <a:pt x="2377695" y="35930"/>
                </a:moveTo>
                <a:cubicBezTo>
                  <a:pt x="2371034" y="35930"/>
                  <a:pt x="2365142" y="41181"/>
                  <a:pt x="2362580" y="52325"/>
                </a:cubicBezTo>
                <a:cubicBezTo>
                  <a:pt x="2363285" y="52325"/>
                  <a:pt x="2365718" y="52646"/>
                  <a:pt x="2367704" y="52646"/>
                </a:cubicBezTo>
                <a:cubicBezTo>
                  <a:pt x="2374877" y="52646"/>
                  <a:pt x="2379744" y="51621"/>
                  <a:pt x="2382562" y="48803"/>
                </a:cubicBezTo>
                <a:cubicBezTo>
                  <a:pt x="2384099" y="47266"/>
                  <a:pt x="2384996" y="45408"/>
                  <a:pt x="2384996" y="42975"/>
                </a:cubicBezTo>
                <a:cubicBezTo>
                  <a:pt x="2384996" y="39004"/>
                  <a:pt x="2383011" y="35930"/>
                  <a:pt x="2377631" y="35930"/>
                </a:cubicBezTo>
                <a:close/>
                <a:moveTo>
                  <a:pt x="2443085" y="39452"/>
                </a:moveTo>
                <a:cubicBezTo>
                  <a:pt x="2441933" y="38748"/>
                  <a:pt x="2440716" y="38492"/>
                  <a:pt x="2438987" y="38492"/>
                </a:cubicBezTo>
                <a:cubicBezTo>
                  <a:pt x="2434888" y="38492"/>
                  <a:pt x="2430340" y="41630"/>
                  <a:pt x="2425153" y="48931"/>
                </a:cubicBezTo>
                <a:lnTo>
                  <a:pt x="2417083" y="87038"/>
                </a:lnTo>
                <a:lnTo>
                  <a:pt x="2404338" y="87038"/>
                </a:lnTo>
                <a:lnTo>
                  <a:pt x="2412792" y="47458"/>
                </a:lnTo>
                <a:cubicBezTo>
                  <a:pt x="2413753" y="43103"/>
                  <a:pt x="2414073" y="39836"/>
                  <a:pt x="2414073" y="37147"/>
                </a:cubicBezTo>
                <a:cubicBezTo>
                  <a:pt x="2414073" y="34713"/>
                  <a:pt x="2413817" y="32663"/>
                  <a:pt x="2413240" y="30806"/>
                </a:cubicBezTo>
                <a:lnTo>
                  <a:pt x="2425217" y="25874"/>
                </a:lnTo>
                <a:cubicBezTo>
                  <a:pt x="2426049" y="27860"/>
                  <a:pt x="2426498" y="30550"/>
                  <a:pt x="2426498" y="33240"/>
                </a:cubicBezTo>
                <a:cubicBezTo>
                  <a:pt x="2426498" y="34649"/>
                  <a:pt x="2426370" y="36058"/>
                  <a:pt x="2426177" y="37467"/>
                </a:cubicBezTo>
                <a:cubicBezTo>
                  <a:pt x="2431557" y="30678"/>
                  <a:pt x="2438154" y="26323"/>
                  <a:pt x="2443854" y="26323"/>
                </a:cubicBezTo>
                <a:cubicBezTo>
                  <a:pt x="2445967" y="26323"/>
                  <a:pt x="2446992" y="26579"/>
                  <a:pt x="2448786" y="27283"/>
                </a:cubicBezTo>
                <a:lnTo>
                  <a:pt x="2443149" y="39452"/>
                </a:lnTo>
                <a:close/>
                <a:moveTo>
                  <a:pt x="2491504" y="39772"/>
                </a:moveTo>
                <a:cubicBezTo>
                  <a:pt x="2486572" y="36954"/>
                  <a:pt x="2482025" y="35673"/>
                  <a:pt x="2477350" y="35673"/>
                </a:cubicBezTo>
                <a:cubicBezTo>
                  <a:pt x="2471137" y="35673"/>
                  <a:pt x="2466590" y="38043"/>
                  <a:pt x="2466590" y="42911"/>
                </a:cubicBezTo>
                <a:cubicBezTo>
                  <a:pt x="2466590" y="46049"/>
                  <a:pt x="2468255" y="48034"/>
                  <a:pt x="2472931" y="49828"/>
                </a:cubicBezTo>
                <a:lnTo>
                  <a:pt x="2479976" y="52518"/>
                </a:lnTo>
                <a:cubicBezTo>
                  <a:pt x="2487213" y="55336"/>
                  <a:pt x="2492016" y="59563"/>
                  <a:pt x="2492016" y="66608"/>
                </a:cubicBezTo>
                <a:cubicBezTo>
                  <a:pt x="2492016" y="78776"/>
                  <a:pt x="2482025" y="88767"/>
                  <a:pt x="2464605" y="88767"/>
                </a:cubicBezTo>
                <a:cubicBezTo>
                  <a:pt x="2456407" y="88767"/>
                  <a:pt x="2448786" y="86398"/>
                  <a:pt x="2442701" y="82555"/>
                </a:cubicBezTo>
                <a:lnTo>
                  <a:pt x="2447825" y="73076"/>
                </a:lnTo>
                <a:cubicBezTo>
                  <a:pt x="2452756" y="76471"/>
                  <a:pt x="2459673" y="78904"/>
                  <a:pt x="2466334" y="78904"/>
                </a:cubicBezTo>
                <a:cubicBezTo>
                  <a:pt x="2472995" y="78904"/>
                  <a:pt x="2477670" y="75254"/>
                  <a:pt x="2477670" y="70322"/>
                </a:cubicBezTo>
                <a:cubicBezTo>
                  <a:pt x="2477670" y="66544"/>
                  <a:pt x="2475557" y="64686"/>
                  <a:pt x="2470177" y="62573"/>
                </a:cubicBezTo>
                <a:lnTo>
                  <a:pt x="2463388" y="60011"/>
                </a:lnTo>
                <a:cubicBezTo>
                  <a:pt x="2456343" y="57321"/>
                  <a:pt x="2452244" y="53222"/>
                  <a:pt x="2452244" y="45857"/>
                </a:cubicBezTo>
                <a:cubicBezTo>
                  <a:pt x="2452244" y="35545"/>
                  <a:pt x="2460826" y="25682"/>
                  <a:pt x="2478118" y="25682"/>
                </a:cubicBezTo>
                <a:cubicBezTo>
                  <a:pt x="2485163" y="25682"/>
                  <a:pt x="2491952" y="27796"/>
                  <a:pt x="2496628" y="30742"/>
                </a:cubicBezTo>
                <a:lnTo>
                  <a:pt x="2491504" y="39772"/>
                </a:lnTo>
                <a:close/>
              </a:path>
            </a:pathLst>
          </a:custGeom>
          <a:solidFill>
            <a:srgbClr val="FFFFFF"/>
          </a:solidFill>
          <a:ln w="0" cap="flat">
            <a:noFill/>
            <a:prstDash val="solid"/>
            <a:miter/>
          </a:ln>
        </p:spPr>
        <p:txBody>
          <a:bodyPr rtlCol="0" anchor="ctr"/>
          <a:lstStyle/>
          <a:p>
            <a:endParaRPr lang="en-AU"/>
          </a:p>
        </p:txBody>
      </p:sp>
    </p:spTree>
    <p:extLst>
      <p:ext uri="{BB962C8B-B14F-4D97-AF65-F5344CB8AC3E}">
        <p14:creationId xmlns:p14="http://schemas.microsoft.com/office/powerpoint/2010/main" val="1179807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dentit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21C8A7-B006-3A1C-257D-B9E0774C98A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9512" y="0"/>
            <a:ext cx="8964488" cy="3204000"/>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9A27EA93-D136-4167-8232-66BCAB03E412}"/>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a:extLst>
              <a:ext uri="{FF2B5EF4-FFF2-40B4-BE49-F238E27FC236}">
                <a16:creationId xmlns:a16="http://schemas.microsoft.com/office/drawing/2014/main" id="{472E54CB-05A2-F6AE-D3F2-12A0AB859F08}"/>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7">
            <a:extLst>
              <a:ext uri="{FF2B5EF4-FFF2-40B4-BE49-F238E27FC236}">
                <a16:creationId xmlns:a16="http://schemas.microsoft.com/office/drawing/2014/main" id="{34F1632D-3980-ABE0-4534-3016E431B2B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9928" y="291871"/>
            <a:ext cx="1439339" cy="246628"/>
          </a:xfrm>
          <a:prstGeom prst="rect">
            <a:avLst/>
          </a:prstGeom>
        </p:spPr>
      </p:pic>
      <p:sp>
        <p:nvSpPr>
          <p:cNvPr id="10" name="Freeform: Shape 9">
            <a:extLst>
              <a:ext uri="{FF2B5EF4-FFF2-40B4-BE49-F238E27FC236}">
                <a16:creationId xmlns:a16="http://schemas.microsoft.com/office/drawing/2014/main" id="{CF9F4E4F-ACC3-435F-15A1-4BE7EAB5C720}"/>
              </a:ext>
            </a:extLst>
          </p:cNvPr>
          <p:cNvSpPr/>
          <p:nvPr userDrawn="1"/>
        </p:nvSpPr>
        <p:spPr>
          <a:xfrm>
            <a:off x="179513" y="643686"/>
            <a:ext cx="2718694" cy="211991"/>
          </a:xfrm>
          <a:custGeom>
            <a:avLst/>
            <a:gdLst>
              <a:gd name="connsiteX0" fmla="*/ 0 w 2664363"/>
              <a:gd name="connsiteY0" fmla="*/ 0 h 211991"/>
              <a:gd name="connsiteX1" fmla="*/ 2664363 w 2664363"/>
              <a:gd name="connsiteY1" fmla="*/ 0 h 211991"/>
              <a:gd name="connsiteX2" fmla="*/ 2664363 w 2664363"/>
              <a:gd name="connsiteY2" fmla="*/ 211991 h 211991"/>
              <a:gd name="connsiteX3" fmla="*/ 0 w 2664363"/>
              <a:gd name="connsiteY3" fmla="*/ 211991 h 211991"/>
            </a:gdLst>
            <a:ahLst/>
            <a:cxnLst>
              <a:cxn ang="0">
                <a:pos x="connsiteX0" y="connsiteY0"/>
              </a:cxn>
              <a:cxn ang="0">
                <a:pos x="connsiteX1" y="connsiteY1"/>
              </a:cxn>
              <a:cxn ang="0">
                <a:pos x="connsiteX2" y="connsiteY2"/>
              </a:cxn>
              <a:cxn ang="0">
                <a:pos x="connsiteX3" y="connsiteY3"/>
              </a:cxn>
            </a:cxnLst>
            <a:rect l="l" t="t" r="r" b="b"/>
            <a:pathLst>
              <a:path w="2664363" h="211991">
                <a:moveTo>
                  <a:pt x="0" y="0"/>
                </a:moveTo>
                <a:lnTo>
                  <a:pt x="2664363" y="0"/>
                </a:lnTo>
                <a:lnTo>
                  <a:pt x="2664363" y="211991"/>
                </a:lnTo>
                <a:lnTo>
                  <a:pt x="0" y="211991"/>
                </a:lnTo>
                <a:close/>
              </a:path>
            </a:pathLst>
          </a:custGeom>
          <a:solidFill>
            <a:srgbClr val="8E5E4F"/>
          </a:solidFill>
          <a:ln w="0"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D990E884-034B-DB62-0E6B-21B243891DB3}"/>
              </a:ext>
            </a:extLst>
          </p:cNvPr>
          <p:cNvSpPr/>
          <p:nvPr userDrawn="1"/>
        </p:nvSpPr>
        <p:spPr>
          <a:xfrm>
            <a:off x="319664" y="706835"/>
            <a:ext cx="2496627" cy="112464"/>
          </a:xfrm>
          <a:custGeom>
            <a:avLst/>
            <a:gdLst>
              <a:gd name="connsiteX0" fmla="*/ 55271 w 2496627"/>
              <a:gd name="connsiteY0" fmla="*/ 87038 h 112464"/>
              <a:gd name="connsiteX1" fmla="*/ 41309 w 2496627"/>
              <a:gd name="connsiteY1" fmla="*/ 87038 h 112464"/>
              <a:gd name="connsiteX2" fmla="*/ 30550 w 2496627"/>
              <a:gd name="connsiteY2" fmla="*/ 48034 h 112464"/>
              <a:gd name="connsiteX3" fmla="*/ 25170 w 2496627"/>
              <a:gd name="connsiteY3" fmla="*/ 24337 h 112464"/>
              <a:gd name="connsiteX4" fmla="*/ 21327 w 2496627"/>
              <a:gd name="connsiteY4" fmla="*/ 47074 h 112464"/>
              <a:gd name="connsiteX5" fmla="*/ 13386 w 2496627"/>
              <a:gd name="connsiteY5" fmla="*/ 87038 h 112464"/>
              <a:gd name="connsiteX6" fmla="*/ 0 w 2496627"/>
              <a:gd name="connsiteY6" fmla="*/ 87038 h 112464"/>
              <a:gd name="connsiteX7" fmla="*/ 17356 w 2496627"/>
              <a:gd name="connsiteY7" fmla="*/ 6084 h 112464"/>
              <a:gd name="connsiteX8" fmla="*/ 32215 w 2496627"/>
              <a:gd name="connsiteY8" fmla="*/ 6084 h 112464"/>
              <a:gd name="connsiteX9" fmla="*/ 44063 w 2496627"/>
              <a:gd name="connsiteY9" fmla="*/ 46882 h 112464"/>
              <a:gd name="connsiteX10" fmla="*/ 48162 w 2496627"/>
              <a:gd name="connsiteY10" fmla="*/ 67376 h 112464"/>
              <a:gd name="connsiteX11" fmla="*/ 51941 w 2496627"/>
              <a:gd name="connsiteY11" fmla="*/ 43935 h 112464"/>
              <a:gd name="connsiteX12" fmla="*/ 59562 w 2496627"/>
              <a:gd name="connsiteY12" fmla="*/ 6084 h 112464"/>
              <a:gd name="connsiteX13" fmla="*/ 72564 w 2496627"/>
              <a:gd name="connsiteY13" fmla="*/ 6084 h 112464"/>
              <a:gd name="connsiteX14" fmla="*/ 55335 w 2496627"/>
              <a:gd name="connsiteY14" fmla="*/ 87038 h 112464"/>
              <a:gd name="connsiteX15" fmla="*/ 123736 w 2496627"/>
              <a:gd name="connsiteY15" fmla="*/ 70386 h 112464"/>
              <a:gd name="connsiteX16" fmla="*/ 123032 w 2496627"/>
              <a:gd name="connsiteY16" fmla="*/ 76214 h 112464"/>
              <a:gd name="connsiteX17" fmla="*/ 125145 w 2496627"/>
              <a:gd name="connsiteY17" fmla="*/ 83580 h 112464"/>
              <a:gd name="connsiteX18" fmla="*/ 114386 w 2496627"/>
              <a:gd name="connsiteY18" fmla="*/ 89216 h 112464"/>
              <a:gd name="connsiteX19" fmla="*/ 110863 w 2496627"/>
              <a:gd name="connsiteY19" fmla="*/ 79481 h 112464"/>
              <a:gd name="connsiteX20" fmla="*/ 110863 w 2496627"/>
              <a:gd name="connsiteY20" fmla="*/ 79032 h 112464"/>
              <a:gd name="connsiteX21" fmla="*/ 91393 w 2496627"/>
              <a:gd name="connsiteY21" fmla="*/ 88767 h 112464"/>
              <a:gd name="connsiteX22" fmla="*/ 77815 w 2496627"/>
              <a:gd name="connsiteY22" fmla="*/ 76727 h 112464"/>
              <a:gd name="connsiteX23" fmla="*/ 78840 w 2496627"/>
              <a:gd name="connsiteY23" fmla="*/ 67696 h 112464"/>
              <a:gd name="connsiteX24" fmla="*/ 87038 w 2496627"/>
              <a:gd name="connsiteY24" fmla="*/ 28821 h 112464"/>
              <a:gd name="connsiteX25" fmla="*/ 100295 w 2496627"/>
              <a:gd name="connsiteY25" fmla="*/ 26387 h 112464"/>
              <a:gd name="connsiteX26" fmla="*/ 92098 w 2496627"/>
              <a:gd name="connsiteY26" fmla="*/ 65263 h 112464"/>
              <a:gd name="connsiteX27" fmla="*/ 90945 w 2496627"/>
              <a:gd name="connsiteY27" fmla="*/ 73140 h 112464"/>
              <a:gd name="connsiteX28" fmla="*/ 95620 w 2496627"/>
              <a:gd name="connsiteY28" fmla="*/ 78776 h 112464"/>
              <a:gd name="connsiteX29" fmla="*/ 111888 w 2496627"/>
              <a:gd name="connsiteY29" fmla="*/ 67184 h 112464"/>
              <a:gd name="connsiteX30" fmla="*/ 120086 w 2496627"/>
              <a:gd name="connsiteY30" fmla="*/ 29077 h 112464"/>
              <a:gd name="connsiteX31" fmla="*/ 133087 w 2496627"/>
              <a:gd name="connsiteY31" fmla="*/ 26643 h 112464"/>
              <a:gd name="connsiteX32" fmla="*/ 123736 w 2496627"/>
              <a:gd name="connsiteY32" fmla="*/ 70450 h 112464"/>
              <a:gd name="connsiteX33" fmla="*/ 179072 w 2496627"/>
              <a:gd name="connsiteY33" fmla="*/ 39452 h 112464"/>
              <a:gd name="connsiteX34" fmla="*/ 174973 w 2496627"/>
              <a:gd name="connsiteY34" fmla="*/ 38492 h 112464"/>
              <a:gd name="connsiteX35" fmla="*/ 161139 w 2496627"/>
              <a:gd name="connsiteY35" fmla="*/ 48931 h 112464"/>
              <a:gd name="connsiteX36" fmla="*/ 153069 w 2496627"/>
              <a:gd name="connsiteY36" fmla="*/ 87038 h 112464"/>
              <a:gd name="connsiteX37" fmla="*/ 140324 w 2496627"/>
              <a:gd name="connsiteY37" fmla="*/ 87038 h 112464"/>
              <a:gd name="connsiteX38" fmla="*/ 148778 w 2496627"/>
              <a:gd name="connsiteY38" fmla="*/ 47458 h 112464"/>
              <a:gd name="connsiteX39" fmla="*/ 150059 w 2496627"/>
              <a:gd name="connsiteY39" fmla="*/ 37147 h 112464"/>
              <a:gd name="connsiteX40" fmla="*/ 149226 w 2496627"/>
              <a:gd name="connsiteY40" fmla="*/ 30806 h 112464"/>
              <a:gd name="connsiteX41" fmla="*/ 161203 w 2496627"/>
              <a:gd name="connsiteY41" fmla="*/ 25874 h 112464"/>
              <a:gd name="connsiteX42" fmla="*/ 162484 w 2496627"/>
              <a:gd name="connsiteY42" fmla="*/ 33240 h 112464"/>
              <a:gd name="connsiteX43" fmla="*/ 162164 w 2496627"/>
              <a:gd name="connsiteY43" fmla="*/ 37467 h 112464"/>
              <a:gd name="connsiteX44" fmla="*/ 179840 w 2496627"/>
              <a:gd name="connsiteY44" fmla="*/ 26323 h 112464"/>
              <a:gd name="connsiteX45" fmla="*/ 184772 w 2496627"/>
              <a:gd name="connsiteY45" fmla="*/ 27283 h 112464"/>
              <a:gd name="connsiteX46" fmla="*/ 179136 w 2496627"/>
              <a:gd name="connsiteY46" fmla="*/ 39452 h 112464"/>
              <a:gd name="connsiteX47" fmla="*/ 218780 w 2496627"/>
              <a:gd name="connsiteY47" fmla="*/ 36890 h 112464"/>
              <a:gd name="connsiteX48" fmla="*/ 207444 w 2496627"/>
              <a:gd name="connsiteY48" fmla="*/ 36890 h 112464"/>
              <a:gd name="connsiteX49" fmla="*/ 200783 w 2496627"/>
              <a:gd name="connsiteY49" fmla="*/ 68785 h 112464"/>
              <a:gd name="connsiteX50" fmla="*/ 200079 w 2496627"/>
              <a:gd name="connsiteY50" fmla="*/ 74549 h 112464"/>
              <a:gd name="connsiteX51" fmla="*/ 205587 w 2496627"/>
              <a:gd name="connsiteY51" fmla="*/ 79481 h 112464"/>
              <a:gd name="connsiteX52" fmla="*/ 211543 w 2496627"/>
              <a:gd name="connsiteY52" fmla="*/ 78328 h 112464"/>
              <a:gd name="connsiteX53" fmla="*/ 211543 w 2496627"/>
              <a:gd name="connsiteY53" fmla="*/ 86270 h 112464"/>
              <a:gd name="connsiteX54" fmla="*/ 199246 w 2496627"/>
              <a:gd name="connsiteY54" fmla="*/ 88703 h 112464"/>
              <a:gd name="connsiteX55" fmla="*/ 186821 w 2496627"/>
              <a:gd name="connsiteY55" fmla="*/ 78712 h 112464"/>
              <a:gd name="connsiteX56" fmla="*/ 187654 w 2496627"/>
              <a:gd name="connsiteY56" fmla="*/ 70642 h 112464"/>
              <a:gd name="connsiteX57" fmla="*/ 194827 w 2496627"/>
              <a:gd name="connsiteY57" fmla="*/ 36890 h 112464"/>
              <a:gd name="connsiteX58" fmla="*/ 188166 w 2496627"/>
              <a:gd name="connsiteY58" fmla="*/ 36890 h 112464"/>
              <a:gd name="connsiteX59" fmla="*/ 190023 w 2496627"/>
              <a:gd name="connsiteY59" fmla="*/ 27732 h 112464"/>
              <a:gd name="connsiteX60" fmla="*/ 196684 w 2496627"/>
              <a:gd name="connsiteY60" fmla="*/ 27732 h 112464"/>
              <a:gd name="connsiteX61" fmla="*/ 200527 w 2496627"/>
              <a:gd name="connsiteY61" fmla="*/ 13322 h 112464"/>
              <a:gd name="connsiteX62" fmla="*/ 214233 w 2496627"/>
              <a:gd name="connsiteY62" fmla="*/ 10183 h 112464"/>
              <a:gd name="connsiteX63" fmla="*/ 209429 w 2496627"/>
              <a:gd name="connsiteY63" fmla="*/ 27732 h 112464"/>
              <a:gd name="connsiteX64" fmla="*/ 223583 w 2496627"/>
              <a:gd name="connsiteY64" fmla="*/ 27732 h 112464"/>
              <a:gd name="connsiteX65" fmla="*/ 218780 w 2496627"/>
              <a:gd name="connsiteY65" fmla="*/ 36890 h 112464"/>
              <a:gd name="connsiteX66" fmla="*/ 268736 w 2496627"/>
              <a:gd name="connsiteY66" fmla="*/ 70386 h 112464"/>
              <a:gd name="connsiteX67" fmla="*/ 268031 w 2496627"/>
              <a:gd name="connsiteY67" fmla="*/ 76214 h 112464"/>
              <a:gd name="connsiteX68" fmla="*/ 270145 w 2496627"/>
              <a:gd name="connsiteY68" fmla="*/ 83580 h 112464"/>
              <a:gd name="connsiteX69" fmla="*/ 259385 w 2496627"/>
              <a:gd name="connsiteY69" fmla="*/ 89216 h 112464"/>
              <a:gd name="connsiteX70" fmla="*/ 255862 w 2496627"/>
              <a:gd name="connsiteY70" fmla="*/ 79481 h 112464"/>
              <a:gd name="connsiteX71" fmla="*/ 255862 w 2496627"/>
              <a:gd name="connsiteY71" fmla="*/ 79032 h 112464"/>
              <a:gd name="connsiteX72" fmla="*/ 236393 w 2496627"/>
              <a:gd name="connsiteY72" fmla="*/ 88767 h 112464"/>
              <a:gd name="connsiteX73" fmla="*/ 222815 w 2496627"/>
              <a:gd name="connsiteY73" fmla="*/ 76727 h 112464"/>
              <a:gd name="connsiteX74" fmla="*/ 223840 w 2496627"/>
              <a:gd name="connsiteY74" fmla="*/ 67696 h 112464"/>
              <a:gd name="connsiteX75" fmla="*/ 232037 w 2496627"/>
              <a:gd name="connsiteY75" fmla="*/ 28821 h 112464"/>
              <a:gd name="connsiteX76" fmla="*/ 245295 w 2496627"/>
              <a:gd name="connsiteY76" fmla="*/ 26387 h 112464"/>
              <a:gd name="connsiteX77" fmla="*/ 237097 w 2496627"/>
              <a:gd name="connsiteY77" fmla="*/ 65263 h 112464"/>
              <a:gd name="connsiteX78" fmla="*/ 235944 w 2496627"/>
              <a:gd name="connsiteY78" fmla="*/ 73140 h 112464"/>
              <a:gd name="connsiteX79" fmla="*/ 240620 w 2496627"/>
              <a:gd name="connsiteY79" fmla="*/ 78776 h 112464"/>
              <a:gd name="connsiteX80" fmla="*/ 256887 w 2496627"/>
              <a:gd name="connsiteY80" fmla="*/ 67184 h 112464"/>
              <a:gd name="connsiteX81" fmla="*/ 265085 w 2496627"/>
              <a:gd name="connsiteY81" fmla="*/ 29077 h 112464"/>
              <a:gd name="connsiteX82" fmla="*/ 278086 w 2496627"/>
              <a:gd name="connsiteY82" fmla="*/ 26643 h 112464"/>
              <a:gd name="connsiteX83" fmla="*/ 268736 w 2496627"/>
              <a:gd name="connsiteY83" fmla="*/ 70450 h 112464"/>
              <a:gd name="connsiteX84" fmla="*/ 324007 w 2496627"/>
              <a:gd name="connsiteY84" fmla="*/ 39452 h 112464"/>
              <a:gd name="connsiteX85" fmla="*/ 319908 w 2496627"/>
              <a:gd name="connsiteY85" fmla="*/ 38492 h 112464"/>
              <a:gd name="connsiteX86" fmla="*/ 306074 w 2496627"/>
              <a:gd name="connsiteY86" fmla="*/ 48931 h 112464"/>
              <a:gd name="connsiteX87" fmla="*/ 298004 w 2496627"/>
              <a:gd name="connsiteY87" fmla="*/ 87038 h 112464"/>
              <a:gd name="connsiteX88" fmla="*/ 285259 w 2496627"/>
              <a:gd name="connsiteY88" fmla="*/ 87038 h 112464"/>
              <a:gd name="connsiteX89" fmla="*/ 293713 w 2496627"/>
              <a:gd name="connsiteY89" fmla="*/ 47458 h 112464"/>
              <a:gd name="connsiteX90" fmla="*/ 294994 w 2496627"/>
              <a:gd name="connsiteY90" fmla="*/ 37147 h 112464"/>
              <a:gd name="connsiteX91" fmla="*/ 294162 w 2496627"/>
              <a:gd name="connsiteY91" fmla="*/ 30806 h 112464"/>
              <a:gd name="connsiteX92" fmla="*/ 306138 w 2496627"/>
              <a:gd name="connsiteY92" fmla="*/ 25874 h 112464"/>
              <a:gd name="connsiteX93" fmla="*/ 307419 w 2496627"/>
              <a:gd name="connsiteY93" fmla="*/ 33240 h 112464"/>
              <a:gd name="connsiteX94" fmla="*/ 307099 w 2496627"/>
              <a:gd name="connsiteY94" fmla="*/ 37467 h 112464"/>
              <a:gd name="connsiteX95" fmla="*/ 324776 w 2496627"/>
              <a:gd name="connsiteY95" fmla="*/ 26323 h 112464"/>
              <a:gd name="connsiteX96" fmla="*/ 329707 w 2496627"/>
              <a:gd name="connsiteY96" fmla="*/ 27283 h 112464"/>
              <a:gd name="connsiteX97" fmla="*/ 324071 w 2496627"/>
              <a:gd name="connsiteY97" fmla="*/ 39452 h 112464"/>
              <a:gd name="connsiteX98" fmla="*/ 340915 w 2496627"/>
              <a:gd name="connsiteY98" fmla="*/ 87038 h 112464"/>
              <a:gd name="connsiteX99" fmla="*/ 327786 w 2496627"/>
              <a:gd name="connsiteY99" fmla="*/ 87038 h 112464"/>
              <a:gd name="connsiteX100" fmla="*/ 340210 w 2496627"/>
              <a:gd name="connsiteY100" fmla="*/ 28436 h 112464"/>
              <a:gd name="connsiteX101" fmla="*/ 353660 w 2496627"/>
              <a:gd name="connsiteY101" fmla="*/ 26451 h 112464"/>
              <a:gd name="connsiteX102" fmla="*/ 340915 w 2496627"/>
              <a:gd name="connsiteY102" fmla="*/ 87038 h 112464"/>
              <a:gd name="connsiteX103" fmla="*/ 350650 w 2496627"/>
              <a:gd name="connsiteY103" fmla="*/ 19150 h 112464"/>
              <a:gd name="connsiteX104" fmla="*/ 342068 w 2496627"/>
              <a:gd name="connsiteY104" fmla="*/ 10568 h 112464"/>
              <a:gd name="connsiteX105" fmla="*/ 350714 w 2496627"/>
              <a:gd name="connsiteY105" fmla="*/ 1921 h 112464"/>
              <a:gd name="connsiteX106" fmla="*/ 359168 w 2496627"/>
              <a:gd name="connsiteY106" fmla="*/ 10504 h 112464"/>
              <a:gd name="connsiteX107" fmla="*/ 350586 w 2496627"/>
              <a:gd name="connsiteY107" fmla="*/ 19150 h 112464"/>
              <a:gd name="connsiteX108" fmla="*/ 414952 w 2496627"/>
              <a:gd name="connsiteY108" fmla="*/ 44640 h 112464"/>
              <a:gd name="connsiteX109" fmla="*/ 405921 w 2496627"/>
              <a:gd name="connsiteY109" fmla="*/ 87038 h 112464"/>
              <a:gd name="connsiteX110" fmla="*/ 393176 w 2496627"/>
              <a:gd name="connsiteY110" fmla="*/ 87038 h 112464"/>
              <a:gd name="connsiteX111" fmla="*/ 401502 w 2496627"/>
              <a:gd name="connsiteY111" fmla="*/ 47778 h 112464"/>
              <a:gd name="connsiteX112" fmla="*/ 402335 w 2496627"/>
              <a:gd name="connsiteY112" fmla="*/ 42014 h 112464"/>
              <a:gd name="connsiteX113" fmla="*/ 397659 w 2496627"/>
              <a:gd name="connsiteY113" fmla="*/ 37339 h 112464"/>
              <a:gd name="connsiteX114" fmla="*/ 381392 w 2496627"/>
              <a:gd name="connsiteY114" fmla="*/ 48355 h 112464"/>
              <a:gd name="connsiteX115" fmla="*/ 373194 w 2496627"/>
              <a:gd name="connsiteY115" fmla="*/ 87038 h 112464"/>
              <a:gd name="connsiteX116" fmla="*/ 360513 w 2496627"/>
              <a:gd name="connsiteY116" fmla="*/ 87038 h 112464"/>
              <a:gd name="connsiteX117" fmla="*/ 369159 w 2496627"/>
              <a:gd name="connsiteY117" fmla="*/ 46049 h 112464"/>
              <a:gd name="connsiteX118" fmla="*/ 370312 w 2496627"/>
              <a:gd name="connsiteY118" fmla="*/ 37018 h 112464"/>
              <a:gd name="connsiteX119" fmla="*/ 369351 w 2496627"/>
              <a:gd name="connsiteY119" fmla="*/ 30806 h 112464"/>
              <a:gd name="connsiteX120" fmla="*/ 381328 w 2496627"/>
              <a:gd name="connsiteY120" fmla="*/ 25874 h 112464"/>
              <a:gd name="connsiteX121" fmla="*/ 382737 w 2496627"/>
              <a:gd name="connsiteY121" fmla="*/ 33240 h 112464"/>
              <a:gd name="connsiteX122" fmla="*/ 382417 w 2496627"/>
              <a:gd name="connsiteY122" fmla="*/ 37018 h 112464"/>
              <a:gd name="connsiteX123" fmla="*/ 403744 w 2496627"/>
              <a:gd name="connsiteY123" fmla="*/ 26451 h 112464"/>
              <a:gd name="connsiteX124" fmla="*/ 415592 w 2496627"/>
              <a:gd name="connsiteY124" fmla="*/ 38171 h 112464"/>
              <a:gd name="connsiteX125" fmla="*/ 415016 w 2496627"/>
              <a:gd name="connsiteY125" fmla="*/ 44640 h 112464"/>
              <a:gd name="connsiteX126" fmla="*/ 481559 w 2496627"/>
              <a:gd name="connsiteY126" fmla="*/ 40733 h 112464"/>
              <a:gd name="connsiteX127" fmla="*/ 475347 w 2496627"/>
              <a:gd name="connsiteY127" fmla="*/ 69682 h 112464"/>
              <a:gd name="connsiteX128" fmla="*/ 471504 w 2496627"/>
              <a:gd name="connsiteY128" fmla="*/ 89856 h 112464"/>
              <a:gd name="connsiteX129" fmla="*/ 440314 w 2496627"/>
              <a:gd name="connsiteY129" fmla="*/ 111888 h 112464"/>
              <a:gd name="connsiteX130" fmla="*/ 419563 w 2496627"/>
              <a:gd name="connsiteY130" fmla="*/ 106636 h 112464"/>
              <a:gd name="connsiteX131" fmla="*/ 424046 w 2496627"/>
              <a:gd name="connsiteY131" fmla="*/ 97478 h 112464"/>
              <a:gd name="connsiteX132" fmla="*/ 441403 w 2496627"/>
              <a:gd name="connsiteY132" fmla="*/ 101961 h 112464"/>
              <a:gd name="connsiteX133" fmla="*/ 458631 w 2496627"/>
              <a:gd name="connsiteY133" fmla="*/ 89920 h 112464"/>
              <a:gd name="connsiteX134" fmla="*/ 460744 w 2496627"/>
              <a:gd name="connsiteY134" fmla="*/ 81274 h 112464"/>
              <a:gd name="connsiteX135" fmla="*/ 444477 w 2496627"/>
              <a:gd name="connsiteY135" fmla="*/ 88447 h 112464"/>
              <a:gd name="connsiteX136" fmla="*/ 426992 w 2496627"/>
              <a:gd name="connsiteY136" fmla="*/ 68273 h 112464"/>
              <a:gd name="connsiteX137" fmla="*/ 440250 w 2496627"/>
              <a:gd name="connsiteY137" fmla="*/ 34969 h 112464"/>
              <a:gd name="connsiteX138" fmla="*/ 462410 w 2496627"/>
              <a:gd name="connsiteY138" fmla="*/ 26323 h 112464"/>
              <a:gd name="connsiteX139" fmla="*/ 484313 w 2496627"/>
              <a:gd name="connsiteY139" fmla="*/ 30870 h 112464"/>
              <a:gd name="connsiteX140" fmla="*/ 481623 w 2496627"/>
              <a:gd name="connsiteY140" fmla="*/ 40861 h 112464"/>
              <a:gd name="connsiteX141" fmla="*/ 461257 w 2496627"/>
              <a:gd name="connsiteY141" fmla="*/ 36762 h 112464"/>
              <a:gd name="connsiteX142" fmla="*/ 449088 w 2496627"/>
              <a:gd name="connsiteY142" fmla="*/ 42270 h 112464"/>
              <a:gd name="connsiteX143" fmla="*/ 440506 w 2496627"/>
              <a:gd name="connsiteY143" fmla="*/ 67824 h 112464"/>
              <a:gd name="connsiteX144" fmla="*/ 448256 w 2496627"/>
              <a:gd name="connsiteY144" fmla="*/ 78136 h 112464"/>
              <a:gd name="connsiteX145" fmla="*/ 462922 w 2496627"/>
              <a:gd name="connsiteY145" fmla="*/ 67568 h 112464"/>
              <a:gd name="connsiteX146" fmla="*/ 469262 w 2496627"/>
              <a:gd name="connsiteY146" fmla="*/ 38363 h 112464"/>
              <a:gd name="connsiteX147" fmla="*/ 461321 w 2496627"/>
              <a:gd name="connsiteY147" fmla="*/ 36698 h 112464"/>
              <a:gd name="connsiteX148" fmla="*/ 561488 w 2496627"/>
              <a:gd name="connsiteY148" fmla="*/ 40989 h 112464"/>
              <a:gd name="connsiteX149" fmla="*/ 551305 w 2496627"/>
              <a:gd name="connsiteY149" fmla="*/ 36634 h 112464"/>
              <a:gd name="connsiteX150" fmla="*/ 541698 w 2496627"/>
              <a:gd name="connsiteY150" fmla="*/ 41438 h 112464"/>
              <a:gd name="connsiteX151" fmla="*/ 533500 w 2496627"/>
              <a:gd name="connsiteY151" fmla="*/ 68145 h 112464"/>
              <a:gd name="connsiteX152" fmla="*/ 542275 w 2496627"/>
              <a:gd name="connsiteY152" fmla="*/ 78712 h 112464"/>
              <a:gd name="connsiteX153" fmla="*/ 555724 w 2496627"/>
              <a:gd name="connsiteY153" fmla="*/ 72500 h 112464"/>
              <a:gd name="connsiteX154" fmla="*/ 560399 w 2496627"/>
              <a:gd name="connsiteY154" fmla="*/ 80570 h 112464"/>
              <a:gd name="connsiteX155" fmla="*/ 539457 w 2496627"/>
              <a:gd name="connsiteY155" fmla="*/ 88447 h 112464"/>
              <a:gd name="connsiteX156" fmla="*/ 519538 w 2496627"/>
              <a:gd name="connsiteY156" fmla="*/ 68145 h 112464"/>
              <a:gd name="connsiteX157" fmla="*/ 534653 w 2496627"/>
              <a:gd name="connsiteY157" fmla="*/ 32984 h 112464"/>
              <a:gd name="connsiteX158" fmla="*/ 553418 w 2496627"/>
              <a:gd name="connsiteY158" fmla="*/ 26067 h 112464"/>
              <a:gd name="connsiteX159" fmla="*/ 568533 w 2496627"/>
              <a:gd name="connsiteY159" fmla="*/ 32279 h 112464"/>
              <a:gd name="connsiteX160" fmla="*/ 561488 w 2496627"/>
              <a:gd name="connsiteY160" fmla="*/ 40925 h 112464"/>
              <a:gd name="connsiteX161" fmla="*/ 590437 w 2496627"/>
              <a:gd name="connsiteY161" fmla="*/ 88447 h 112464"/>
              <a:gd name="connsiteX162" fmla="*/ 569814 w 2496627"/>
              <a:gd name="connsiteY162" fmla="*/ 67248 h 112464"/>
              <a:gd name="connsiteX163" fmla="*/ 603438 w 2496627"/>
              <a:gd name="connsiteY163" fmla="*/ 26323 h 112464"/>
              <a:gd name="connsiteX164" fmla="*/ 624381 w 2496627"/>
              <a:gd name="connsiteY164" fmla="*/ 47202 h 112464"/>
              <a:gd name="connsiteX165" fmla="*/ 590373 w 2496627"/>
              <a:gd name="connsiteY165" fmla="*/ 88447 h 112464"/>
              <a:gd name="connsiteX166" fmla="*/ 601453 w 2496627"/>
              <a:gd name="connsiteY166" fmla="*/ 36186 h 112464"/>
              <a:gd name="connsiteX167" fmla="*/ 583648 w 2496627"/>
              <a:gd name="connsiteY167" fmla="*/ 68401 h 112464"/>
              <a:gd name="connsiteX168" fmla="*/ 592807 w 2496627"/>
              <a:gd name="connsiteY168" fmla="*/ 78712 h 112464"/>
              <a:gd name="connsiteX169" fmla="*/ 610483 w 2496627"/>
              <a:gd name="connsiteY169" fmla="*/ 46753 h 112464"/>
              <a:gd name="connsiteX170" fmla="*/ 601453 w 2496627"/>
              <a:gd name="connsiteY170" fmla="*/ 36186 h 112464"/>
              <a:gd name="connsiteX171" fmla="*/ 688171 w 2496627"/>
              <a:gd name="connsiteY171" fmla="*/ 44640 h 112464"/>
              <a:gd name="connsiteX172" fmla="*/ 679140 w 2496627"/>
              <a:gd name="connsiteY172" fmla="*/ 87038 h 112464"/>
              <a:gd name="connsiteX173" fmla="*/ 666395 w 2496627"/>
              <a:gd name="connsiteY173" fmla="*/ 87038 h 112464"/>
              <a:gd name="connsiteX174" fmla="*/ 674721 w 2496627"/>
              <a:gd name="connsiteY174" fmla="*/ 47778 h 112464"/>
              <a:gd name="connsiteX175" fmla="*/ 675554 w 2496627"/>
              <a:gd name="connsiteY175" fmla="*/ 42014 h 112464"/>
              <a:gd name="connsiteX176" fmla="*/ 670878 w 2496627"/>
              <a:gd name="connsiteY176" fmla="*/ 37339 h 112464"/>
              <a:gd name="connsiteX177" fmla="*/ 654611 w 2496627"/>
              <a:gd name="connsiteY177" fmla="*/ 48355 h 112464"/>
              <a:gd name="connsiteX178" fmla="*/ 646413 w 2496627"/>
              <a:gd name="connsiteY178" fmla="*/ 87038 h 112464"/>
              <a:gd name="connsiteX179" fmla="*/ 633732 w 2496627"/>
              <a:gd name="connsiteY179" fmla="*/ 87038 h 112464"/>
              <a:gd name="connsiteX180" fmla="*/ 642378 w 2496627"/>
              <a:gd name="connsiteY180" fmla="*/ 46049 h 112464"/>
              <a:gd name="connsiteX181" fmla="*/ 643531 w 2496627"/>
              <a:gd name="connsiteY181" fmla="*/ 37018 h 112464"/>
              <a:gd name="connsiteX182" fmla="*/ 642570 w 2496627"/>
              <a:gd name="connsiteY182" fmla="*/ 30806 h 112464"/>
              <a:gd name="connsiteX183" fmla="*/ 654547 w 2496627"/>
              <a:gd name="connsiteY183" fmla="*/ 25874 h 112464"/>
              <a:gd name="connsiteX184" fmla="*/ 655956 w 2496627"/>
              <a:gd name="connsiteY184" fmla="*/ 33240 h 112464"/>
              <a:gd name="connsiteX185" fmla="*/ 655635 w 2496627"/>
              <a:gd name="connsiteY185" fmla="*/ 37018 h 112464"/>
              <a:gd name="connsiteX186" fmla="*/ 676963 w 2496627"/>
              <a:gd name="connsiteY186" fmla="*/ 26451 h 112464"/>
              <a:gd name="connsiteX187" fmla="*/ 688811 w 2496627"/>
              <a:gd name="connsiteY187" fmla="*/ 38171 h 112464"/>
              <a:gd name="connsiteX188" fmla="*/ 688235 w 2496627"/>
              <a:gd name="connsiteY188" fmla="*/ 44640 h 112464"/>
              <a:gd name="connsiteX189" fmla="*/ 747028 w 2496627"/>
              <a:gd name="connsiteY189" fmla="*/ 87038 h 112464"/>
              <a:gd name="connsiteX190" fmla="*/ 733899 w 2496627"/>
              <a:gd name="connsiteY190" fmla="*/ 87038 h 112464"/>
              <a:gd name="connsiteX191" fmla="*/ 744531 w 2496627"/>
              <a:gd name="connsiteY191" fmla="*/ 36890 h 112464"/>
              <a:gd name="connsiteX192" fmla="*/ 722499 w 2496627"/>
              <a:gd name="connsiteY192" fmla="*/ 36890 h 112464"/>
              <a:gd name="connsiteX193" fmla="*/ 712508 w 2496627"/>
              <a:gd name="connsiteY193" fmla="*/ 87743 h 112464"/>
              <a:gd name="connsiteX194" fmla="*/ 700083 w 2496627"/>
              <a:gd name="connsiteY194" fmla="*/ 112464 h 112464"/>
              <a:gd name="connsiteX195" fmla="*/ 691437 w 2496627"/>
              <a:gd name="connsiteY195" fmla="*/ 105804 h 112464"/>
              <a:gd name="connsiteX196" fmla="*/ 699891 w 2496627"/>
              <a:gd name="connsiteY196" fmla="*/ 87422 h 112464"/>
              <a:gd name="connsiteX197" fmla="*/ 709882 w 2496627"/>
              <a:gd name="connsiteY197" fmla="*/ 36890 h 112464"/>
              <a:gd name="connsiteX198" fmla="*/ 703926 w 2496627"/>
              <a:gd name="connsiteY198" fmla="*/ 36890 h 112464"/>
              <a:gd name="connsiteX199" fmla="*/ 705911 w 2496627"/>
              <a:gd name="connsiteY199" fmla="*/ 27732 h 112464"/>
              <a:gd name="connsiteX200" fmla="*/ 711675 w 2496627"/>
              <a:gd name="connsiteY200" fmla="*/ 27732 h 112464"/>
              <a:gd name="connsiteX201" fmla="*/ 713212 w 2496627"/>
              <a:gd name="connsiteY201" fmla="*/ 19662 h 112464"/>
              <a:gd name="connsiteX202" fmla="*/ 723204 w 2496627"/>
              <a:gd name="connsiteY202" fmla="*/ 3843 h 112464"/>
              <a:gd name="connsiteX203" fmla="*/ 735052 w 2496627"/>
              <a:gd name="connsiteY203" fmla="*/ 1025 h 112464"/>
              <a:gd name="connsiteX204" fmla="*/ 747221 w 2496627"/>
              <a:gd name="connsiteY204" fmla="*/ 3971 h 112464"/>
              <a:gd name="connsiteX205" fmla="*/ 741969 w 2496627"/>
              <a:gd name="connsiteY205" fmla="*/ 12425 h 112464"/>
              <a:gd name="connsiteX206" fmla="*/ 734796 w 2496627"/>
              <a:gd name="connsiteY206" fmla="*/ 10696 h 112464"/>
              <a:gd name="connsiteX207" fmla="*/ 725893 w 2496627"/>
              <a:gd name="connsiteY207" fmla="*/ 19022 h 112464"/>
              <a:gd name="connsiteX208" fmla="*/ 724228 w 2496627"/>
              <a:gd name="connsiteY208" fmla="*/ 27796 h 112464"/>
              <a:gd name="connsiteX209" fmla="*/ 759645 w 2496627"/>
              <a:gd name="connsiteY209" fmla="*/ 27796 h 112464"/>
              <a:gd name="connsiteX210" fmla="*/ 747093 w 2496627"/>
              <a:gd name="connsiteY210" fmla="*/ 87102 h 112464"/>
              <a:gd name="connsiteX211" fmla="*/ 756763 w 2496627"/>
              <a:gd name="connsiteY211" fmla="*/ 19150 h 112464"/>
              <a:gd name="connsiteX212" fmla="*/ 748181 w 2496627"/>
              <a:gd name="connsiteY212" fmla="*/ 10568 h 112464"/>
              <a:gd name="connsiteX213" fmla="*/ 756828 w 2496627"/>
              <a:gd name="connsiteY213" fmla="*/ 1921 h 112464"/>
              <a:gd name="connsiteX214" fmla="*/ 765410 w 2496627"/>
              <a:gd name="connsiteY214" fmla="*/ 10504 h 112464"/>
              <a:gd name="connsiteX215" fmla="*/ 756763 w 2496627"/>
              <a:gd name="connsiteY215" fmla="*/ 19150 h 112464"/>
              <a:gd name="connsiteX216" fmla="*/ 816774 w 2496627"/>
              <a:gd name="connsiteY216" fmla="*/ 66415 h 112464"/>
              <a:gd name="connsiteX217" fmla="*/ 814917 w 2496627"/>
              <a:gd name="connsiteY217" fmla="*/ 79801 h 112464"/>
              <a:gd name="connsiteX218" fmla="*/ 816198 w 2496627"/>
              <a:gd name="connsiteY218" fmla="*/ 85565 h 112464"/>
              <a:gd name="connsiteX219" fmla="*/ 805182 w 2496627"/>
              <a:gd name="connsiteY219" fmla="*/ 88127 h 112464"/>
              <a:gd name="connsiteX220" fmla="*/ 802940 w 2496627"/>
              <a:gd name="connsiteY220" fmla="*/ 80762 h 112464"/>
              <a:gd name="connsiteX221" fmla="*/ 802940 w 2496627"/>
              <a:gd name="connsiteY221" fmla="*/ 79609 h 112464"/>
              <a:gd name="connsiteX222" fmla="*/ 785456 w 2496627"/>
              <a:gd name="connsiteY222" fmla="*/ 88255 h 112464"/>
              <a:gd name="connsiteX223" fmla="*/ 767971 w 2496627"/>
              <a:gd name="connsiteY223" fmla="*/ 67889 h 112464"/>
              <a:gd name="connsiteX224" fmla="*/ 780973 w 2496627"/>
              <a:gd name="connsiteY224" fmla="*/ 35225 h 112464"/>
              <a:gd name="connsiteX225" fmla="*/ 800763 w 2496627"/>
              <a:gd name="connsiteY225" fmla="*/ 26899 h 112464"/>
              <a:gd name="connsiteX226" fmla="*/ 812099 w 2496627"/>
              <a:gd name="connsiteY226" fmla="*/ 28757 h 112464"/>
              <a:gd name="connsiteX227" fmla="*/ 813636 w 2496627"/>
              <a:gd name="connsiteY227" fmla="*/ 20815 h 112464"/>
              <a:gd name="connsiteX228" fmla="*/ 817863 w 2496627"/>
              <a:gd name="connsiteY228" fmla="*/ 897 h 112464"/>
              <a:gd name="connsiteX229" fmla="*/ 830160 w 2496627"/>
              <a:gd name="connsiteY229" fmla="*/ 3010 h 112464"/>
              <a:gd name="connsiteX230" fmla="*/ 816710 w 2496627"/>
              <a:gd name="connsiteY230" fmla="*/ 66544 h 112464"/>
              <a:gd name="connsiteX231" fmla="*/ 800378 w 2496627"/>
              <a:gd name="connsiteY231" fmla="*/ 37211 h 112464"/>
              <a:gd name="connsiteX232" fmla="*/ 789619 w 2496627"/>
              <a:gd name="connsiteY232" fmla="*/ 42590 h 112464"/>
              <a:gd name="connsiteX233" fmla="*/ 781549 w 2496627"/>
              <a:gd name="connsiteY233" fmla="*/ 68017 h 112464"/>
              <a:gd name="connsiteX234" fmla="*/ 788722 w 2496627"/>
              <a:gd name="connsiteY234" fmla="*/ 77880 h 112464"/>
              <a:gd name="connsiteX235" fmla="*/ 803709 w 2496627"/>
              <a:gd name="connsiteY235" fmla="*/ 67312 h 112464"/>
              <a:gd name="connsiteX236" fmla="*/ 809665 w 2496627"/>
              <a:gd name="connsiteY236" fmla="*/ 39516 h 112464"/>
              <a:gd name="connsiteX237" fmla="*/ 800378 w 2496627"/>
              <a:gd name="connsiteY237" fmla="*/ 37147 h 112464"/>
              <a:gd name="connsiteX238" fmla="*/ 880372 w 2496627"/>
              <a:gd name="connsiteY238" fmla="*/ 54439 h 112464"/>
              <a:gd name="connsiteX239" fmla="*/ 855202 w 2496627"/>
              <a:gd name="connsiteY239" fmla="*/ 61932 h 112464"/>
              <a:gd name="connsiteX240" fmla="*/ 848028 w 2496627"/>
              <a:gd name="connsiteY240" fmla="*/ 61484 h 112464"/>
              <a:gd name="connsiteX241" fmla="*/ 847324 w 2496627"/>
              <a:gd name="connsiteY241" fmla="*/ 67696 h 112464"/>
              <a:gd name="connsiteX242" fmla="*/ 858084 w 2496627"/>
              <a:gd name="connsiteY242" fmla="*/ 78584 h 112464"/>
              <a:gd name="connsiteX243" fmla="*/ 874864 w 2496627"/>
              <a:gd name="connsiteY243" fmla="*/ 72116 h 112464"/>
              <a:gd name="connsiteX244" fmla="*/ 878834 w 2496627"/>
              <a:gd name="connsiteY244" fmla="*/ 80057 h 112464"/>
              <a:gd name="connsiteX245" fmla="*/ 854689 w 2496627"/>
              <a:gd name="connsiteY245" fmla="*/ 88511 h 112464"/>
              <a:gd name="connsiteX246" fmla="*/ 833618 w 2496627"/>
              <a:gd name="connsiteY246" fmla="*/ 66864 h 112464"/>
              <a:gd name="connsiteX247" fmla="*/ 846876 w 2496627"/>
              <a:gd name="connsiteY247" fmla="*/ 34393 h 112464"/>
              <a:gd name="connsiteX248" fmla="*/ 866922 w 2496627"/>
              <a:gd name="connsiteY248" fmla="*/ 26323 h 112464"/>
              <a:gd name="connsiteX249" fmla="*/ 885687 w 2496627"/>
              <a:gd name="connsiteY249" fmla="*/ 42142 h 112464"/>
              <a:gd name="connsiteX250" fmla="*/ 880436 w 2496627"/>
              <a:gd name="connsiteY250" fmla="*/ 54439 h 112464"/>
              <a:gd name="connsiteX251" fmla="*/ 865257 w 2496627"/>
              <a:gd name="connsiteY251" fmla="*/ 35930 h 112464"/>
              <a:gd name="connsiteX252" fmla="*/ 850142 w 2496627"/>
              <a:gd name="connsiteY252" fmla="*/ 52325 h 112464"/>
              <a:gd name="connsiteX253" fmla="*/ 855266 w 2496627"/>
              <a:gd name="connsiteY253" fmla="*/ 52646 h 112464"/>
              <a:gd name="connsiteX254" fmla="*/ 870124 w 2496627"/>
              <a:gd name="connsiteY254" fmla="*/ 48803 h 112464"/>
              <a:gd name="connsiteX255" fmla="*/ 872558 w 2496627"/>
              <a:gd name="connsiteY255" fmla="*/ 42975 h 112464"/>
              <a:gd name="connsiteX256" fmla="*/ 865193 w 2496627"/>
              <a:gd name="connsiteY256" fmla="*/ 35930 h 112464"/>
              <a:gd name="connsiteX257" fmla="*/ 946467 w 2496627"/>
              <a:gd name="connsiteY257" fmla="*/ 44640 h 112464"/>
              <a:gd name="connsiteX258" fmla="*/ 937436 w 2496627"/>
              <a:gd name="connsiteY258" fmla="*/ 87038 h 112464"/>
              <a:gd name="connsiteX259" fmla="*/ 924691 w 2496627"/>
              <a:gd name="connsiteY259" fmla="*/ 87038 h 112464"/>
              <a:gd name="connsiteX260" fmla="*/ 933017 w 2496627"/>
              <a:gd name="connsiteY260" fmla="*/ 47778 h 112464"/>
              <a:gd name="connsiteX261" fmla="*/ 933850 w 2496627"/>
              <a:gd name="connsiteY261" fmla="*/ 42014 h 112464"/>
              <a:gd name="connsiteX262" fmla="*/ 929174 w 2496627"/>
              <a:gd name="connsiteY262" fmla="*/ 37339 h 112464"/>
              <a:gd name="connsiteX263" fmla="*/ 912907 w 2496627"/>
              <a:gd name="connsiteY263" fmla="*/ 48355 h 112464"/>
              <a:gd name="connsiteX264" fmla="*/ 904709 w 2496627"/>
              <a:gd name="connsiteY264" fmla="*/ 87038 h 112464"/>
              <a:gd name="connsiteX265" fmla="*/ 892028 w 2496627"/>
              <a:gd name="connsiteY265" fmla="*/ 87038 h 112464"/>
              <a:gd name="connsiteX266" fmla="*/ 900674 w 2496627"/>
              <a:gd name="connsiteY266" fmla="*/ 46049 h 112464"/>
              <a:gd name="connsiteX267" fmla="*/ 901827 w 2496627"/>
              <a:gd name="connsiteY267" fmla="*/ 37018 h 112464"/>
              <a:gd name="connsiteX268" fmla="*/ 900866 w 2496627"/>
              <a:gd name="connsiteY268" fmla="*/ 30806 h 112464"/>
              <a:gd name="connsiteX269" fmla="*/ 912843 w 2496627"/>
              <a:gd name="connsiteY269" fmla="*/ 25874 h 112464"/>
              <a:gd name="connsiteX270" fmla="*/ 914252 w 2496627"/>
              <a:gd name="connsiteY270" fmla="*/ 33240 h 112464"/>
              <a:gd name="connsiteX271" fmla="*/ 913931 w 2496627"/>
              <a:gd name="connsiteY271" fmla="*/ 37018 h 112464"/>
              <a:gd name="connsiteX272" fmla="*/ 935259 w 2496627"/>
              <a:gd name="connsiteY272" fmla="*/ 26451 h 112464"/>
              <a:gd name="connsiteX273" fmla="*/ 947107 w 2496627"/>
              <a:gd name="connsiteY273" fmla="*/ 38171 h 112464"/>
              <a:gd name="connsiteX274" fmla="*/ 946531 w 2496627"/>
              <a:gd name="connsiteY274" fmla="*/ 44640 h 112464"/>
              <a:gd name="connsiteX275" fmla="*/ 990658 w 2496627"/>
              <a:gd name="connsiteY275" fmla="*/ 36890 h 112464"/>
              <a:gd name="connsiteX276" fmla="*/ 979322 w 2496627"/>
              <a:gd name="connsiteY276" fmla="*/ 36890 h 112464"/>
              <a:gd name="connsiteX277" fmla="*/ 972661 w 2496627"/>
              <a:gd name="connsiteY277" fmla="*/ 68785 h 112464"/>
              <a:gd name="connsiteX278" fmla="*/ 971957 w 2496627"/>
              <a:gd name="connsiteY278" fmla="*/ 74549 h 112464"/>
              <a:gd name="connsiteX279" fmla="*/ 977465 w 2496627"/>
              <a:gd name="connsiteY279" fmla="*/ 79481 h 112464"/>
              <a:gd name="connsiteX280" fmla="*/ 983421 w 2496627"/>
              <a:gd name="connsiteY280" fmla="*/ 78328 h 112464"/>
              <a:gd name="connsiteX281" fmla="*/ 983421 w 2496627"/>
              <a:gd name="connsiteY281" fmla="*/ 86270 h 112464"/>
              <a:gd name="connsiteX282" fmla="*/ 971124 w 2496627"/>
              <a:gd name="connsiteY282" fmla="*/ 88703 h 112464"/>
              <a:gd name="connsiteX283" fmla="*/ 958699 w 2496627"/>
              <a:gd name="connsiteY283" fmla="*/ 78712 h 112464"/>
              <a:gd name="connsiteX284" fmla="*/ 959532 w 2496627"/>
              <a:gd name="connsiteY284" fmla="*/ 70642 h 112464"/>
              <a:gd name="connsiteX285" fmla="*/ 966705 w 2496627"/>
              <a:gd name="connsiteY285" fmla="*/ 36890 h 112464"/>
              <a:gd name="connsiteX286" fmla="*/ 960044 w 2496627"/>
              <a:gd name="connsiteY286" fmla="*/ 36890 h 112464"/>
              <a:gd name="connsiteX287" fmla="*/ 961902 w 2496627"/>
              <a:gd name="connsiteY287" fmla="*/ 27732 h 112464"/>
              <a:gd name="connsiteX288" fmla="*/ 968562 w 2496627"/>
              <a:gd name="connsiteY288" fmla="*/ 27732 h 112464"/>
              <a:gd name="connsiteX289" fmla="*/ 972405 w 2496627"/>
              <a:gd name="connsiteY289" fmla="*/ 13322 h 112464"/>
              <a:gd name="connsiteX290" fmla="*/ 986111 w 2496627"/>
              <a:gd name="connsiteY290" fmla="*/ 10183 h 112464"/>
              <a:gd name="connsiteX291" fmla="*/ 981307 w 2496627"/>
              <a:gd name="connsiteY291" fmla="*/ 27732 h 112464"/>
              <a:gd name="connsiteX292" fmla="*/ 995462 w 2496627"/>
              <a:gd name="connsiteY292" fmla="*/ 27732 h 112464"/>
              <a:gd name="connsiteX293" fmla="*/ 990658 w 2496627"/>
              <a:gd name="connsiteY293" fmla="*/ 36890 h 112464"/>
              <a:gd name="connsiteX294" fmla="*/ 1071099 w 2496627"/>
              <a:gd name="connsiteY294" fmla="*/ 44384 h 112464"/>
              <a:gd name="connsiteX295" fmla="*/ 1066296 w 2496627"/>
              <a:gd name="connsiteY295" fmla="*/ 67824 h 112464"/>
              <a:gd name="connsiteX296" fmla="*/ 1065463 w 2496627"/>
              <a:gd name="connsiteY296" fmla="*/ 73909 h 112464"/>
              <a:gd name="connsiteX297" fmla="*/ 1068410 w 2496627"/>
              <a:gd name="connsiteY297" fmla="*/ 81146 h 112464"/>
              <a:gd name="connsiteX298" fmla="*/ 1057842 w 2496627"/>
              <a:gd name="connsiteY298" fmla="*/ 89024 h 112464"/>
              <a:gd name="connsiteX299" fmla="*/ 1053359 w 2496627"/>
              <a:gd name="connsiteY299" fmla="*/ 79289 h 112464"/>
              <a:gd name="connsiteX300" fmla="*/ 1035554 w 2496627"/>
              <a:gd name="connsiteY300" fmla="*/ 88447 h 112464"/>
              <a:gd name="connsiteX301" fmla="*/ 1020119 w 2496627"/>
              <a:gd name="connsiteY301" fmla="*/ 69554 h 112464"/>
              <a:gd name="connsiteX302" fmla="*/ 1032672 w 2496627"/>
              <a:gd name="connsiteY302" fmla="*/ 35930 h 112464"/>
              <a:gd name="connsiteX303" fmla="*/ 1056241 w 2496627"/>
              <a:gd name="connsiteY303" fmla="*/ 26323 h 112464"/>
              <a:gd name="connsiteX304" fmla="*/ 1074622 w 2496627"/>
              <a:gd name="connsiteY304" fmla="*/ 30806 h 112464"/>
              <a:gd name="connsiteX305" fmla="*/ 1071099 w 2496627"/>
              <a:gd name="connsiteY305" fmla="*/ 44384 h 112464"/>
              <a:gd name="connsiteX306" fmla="*/ 1054704 w 2496627"/>
              <a:gd name="connsiteY306" fmla="*/ 36506 h 112464"/>
              <a:gd name="connsiteX307" fmla="*/ 1041126 w 2496627"/>
              <a:gd name="connsiteY307" fmla="*/ 43039 h 112464"/>
              <a:gd name="connsiteX308" fmla="*/ 1033377 w 2496627"/>
              <a:gd name="connsiteY308" fmla="*/ 69169 h 112464"/>
              <a:gd name="connsiteX309" fmla="*/ 1039845 w 2496627"/>
              <a:gd name="connsiteY309" fmla="*/ 78072 h 112464"/>
              <a:gd name="connsiteX310" fmla="*/ 1053935 w 2496627"/>
              <a:gd name="connsiteY310" fmla="*/ 66736 h 112464"/>
              <a:gd name="connsiteX311" fmla="*/ 1060276 w 2496627"/>
              <a:gd name="connsiteY311" fmla="*/ 37659 h 112464"/>
              <a:gd name="connsiteX312" fmla="*/ 1054768 w 2496627"/>
              <a:gd name="connsiteY312" fmla="*/ 36506 h 112464"/>
              <a:gd name="connsiteX313" fmla="*/ 1136490 w 2496627"/>
              <a:gd name="connsiteY313" fmla="*/ 44640 h 112464"/>
              <a:gd name="connsiteX314" fmla="*/ 1127460 w 2496627"/>
              <a:gd name="connsiteY314" fmla="*/ 87038 h 112464"/>
              <a:gd name="connsiteX315" fmla="*/ 1114715 w 2496627"/>
              <a:gd name="connsiteY315" fmla="*/ 87038 h 112464"/>
              <a:gd name="connsiteX316" fmla="*/ 1123041 w 2496627"/>
              <a:gd name="connsiteY316" fmla="*/ 47778 h 112464"/>
              <a:gd name="connsiteX317" fmla="*/ 1123873 w 2496627"/>
              <a:gd name="connsiteY317" fmla="*/ 42014 h 112464"/>
              <a:gd name="connsiteX318" fmla="*/ 1119198 w 2496627"/>
              <a:gd name="connsiteY318" fmla="*/ 37339 h 112464"/>
              <a:gd name="connsiteX319" fmla="*/ 1102930 w 2496627"/>
              <a:gd name="connsiteY319" fmla="*/ 48355 h 112464"/>
              <a:gd name="connsiteX320" fmla="*/ 1094732 w 2496627"/>
              <a:gd name="connsiteY320" fmla="*/ 87038 h 112464"/>
              <a:gd name="connsiteX321" fmla="*/ 1082051 w 2496627"/>
              <a:gd name="connsiteY321" fmla="*/ 87038 h 112464"/>
              <a:gd name="connsiteX322" fmla="*/ 1090697 w 2496627"/>
              <a:gd name="connsiteY322" fmla="*/ 46049 h 112464"/>
              <a:gd name="connsiteX323" fmla="*/ 1091850 w 2496627"/>
              <a:gd name="connsiteY323" fmla="*/ 37018 h 112464"/>
              <a:gd name="connsiteX324" fmla="*/ 1090890 w 2496627"/>
              <a:gd name="connsiteY324" fmla="*/ 30806 h 112464"/>
              <a:gd name="connsiteX325" fmla="*/ 1102866 w 2496627"/>
              <a:gd name="connsiteY325" fmla="*/ 25874 h 112464"/>
              <a:gd name="connsiteX326" fmla="*/ 1104275 w 2496627"/>
              <a:gd name="connsiteY326" fmla="*/ 33240 h 112464"/>
              <a:gd name="connsiteX327" fmla="*/ 1103955 w 2496627"/>
              <a:gd name="connsiteY327" fmla="*/ 37018 h 112464"/>
              <a:gd name="connsiteX328" fmla="*/ 1125282 w 2496627"/>
              <a:gd name="connsiteY328" fmla="*/ 26451 h 112464"/>
              <a:gd name="connsiteX329" fmla="*/ 1137131 w 2496627"/>
              <a:gd name="connsiteY329" fmla="*/ 38171 h 112464"/>
              <a:gd name="connsiteX330" fmla="*/ 1136554 w 2496627"/>
              <a:gd name="connsiteY330" fmla="*/ 44640 h 112464"/>
              <a:gd name="connsiteX331" fmla="*/ 1197205 w 2496627"/>
              <a:gd name="connsiteY331" fmla="*/ 66415 h 112464"/>
              <a:gd name="connsiteX332" fmla="*/ 1195348 w 2496627"/>
              <a:gd name="connsiteY332" fmla="*/ 79801 h 112464"/>
              <a:gd name="connsiteX333" fmla="*/ 1196629 w 2496627"/>
              <a:gd name="connsiteY333" fmla="*/ 85565 h 112464"/>
              <a:gd name="connsiteX334" fmla="*/ 1185613 w 2496627"/>
              <a:gd name="connsiteY334" fmla="*/ 88127 h 112464"/>
              <a:gd name="connsiteX335" fmla="*/ 1183372 w 2496627"/>
              <a:gd name="connsiteY335" fmla="*/ 80762 h 112464"/>
              <a:gd name="connsiteX336" fmla="*/ 1183372 w 2496627"/>
              <a:gd name="connsiteY336" fmla="*/ 79609 h 112464"/>
              <a:gd name="connsiteX337" fmla="*/ 1165887 w 2496627"/>
              <a:gd name="connsiteY337" fmla="*/ 88255 h 112464"/>
              <a:gd name="connsiteX338" fmla="*/ 1148403 w 2496627"/>
              <a:gd name="connsiteY338" fmla="*/ 67889 h 112464"/>
              <a:gd name="connsiteX339" fmla="*/ 1161404 w 2496627"/>
              <a:gd name="connsiteY339" fmla="*/ 35225 h 112464"/>
              <a:gd name="connsiteX340" fmla="*/ 1181194 w 2496627"/>
              <a:gd name="connsiteY340" fmla="*/ 26899 h 112464"/>
              <a:gd name="connsiteX341" fmla="*/ 1192530 w 2496627"/>
              <a:gd name="connsiteY341" fmla="*/ 28757 h 112464"/>
              <a:gd name="connsiteX342" fmla="*/ 1194067 w 2496627"/>
              <a:gd name="connsiteY342" fmla="*/ 20815 h 112464"/>
              <a:gd name="connsiteX343" fmla="*/ 1198294 w 2496627"/>
              <a:gd name="connsiteY343" fmla="*/ 897 h 112464"/>
              <a:gd name="connsiteX344" fmla="*/ 1210591 w 2496627"/>
              <a:gd name="connsiteY344" fmla="*/ 3010 h 112464"/>
              <a:gd name="connsiteX345" fmla="*/ 1197141 w 2496627"/>
              <a:gd name="connsiteY345" fmla="*/ 66544 h 112464"/>
              <a:gd name="connsiteX346" fmla="*/ 1180810 w 2496627"/>
              <a:gd name="connsiteY346" fmla="*/ 37211 h 112464"/>
              <a:gd name="connsiteX347" fmla="*/ 1170050 w 2496627"/>
              <a:gd name="connsiteY347" fmla="*/ 42590 h 112464"/>
              <a:gd name="connsiteX348" fmla="*/ 1161980 w 2496627"/>
              <a:gd name="connsiteY348" fmla="*/ 68017 h 112464"/>
              <a:gd name="connsiteX349" fmla="*/ 1169153 w 2496627"/>
              <a:gd name="connsiteY349" fmla="*/ 77880 h 112464"/>
              <a:gd name="connsiteX350" fmla="*/ 1184140 w 2496627"/>
              <a:gd name="connsiteY350" fmla="*/ 67312 h 112464"/>
              <a:gd name="connsiteX351" fmla="*/ 1190096 w 2496627"/>
              <a:gd name="connsiteY351" fmla="*/ 39516 h 112464"/>
              <a:gd name="connsiteX352" fmla="*/ 1180810 w 2496627"/>
              <a:gd name="connsiteY352" fmla="*/ 37147 h 112464"/>
              <a:gd name="connsiteX353" fmla="*/ 1282386 w 2496627"/>
              <a:gd name="connsiteY353" fmla="*/ 40989 h 112464"/>
              <a:gd name="connsiteX354" fmla="*/ 1272203 w 2496627"/>
              <a:gd name="connsiteY354" fmla="*/ 36634 h 112464"/>
              <a:gd name="connsiteX355" fmla="*/ 1262596 w 2496627"/>
              <a:gd name="connsiteY355" fmla="*/ 41438 h 112464"/>
              <a:gd name="connsiteX356" fmla="*/ 1254398 w 2496627"/>
              <a:gd name="connsiteY356" fmla="*/ 68145 h 112464"/>
              <a:gd name="connsiteX357" fmla="*/ 1263172 w 2496627"/>
              <a:gd name="connsiteY357" fmla="*/ 78712 h 112464"/>
              <a:gd name="connsiteX358" fmla="*/ 1276622 w 2496627"/>
              <a:gd name="connsiteY358" fmla="*/ 72500 h 112464"/>
              <a:gd name="connsiteX359" fmla="*/ 1281297 w 2496627"/>
              <a:gd name="connsiteY359" fmla="*/ 80570 h 112464"/>
              <a:gd name="connsiteX360" fmla="*/ 1260354 w 2496627"/>
              <a:gd name="connsiteY360" fmla="*/ 88447 h 112464"/>
              <a:gd name="connsiteX361" fmla="*/ 1240436 w 2496627"/>
              <a:gd name="connsiteY361" fmla="*/ 68145 h 112464"/>
              <a:gd name="connsiteX362" fmla="*/ 1255551 w 2496627"/>
              <a:gd name="connsiteY362" fmla="*/ 32984 h 112464"/>
              <a:gd name="connsiteX363" fmla="*/ 1274316 w 2496627"/>
              <a:gd name="connsiteY363" fmla="*/ 26067 h 112464"/>
              <a:gd name="connsiteX364" fmla="*/ 1289431 w 2496627"/>
              <a:gd name="connsiteY364" fmla="*/ 32279 h 112464"/>
              <a:gd name="connsiteX365" fmla="*/ 1282386 w 2496627"/>
              <a:gd name="connsiteY365" fmla="*/ 40925 h 112464"/>
              <a:gd name="connsiteX366" fmla="*/ 1330484 w 2496627"/>
              <a:gd name="connsiteY366" fmla="*/ 39452 h 112464"/>
              <a:gd name="connsiteX367" fmla="*/ 1326385 w 2496627"/>
              <a:gd name="connsiteY367" fmla="*/ 38492 h 112464"/>
              <a:gd name="connsiteX368" fmla="*/ 1312552 w 2496627"/>
              <a:gd name="connsiteY368" fmla="*/ 48931 h 112464"/>
              <a:gd name="connsiteX369" fmla="*/ 1304482 w 2496627"/>
              <a:gd name="connsiteY369" fmla="*/ 87038 h 112464"/>
              <a:gd name="connsiteX370" fmla="*/ 1291737 w 2496627"/>
              <a:gd name="connsiteY370" fmla="*/ 87038 h 112464"/>
              <a:gd name="connsiteX371" fmla="*/ 1300191 w 2496627"/>
              <a:gd name="connsiteY371" fmla="*/ 47458 h 112464"/>
              <a:gd name="connsiteX372" fmla="*/ 1301472 w 2496627"/>
              <a:gd name="connsiteY372" fmla="*/ 37147 h 112464"/>
              <a:gd name="connsiteX373" fmla="*/ 1300639 w 2496627"/>
              <a:gd name="connsiteY373" fmla="*/ 30806 h 112464"/>
              <a:gd name="connsiteX374" fmla="*/ 1312616 w 2496627"/>
              <a:gd name="connsiteY374" fmla="*/ 25874 h 112464"/>
              <a:gd name="connsiteX375" fmla="*/ 1313897 w 2496627"/>
              <a:gd name="connsiteY375" fmla="*/ 33240 h 112464"/>
              <a:gd name="connsiteX376" fmla="*/ 1313576 w 2496627"/>
              <a:gd name="connsiteY376" fmla="*/ 37467 h 112464"/>
              <a:gd name="connsiteX377" fmla="*/ 1331253 w 2496627"/>
              <a:gd name="connsiteY377" fmla="*/ 26323 h 112464"/>
              <a:gd name="connsiteX378" fmla="*/ 1336184 w 2496627"/>
              <a:gd name="connsiteY378" fmla="*/ 27283 h 112464"/>
              <a:gd name="connsiteX379" fmla="*/ 1330548 w 2496627"/>
              <a:gd name="connsiteY379" fmla="*/ 39452 h 112464"/>
              <a:gd name="connsiteX380" fmla="*/ 1381337 w 2496627"/>
              <a:gd name="connsiteY380" fmla="*/ 54439 h 112464"/>
              <a:gd name="connsiteX381" fmla="*/ 1356167 w 2496627"/>
              <a:gd name="connsiteY381" fmla="*/ 61932 h 112464"/>
              <a:gd name="connsiteX382" fmla="*/ 1348994 w 2496627"/>
              <a:gd name="connsiteY382" fmla="*/ 61484 h 112464"/>
              <a:gd name="connsiteX383" fmla="*/ 1348289 w 2496627"/>
              <a:gd name="connsiteY383" fmla="*/ 67696 h 112464"/>
              <a:gd name="connsiteX384" fmla="*/ 1359049 w 2496627"/>
              <a:gd name="connsiteY384" fmla="*/ 78584 h 112464"/>
              <a:gd name="connsiteX385" fmla="*/ 1375829 w 2496627"/>
              <a:gd name="connsiteY385" fmla="*/ 72116 h 112464"/>
              <a:gd name="connsiteX386" fmla="*/ 1379800 w 2496627"/>
              <a:gd name="connsiteY386" fmla="*/ 80057 h 112464"/>
              <a:gd name="connsiteX387" fmla="*/ 1355654 w 2496627"/>
              <a:gd name="connsiteY387" fmla="*/ 88511 h 112464"/>
              <a:gd name="connsiteX388" fmla="*/ 1334583 w 2496627"/>
              <a:gd name="connsiteY388" fmla="*/ 66864 h 112464"/>
              <a:gd name="connsiteX389" fmla="*/ 1347841 w 2496627"/>
              <a:gd name="connsiteY389" fmla="*/ 34393 h 112464"/>
              <a:gd name="connsiteX390" fmla="*/ 1367887 w 2496627"/>
              <a:gd name="connsiteY390" fmla="*/ 26323 h 112464"/>
              <a:gd name="connsiteX391" fmla="*/ 1386652 w 2496627"/>
              <a:gd name="connsiteY391" fmla="*/ 42142 h 112464"/>
              <a:gd name="connsiteX392" fmla="*/ 1381401 w 2496627"/>
              <a:gd name="connsiteY392" fmla="*/ 54439 h 112464"/>
              <a:gd name="connsiteX393" fmla="*/ 1366222 w 2496627"/>
              <a:gd name="connsiteY393" fmla="*/ 35930 h 112464"/>
              <a:gd name="connsiteX394" fmla="*/ 1351107 w 2496627"/>
              <a:gd name="connsiteY394" fmla="*/ 52325 h 112464"/>
              <a:gd name="connsiteX395" fmla="*/ 1356231 w 2496627"/>
              <a:gd name="connsiteY395" fmla="*/ 52646 h 112464"/>
              <a:gd name="connsiteX396" fmla="*/ 1371089 w 2496627"/>
              <a:gd name="connsiteY396" fmla="*/ 48803 h 112464"/>
              <a:gd name="connsiteX397" fmla="*/ 1373523 w 2496627"/>
              <a:gd name="connsiteY397" fmla="*/ 42975 h 112464"/>
              <a:gd name="connsiteX398" fmla="*/ 1366158 w 2496627"/>
              <a:gd name="connsiteY398" fmla="*/ 35930 h 112464"/>
              <a:gd name="connsiteX399" fmla="*/ 1445062 w 2496627"/>
              <a:gd name="connsiteY399" fmla="*/ 44384 h 112464"/>
              <a:gd name="connsiteX400" fmla="*/ 1440259 w 2496627"/>
              <a:gd name="connsiteY400" fmla="*/ 67824 h 112464"/>
              <a:gd name="connsiteX401" fmla="*/ 1439426 w 2496627"/>
              <a:gd name="connsiteY401" fmla="*/ 73909 h 112464"/>
              <a:gd name="connsiteX402" fmla="*/ 1442372 w 2496627"/>
              <a:gd name="connsiteY402" fmla="*/ 81146 h 112464"/>
              <a:gd name="connsiteX403" fmla="*/ 1431805 w 2496627"/>
              <a:gd name="connsiteY403" fmla="*/ 89024 h 112464"/>
              <a:gd name="connsiteX404" fmla="*/ 1427321 w 2496627"/>
              <a:gd name="connsiteY404" fmla="*/ 79289 h 112464"/>
              <a:gd name="connsiteX405" fmla="*/ 1409517 w 2496627"/>
              <a:gd name="connsiteY405" fmla="*/ 88447 h 112464"/>
              <a:gd name="connsiteX406" fmla="*/ 1394082 w 2496627"/>
              <a:gd name="connsiteY406" fmla="*/ 69554 h 112464"/>
              <a:gd name="connsiteX407" fmla="*/ 1406635 w 2496627"/>
              <a:gd name="connsiteY407" fmla="*/ 35930 h 112464"/>
              <a:gd name="connsiteX408" fmla="*/ 1430203 w 2496627"/>
              <a:gd name="connsiteY408" fmla="*/ 26323 h 112464"/>
              <a:gd name="connsiteX409" fmla="*/ 1448585 w 2496627"/>
              <a:gd name="connsiteY409" fmla="*/ 30806 h 112464"/>
              <a:gd name="connsiteX410" fmla="*/ 1445062 w 2496627"/>
              <a:gd name="connsiteY410" fmla="*/ 44384 h 112464"/>
              <a:gd name="connsiteX411" fmla="*/ 1428666 w 2496627"/>
              <a:gd name="connsiteY411" fmla="*/ 36506 h 112464"/>
              <a:gd name="connsiteX412" fmla="*/ 1415089 w 2496627"/>
              <a:gd name="connsiteY412" fmla="*/ 43039 h 112464"/>
              <a:gd name="connsiteX413" fmla="*/ 1407339 w 2496627"/>
              <a:gd name="connsiteY413" fmla="*/ 69169 h 112464"/>
              <a:gd name="connsiteX414" fmla="*/ 1413808 w 2496627"/>
              <a:gd name="connsiteY414" fmla="*/ 78072 h 112464"/>
              <a:gd name="connsiteX415" fmla="*/ 1427898 w 2496627"/>
              <a:gd name="connsiteY415" fmla="*/ 66736 h 112464"/>
              <a:gd name="connsiteX416" fmla="*/ 1434238 w 2496627"/>
              <a:gd name="connsiteY416" fmla="*/ 37659 h 112464"/>
              <a:gd name="connsiteX417" fmla="*/ 1428730 w 2496627"/>
              <a:gd name="connsiteY417" fmla="*/ 36506 h 112464"/>
              <a:gd name="connsiteX418" fmla="*/ 1490919 w 2496627"/>
              <a:gd name="connsiteY418" fmla="*/ 36890 h 112464"/>
              <a:gd name="connsiteX419" fmla="*/ 1479583 w 2496627"/>
              <a:gd name="connsiteY419" fmla="*/ 36890 h 112464"/>
              <a:gd name="connsiteX420" fmla="*/ 1472922 w 2496627"/>
              <a:gd name="connsiteY420" fmla="*/ 68785 h 112464"/>
              <a:gd name="connsiteX421" fmla="*/ 1472217 w 2496627"/>
              <a:gd name="connsiteY421" fmla="*/ 74549 h 112464"/>
              <a:gd name="connsiteX422" fmla="*/ 1477725 w 2496627"/>
              <a:gd name="connsiteY422" fmla="*/ 79481 h 112464"/>
              <a:gd name="connsiteX423" fmla="*/ 1483682 w 2496627"/>
              <a:gd name="connsiteY423" fmla="*/ 78328 h 112464"/>
              <a:gd name="connsiteX424" fmla="*/ 1483682 w 2496627"/>
              <a:gd name="connsiteY424" fmla="*/ 86270 h 112464"/>
              <a:gd name="connsiteX425" fmla="*/ 1471385 w 2496627"/>
              <a:gd name="connsiteY425" fmla="*/ 88703 h 112464"/>
              <a:gd name="connsiteX426" fmla="*/ 1458960 w 2496627"/>
              <a:gd name="connsiteY426" fmla="*/ 78712 h 112464"/>
              <a:gd name="connsiteX427" fmla="*/ 1459793 w 2496627"/>
              <a:gd name="connsiteY427" fmla="*/ 70642 h 112464"/>
              <a:gd name="connsiteX428" fmla="*/ 1466966 w 2496627"/>
              <a:gd name="connsiteY428" fmla="*/ 36890 h 112464"/>
              <a:gd name="connsiteX429" fmla="*/ 1460305 w 2496627"/>
              <a:gd name="connsiteY429" fmla="*/ 36890 h 112464"/>
              <a:gd name="connsiteX430" fmla="*/ 1462162 w 2496627"/>
              <a:gd name="connsiteY430" fmla="*/ 27732 h 112464"/>
              <a:gd name="connsiteX431" fmla="*/ 1468823 w 2496627"/>
              <a:gd name="connsiteY431" fmla="*/ 27732 h 112464"/>
              <a:gd name="connsiteX432" fmla="*/ 1472666 w 2496627"/>
              <a:gd name="connsiteY432" fmla="*/ 13322 h 112464"/>
              <a:gd name="connsiteX433" fmla="*/ 1486371 w 2496627"/>
              <a:gd name="connsiteY433" fmla="*/ 10183 h 112464"/>
              <a:gd name="connsiteX434" fmla="*/ 1481568 w 2496627"/>
              <a:gd name="connsiteY434" fmla="*/ 27732 h 112464"/>
              <a:gd name="connsiteX435" fmla="*/ 1495722 w 2496627"/>
              <a:gd name="connsiteY435" fmla="*/ 27732 h 112464"/>
              <a:gd name="connsiteX436" fmla="*/ 1490919 w 2496627"/>
              <a:gd name="connsiteY436" fmla="*/ 36890 h 112464"/>
              <a:gd name="connsiteX437" fmla="*/ 1506290 w 2496627"/>
              <a:gd name="connsiteY437" fmla="*/ 87038 h 112464"/>
              <a:gd name="connsiteX438" fmla="*/ 1493160 w 2496627"/>
              <a:gd name="connsiteY438" fmla="*/ 87038 h 112464"/>
              <a:gd name="connsiteX439" fmla="*/ 1505585 w 2496627"/>
              <a:gd name="connsiteY439" fmla="*/ 28436 h 112464"/>
              <a:gd name="connsiteX440" fmla="*/ 1519035 w 2496627"/>
              <a:gd name="connsiteY440" fmla="*/ 26451 h 112464"/>
              <a:gd name="connsiteX441" fmla="*/ 1506290 w 2496627"/>
              <a:gd name="connsiteY441" fmla="*/ 87038 h 112464"/>
              <a:gd name="connsiteX442" fmla="*/ 1516025 w 2496627"/>
              <a:gd name="connsiteY442" fmla="*/ 19150 h 112464"/>
              <a:gd name="connsiteX443" fmla="*/ 1507443 w 2496627"/>
              <a:gd name="connsiteY443" fmla="*/ 10568 h 112464"/>
              <a:gd name="connsiteX444" fmla="*/ 1516089 w 2496627"/>
              <a:gd name="connsiteY444" fmla="*/ 1921 h 112464"/>
              <a:gd name="connsiteX445" fmla="*/ 1524543 w 2496627"/>
              <a:gd name="connsiteY445" fmla="*/ 10504 h 112464"/>
              <a:gd name="connsiteX446" fmla="*/ 1515961 w 2496627"/>
              <a:gd name="connsiteY446" fmla="*/ 19150 h 112464"/>
              <a:gd name="connsiteX447" fmla="*/ 1548816 w 2496627"/>
              <a:gd name="connsiteY447" fmla="*/ 87230 h 112464"/>
              <a:gd name="connsiteX448" fmla="*/ 1537544 w 2496627"/>
              <a:gd name="connsiteY448" fmla="*/ 87230 h 112464"/>
              <a:gd name="connsiteX449" fmla="*/ 1528642 w 2496627"/>
              <a:gd name="connsiteY449" fmla="*/ 28436 h 112464"/>
              <a:gd name="connsiteX450" fmla="*/ 1541771 w 2496627"/>
              <a:gd name="connsiteY450" fmla="*/ 26451 h 112464"/>
              <a:gd name="connsiteX451" fmla="*/ 1545614 w 2496627"/>
              <a:gd name="connsiteY451" fmla="*/ 59242 h 112464"/>
              <a:gd name="connsiteX452" fmla="*/ 1546318 w 2496627"/>
              <a:gd name="connsiteY452" fmla="*/ 71795 h 112464"/>
              <a:gd name="connsiteX453" fmla="*/ 1552403 w 2496627"/>
              <a:gd name="connsiteY453" fmla="*/ 58922 h 112464"/>
              <a:gd name="connsiteX454" fmla="*/ 1569375 w 2496627"/>
              <a:gd name="connsiteY454" fmla="*/ 27732 h 112464"/>
              <a:gd name="connsiteX455" fmla="*/ 1583337 w 2496627"/>
              <a:gd name="connsiteY455" fmla="*/ 27860 h 112464"/>
              <a:gd name="connsiteX456" fmla="*/ 1548752 w 2496627"/>
              <a:gd name="connsiteY456" fmla="*/ 87294 h 112464"/>
              <a:gd name="connsiteX457" fmla="*/ 1628489 w 2496627"/>
              <a:gd name="connsiteY457" fmla="*/ 54439 h 112464"/>
              <a:gd name="connsiteX458" fmla="*/ 1603319 w 2496627"/>
              <a:gd name="connsiteY458" fmla="*/ 61932 h 112464"/>
              <a:gd name="connsiteX459" fmla="*/ 1596146 w 2496627"/>
              <a:gd name="connsiteY459" fmla="*/ 61484 h 112464"/>
              <a:gd name="connsiteX460" fmla="*/ 1595441 w 2496627"/>
              <a:gd name="connsiteY460" fmla="*/ 67696 h 112464"/>
              <a:gd name="connsiteX461" fmla="*/ 1606201 w 2496627"/>
              <a:gd name="connsiteY461" fmla="*/ 78584 h 112464"/>
              <a:gd name="connsiteX462" fmla="*/ 1622981 w 2496627"/>
              <a:gd name="connsiteY462" fmla="*/ 72116 h 112464"/>
              <a:gd name="connsiteX463" fmla="*/ 1626952 w 2496627"/>
              <a:gd name="connsiteY463" fmla="*/ 80057 h 112464"/>
              <a:gd name="connsiteX464" fmla="*/ 1602807 w 2496627"/>
              <a:gd name="connsiteY464" fmla="*/ 88511 h 112464"/>
              <a:gd name="connsiteX465" fmla="*/ 1581735 w 2496627"/>
              <a:gd name="connsiteY465" fmla="*/ 66864 h 112464"/>
              <a:gd name="connsiteX466" fmla="*/ 1594993 w 2496627"/>
              <a:gd name="connsiteY466" fmla="*/ 34393 h 112464"/>
              <a:gd name="connsiteX467" fmla="*/ 1615039 w 2496627"/>
              <a:gd name="connsiteY467" fmla="*/ 26323 h 112464"/>
              <a:gd name="connsiteX468" fmla="*/ 1633805 w 2496627"/>
              <a:gd name="connsiteY468" fmla="*/ 42142 h 112464"/>
              <a:gd name="connsiteX469" fmla="*/ 1628553 w 2496627"/>
              <a:gd name="connsiteY469" fmla="*/ 54439 h 112464"/>
              <a:gd name="connsiteX470" fmla="*/ 1613374 w 2496627"/>
              <a:gd name="connsiteY470" fmla="*/ 35930 h 112464"/>
              <a:gd name="connsiteX471" fmla="*/ 1598259 w 2496627"/>
              <a:gd name="connsiteY471" fmla="*/ 52325 h 112464"/>
              <a:gd name="connsiteX472" fmla="*/ 1603383 w 2496627"/>
              <a:gd name="connsiteY472" fmla="*/ 52646 h 112464"/>
              <a:gd name="connsiteX473" fmla="*/ 1618242 w 2496627"/>
              <a:gd name="connsiteY473" fmla="*/ 48803 h 112464"/>
              <a:gd name="connsiteX474" fmla="*/ 1620675 w 2496627"/>
              <a:gd name="connsiteY474" fmla="*/ 42975 h 112464"/>
              <a:gd name="connsiteX475" fmla="*/ 1613310 w 2496627"/>
              <a:gd name="connsiteY475" fmla="*/ 35930 h 112464"/>
              <a:gd name="connsiteX476" fmla="*/ 1695224 w 2496627"/>
              <a:gd name="connsiteY476" fmla="*/ 5444 h 112464"/>
              <a:gd name="connsiteX477" fmla="*/ 1693687 w 2496627"/>
              <a:gd name="connsiteY477" fmla="*/ 19854 h 112464"/>
              <a:gd name="connsiteX478" fmla="*/ 1683504 w 2496627"/>
              <a:gd name="connsiteY478" fmla="*/ 67632 h 112464"/>
              <a:gd name="connsiteX479" fmla="*/ 1682095 w 2496627"/>
              <a:gd name="connsiteY479" fmla="*/ 75958 h 112464"/>
              <a:gd name="connsiteX480" fmla="*/ 1684913 w 2496627"/>
              <a:gd name="connsiteY480" fmla="*/ 79097 h 112464"/>
              <a:gd name="connsiteX481" fmla="*/ 1686898 w 2496627"/>
              <a:gd name="connsiteY481" fmla="*/ 78840 h 112464"/>
              <a:gd name="connsiteX482" fmla="*/ 1687603 w 2496627"/>
              <a:gd name="connsiteY482" fmla="*/ 86718 h 112464"/>
              <a:gd name="connsiteX483" fmla="*/ 1678957 w 2496627"/>
              <a:gd name="connsiteY483" fmla="*/ 88255 h 112464"/>
              <a:gd name="connsiteX484" fmla="*/ 1668645 w 2496627"/>
              <a:gd name="connsiteY484" fmla="*/ 79097 h 112464"/>
              <a:gd name="connsiteX485" fmla="*/ 1669798 w 2496627"/>
              <a:gd name="connsiteY485" fmla="*/ 70771 h 112464"/>
              <a:gd name="connsiteX486" fmla="*/ 1680238 w 2496627"/>
              <a:gd name="connsiteY486" fmla="*/ 21904 h 112464"/>
              <a:gd name="connsiteX487" fmla="*/ 1681903 w 2496627"/>
              <a:gd name="connsiteY487" fmla="*/ 9607 h 112464"/>
              <a:gd name="connsiteX488" fmla="*/ 1681198 w 2496627"/>
              <a:gd name="connsiteY488" fmla="*/ 4483 h 112464"/>
              <a:gd name="connsiteX489" fmla="*/ 1694776 w 2496627"/>
              <a:gd name="connsiteY489" fmla="*/ 0 h 112464"/>
              <a:gd name="connsiteX490" fmla="*/ 1695224 w 2496627"/>
              <a:gd name="connsiteY490" fmla="*/ 5380 h 112464"/>
              <a:gd name="connsiteX491" fmla="*/ 1712645 w 2496627"/>
              <a:gd name="connsiteY491" fmla="*/ 87038 h 112464"/>
              <a:gd name="connsiteX492" fmla="*/ 1699515 w 2496627"/>
              <a:gd name="connsiteY492" fmla="*/ 87038 h 112464"/>
              <a:gd name="connsiteX493" fmla="*/ 1711940 w 2496627"/>
              <a:gd name="connsiteY493" fmla="*/ 28436 h 112464"/>
              <a:gd name="connsiteX494" fmla="*/ 1725390 w 2496627"/>
              <a:gd name="connsiteY494" fmla="*/ 26451 h 112464"/>
              <a:gd name="connsiteX495" fmla="*/ 1712645 w 2496627"/>
              <a:gd name="connsiteY495" fmla="*/ 87038 h 112464"/>
              <a:gd name="connsiteX496" fmla="*/ 1722380 w 2496627"/>
              <a:gd name="connsiteY496" fmla="*/ 19150 h 112464"/>
              <a:gd name="connsiteX497" fmla="*/ 1713798 w 2496627"/>
              <a:gd name="connsiteY497" fmla="*/ 10568 h 112464"/>
              <a:gd name="connsiteX498" fmla="*/ 1722444 w 2496627"/>
              <a:gd name="connsiteY498" fmla="*/ 1921 h 112464"/>
              <a:gd name="connsiteX499" fmla="*/ 1730898 w 2496627"/>
              <a:gd name="connsiteY499" fmla="*/ 10504 h 112464"/>
              <a:gd name="connsiteX500" fmla="*/ 1722316 w 2496627"/>
              <a:gd name="connsiteY500" fmla="*/ 19150 h 112464"/>
              <a:gd name="connsiteX501" fmla="*/ 1775602 w 2496627"/>
              <a:gd name="connsiteY501" fmla="*/ 12873 h 112464"/>
              <a:gd name="connsiteX502" fmla="*/ 1768365 w 2496627"/>
              <a:gd name="connsiteY502" fmla="*/ 10632 h 112464"/>
              <a:gd name="connsiteX503" fmla="*/ 1759334 w 2496627"/>
              <a:gd name="connsiteY503" fmla="*/ 18958 h 112464"/>
              <a:gd name="connsiteX504" fmla="*/ 1757669 w 2496627"/>
              <a:gd name="connsiteY504" fmla="*/ 27732 h 112464"/>
              <a:gd name="connsiteX505" fmla="*/ 1773232 w 2496627"/>
              <a:gd name="connsiteY505" fmla="*/ 27732 h 112464"/>
              <a:gd name="connsiteX506" fmla="*/ 1767852 w 2496627"/>
              <a:gd name="connsiteY506" fmla="*/ 36890 h 112464"/>
              <a:gd name="connsiteX507" fmla="*/ 1756004 w 2496627"/>
              <a:gd name="connsiteY507" fmla="*/ 36890 h 112464"/>
              <a:gd name="connsiteX508" fmla="*/ 1746012 w 2496627"/>
              <a:gd name="connsiteY508" fmla="*/ 87743 h 112464"/>
              <a:gd name="connsiteX509" fmla="*/ 1733588 w 2496627"/>
              <a:gd name="connsiteY509" fmla="*/ 112464 h 112464"/>
              <a:gd name="connsiteX510" fmla="*/ 1724942 w 2496627"/>
              <a:gd name="connsiteY510" fmla="*/ 105804 h 112464"/>
              <a:gd name="connsiteX511" fmla="*/ 1733395 w 2496627"/>
              <a:gd name="connsiteY511" fmla="*/ 87422 h 112464"/>
              <a:gd name="connsiteX512" fmla="*/ 1743387 w 2496627"/>
              <a:gd name="connsiteY512" fmla="*/ 36890 h 112464"/>
              <a:gd name="connsiteX513" fmla="*/ 1737559 w 2496627"/>
              <a:gd name="connsiteY513" fmla="*/ 36890 h 112464"/>
              <a:gd name="connsiteX514" fmla="*/ 1739416 w 2496627"/>
              <a:gd name="connsiteY514" fmla="*/ 27732 h 112464"/>
              <a:gd name="connsiteX515" fmla="*/ 1745052 w 2496627"/>
              <a:gd name="connsiteY515" fmla="*/ 27732 h 112464"/>
              <a:gd name="connsiteX516" fmla="*/ 1746461 w 2496627"/>
              <a:gd name="connsiteY516" fmla="*/ 19662 h 112464"/>
              <a:gd name="connsiteX517" fmla="*/ 1756644 w 2496627"/>
              <a:gd name="connsiteY517" fmla="*/ 3843 h 112464"/>
              <a:gd name="connsiteX518" fmla="*/ 1768493 w 2496627"/>
              <a:gd name="connsiteY518" fmla="*/ 1025 h 112464"/>
              <a:gd name="connsiteX519" fmla="*/ 1781045 w 2496627"/>
              <a:gd name="connsiteY519" fmla="*/ 4419 h 112464"/>
              <a:gd name="connsiteX520" fmla="*/ 1775666 w 2496627"/>
              <a:gd name="connsiteY520" fmla="*/ 12873 h 112464"/>
              <a:gd name="connsiteX521" fmla="*/ 1815822 w 2496627"/>
              <a:gd name="connsiteY521" fmla="*/ 54439 h 112464"/>
              <a:gd name="connsiteX522" fmla="*/ 1790652 w 2496627"/>
              <a:gd name="connsiteY522" fmla="*/ 61932 h 112464"/>
              <a:gd name="connsiteX523" fmla="*/ 1783479 w 2496627"/>
              <a:gd name="connsiteY523" fmla="*/ 61484 h 112464"/>
              <a:gd name="connsiteX524" fmla="*/ 1782775 w 2496627"/>
              <a:gd name="connsiteY524" fmla="*/ 67696 h 112464"/>
              <a:gd name="connsiteX525" fmla="*/ 1793534 w 2496627"/>
              <a:gd name="connsiteY525" fmla="*/ 78584 h 112464"/>
              <a:gd name="connsiteX526" fmla="*/ 1810314 w 2496627"/>
              <a:gd name="connsiteY526" fmla="*/ 72116 h 112464"/>
              <a:gd name="connsiteX527" fmla="*/ 1814285 w 2496627"/>
              <a:gd name="connsiteY527" fmla="*/ 80057 h 112464"/>
              <a:gd name="connsiteX528" fmla="*/ 1790140 w 2496627"/>
              <a:gd name="connsiteY528" fmla="*/ 88511 h 112464"/>
              <a:gd name="connsiteX529" fmla="*/ 1769069 w 2496627"/>
              <a:gd name="connsiteY529" fmla="*/ 66864 h 112464"/>
              <a:gd name="connsiteX530" fmla="*/ 1782326 w 2496627"/>
              <a:gd name="connsiteY530" fmla="*/ 34393 h 112464"/>
              <a:gd name="connsiteX531" fmla="*/ 1802373 w 2496627"/>
              <a:gd name="connsiteY531" fmla="*/ 26323 h 112464"/>
              <a:gd name="connsiteX532" fmla="*/ 1821138 w 2496627"/>
              <a:gd name="connsiteY532" fmla="*/ 42142 h 112464"/>
              <a:gd name="connsiteX533" fmla="*/ 1815886 w 2496627"/>
              <a:gd name="connsiteY533" fmla="*/ 54439 h 112464"/>
              <a:gd name="connsiteX534" fmla="*/ 1800708 w 2496627"/>
              <a:gd name="connsiteY534" fmla="*/ 35930 h 112464"/>
              <a:gd name="connsiteX535" fmla="*/ 1785593 w 2496627"/>
              <a:gd name="connsiteY535" fmla="*/ 52325 h 112464"/>
              <a:gd name="connsiteX536" fmla="*/ 1790716 w 2496627"/>
              <a:gd name="connsiteY536" fmla="*/ 52646 h 112464"/>
              <a:gd name="connsiteX537" fmla="*/ 1805575 w 2496627"/>
              <a:gd name="connsiteY537" fmla="*/ 48803 h 112464"/>
              <a:gd name="connsiteX538" fmla="*/ 1808009 w 2496627"/>
              <a:gd name="connsiteY538" fmla="*/ 42975 h 112464"/>
              <a:gd name="connsiteX539" fmla="*/ 1800643 w 2496627"/>
              <a:gd name="connsiteY539" fmla="*/ 35930 h 112464"/>
              <a:gd name="connsiteX540" fmla="*/ 1855531 w 2496627"/>
              <a:gd name="connsiteY540" fmla="*/ 5444 h 112464"/>
              <a:gd name="connsiteX541" fmla="*/ 1853994 w 2496627"/>
              <a:gd name="connsiteY541" fmla="*/ 19854 h 112464"/>
              <a:gd name="connsiteX542" fmla="*/ 1843810 w 2496627"/>
              <a:gd name="connsiteY542" fmla="*/ 67632 h 112464"/>
              <a:gd name="connsiteX543" fmla="*/ 1842401 w 2496627"/>
              <a:gd name="connsiteY543" fmla="*/ 75958 h 112464"/>
              <a:gd name="connsiteX544" fmla="*/ 1845219 w 2496627"/>
              <a:gd name="connsiteY544" fmla="*/ 79097 h 112464"/>
              <a:gd name="connsiteX545" fmla="*/ 1847205 w 2496627"/>
              <a:gd name="connsiteY545" fmla="*/ 78840 h 112464"/>
              <a:gd name="connsiteX546" fmla="*/ 1847909 w 2496627"/>
              <a:gd name="connsiteY546" fmla="*/ 86718 h 112464"/>
              <a:gd name="connsiteX547" fmla="*/ 1839263 w 2496627"/>
              <a:gd name="connsiteY547" fmla="*/ 88255 h 112464"/>
              <a:gd name="connsiteX548" fmla="*/ 1828952 w 2496627"/>
              <a:gd name="connsiteY548" fmla="*/ 79097 h 112464"/>
              <a:gd name="connsiteX549" fmla="*/ 1830104 w 2496627"/>
              <a:gd name="connsiteY549" fmla="*/ 70771 h 112464"/>
              <a:gd name="connsiteX550" fmla="*/ 1840544 w 2496627"/>
              <a:gd name="connsiteY550" fmla="*/ 21904 h 112464"/>
              <a:gd name="connsiteX551" fmla="*/ 1842209 w 2496627"/>
              <a:gd name="connsiteY551" fmla="*/ 9607 h 112464"/>
              <a:gd name="connsiteX552" fmla="*/ 1841505 w 2496627"/>
              <a:gd name="connsiteY552" fmla="*/ 4483 h 112464"/>
              <a:gd name="connsiteX553" fmla="*/ 1855082 w 2496627"/>
              <a:gd name="connsiteY553" fmla="*/ 0 h 112464"/>
              <a:gd name="connsiteX554" fmla="*/ 1855531 w 2496627"/>
              <a:gd name="connsiteY554" fmla="*/ 5380 h 112464"/>
              <a:gd name="connsiteX555" fmla="*/ 1881213 w 2496627"/>
              <a:gd name="connsiteY555" fmla="*/ 88447 h 112464"/>
              <a:gd name="connsiteX556" fmla="*/ 1860590 w 2496627"/>
              <a:gd name="connsiteY556" fmla="*/ 67248 h 112464"/>
              <a:gd name="connsiteX557" fmla="*/ 1894214 w 2496627"/>
              <a:gd name="connsiteY557" fmla="*/ 26323 h 112464"/>
              <a:gd name="connsiteX558" fmla="*/ 1915157 w 2496627"/>
              <a:gd name="connsiteY558" fmla="*/ 47202 h 112464"/>
              <a:gd name="connsiteX559" fmla="*/ 1881149 w 2496627"/>
              <a:gd name="connsiteY559" fmla="*/ 88447 h 112464"/>
              <a:gd name="connsiteX560" fmla="*/ 1892229 w 2496627"/>
              <a:gd name="connsiteY560" fmla="*/ 36186 h 112464"/>
              <a:gd name="connsiteX561" fmla="*/ 1874424 w 2496627"/>
              <a:gd name="connsiteY561" fmla="*/ 68401 h 112464"/>
              <a:gd name="connsiteX562" fmla="*/ 1883583 w 2496627"/>
              <a:gd name="connsiteY562" fmla="*/ 78712 h 112464"/>
              <a:gd name="connsiteX563" fmla="*/ 1901259 w 2496627"/>
              <a:gd name="connsiteY563" fmla="*/ 46753 h 112464"/>
              <a:gd name="connsiteX564" fmla="*/ 1892229 w 2496627"/>
              <a:gd name="connsiteY564" fmla="*/ 36186 h 112464"/>
              <a:gd name="connsiteX565" fmla="*/ 1978947 w 2496627"/>
              <a:gd name="connsiteY565" fmla="*/ 44640 h 112464"/>
              <a:gd name="connsiteX566" fmla="*/ 1969916 w 2496627"/>
              <a:gd name="connsiteY566" fmla="*/ 87038 h 112464"/>
              <a:gd name="connsiteX567" fmla="*/ 1957171 w 2496627"/>
              <a:gd name="connsiteY567" fmla="*/ 87038 h 112464"/>
              <a:gd name="connsiteX568" fmla="*/ 1965497 w 2496627"/>
              <a:gd name="connsiteY568" fmla="*/ 47778 h 112464"/>
              <a:gd name="connsiteX569" fmla="*/ 1966330 w 2496627"/>
              <a:gd name="connsiteY569" fmla="*/ 42014 h 112464"/>
              <a:gd name="connsiteX570" fmla="*/ 1961654 w 2496627"/>
              <a:gd name="connsiteY570" fmla="*/ 37339 h 112464"/>
              <a:gd name="connsiteX571" fmla="*/ 1945387 w 2496627"/>
              <a:gd name="connsiteY571" fmla="*/ 48355 h 112464"/>
              <a:gd name="connsiteX572" fmla="*/ 1937189 w 2496627"/>
              <a:gd name="connsiteY572" fmla="*/ 87038 h 112464"/>
              <a:gd name="connsiteX573" fmla="*/ 1924508 w 2496627"/>
              <a:gd name="connsiteY573" fmla="*/ 87038 h 112464"/>
              <a:gd name="connsiteX574" fmla="*/ 1933154 w 2496627"/>
              <a:gd name="connsiteY574" fmla="*/ 46049 h 112464"/>
              <a:gd name="connsiteX575" fmla="*/ 1934307 w 2496627"/>
              <a:gd name="connsiteY575" fmla="*/ 37018 h 112464"/>
              <a:gd name="connsiteX576" fmla="*/ 1933346 w 2496627"/>
              <a:gd name="connsiteY576" fmla="*/ 30806 h 112464"/>
              <a:gd name="connsiteX577" fmla="*/ 1945323 w 2496627"/>
              <a:gd name="connsiteY577" fmla="*/ 25874 h 112464"/>
              <a:gd name="connsiteX578" fmla="*/ 1946732 w 2496627"/>
              <a:gd name="connsiteY578" fmla="*/ 33240 h 112464"/>
              <a:gd name="connsiteX579" fmla="*/ 1946411 w 2496627"/>
              <a:gd name="connsiteY579" fmla="*/ 37018 h 112464"/>
              <a:gd name="connsiteX580" fmla="*/ 1967739 w 2496627"/>
              <a:gd name="connsiteY580" fmla="*/ 26451 h 112464"/>
              <a:gd name="connsiteX581" fmla="*/ 1979587 w 2496627"/>
              <a:gd name="connsiteY581" fmla="*/ 38171 h 112464"/>
              <a:gd name="connsiteX582" fmla="*/ 1979011 w 2496627"/>
              <a:gd name="connsiteY582" fmla="*/ 44640 h 112464"/>
              <a:gd name="connsiteX583" fmla="*/ 2045490 w 2496627"/>
              <a:gd name="connsiteY583" fmla="*/ 40733 h 112464"/>
              <a:gd name="connsiteX584" fmla="*/ 2039278 w 2496627"/>
              <a:gd name="connsiteY584" fmla="*/ 69682 h 112464"/>
              <a:gd name="connsiteX585" fmla="*/ 2035435 w 2496627"/>
              <a:gd name="connsiteY585" fmla="*/ 89856 h 112464"/>
              <a:gd name="connsiteX586" fmla="*/ 2004245 w 2496627"/>
              <a:gd name="connsiteY586" fmla="*/ 111888 h 112464"/>
              <a:gd name="connsiteX587" fmla="*/ 1983494 w 2496627"/>
              <a:gd name="connsiteY587" fmla="*/ 106636 h 112464"/>
              <a:gd name="connsiteX588" fmla="*/ 1987977 w 2496627"/>
              <a:gd name="connsiteY588" fmla="*/ 97478 h 112464"/>
              <a:gd name="connsiteX589" fmla="*/ 2005333 w 2496627"/>
              <a:gd name="connsiteY589" fmla="*/ 101961 h 112464"/>
              <a:gd name="connsiteX590" fmla="*/ 2022562 w 2496627"/>
              <a:gd name="connsiteY590" fmla="*/ 89920 h 112464"/>
              <a:gd name="connsiteX591" fmla="*/ 2024675 w 2496627"/>
              <a:gd name="connsiteY591" fmla="*/ 81274 h 112464"/>
              <a:gd name="connsiteX592" fmla="*/ 2008408 w 2496627"/>
              <a:gd name="connsiteY592" fmla="*/ 88447 h 112464"/>
              <a:gd name="connsiteX593" fmla="*/ 1990923 w 2496627"/>
              <a:gd name="connsiteY593" fmla="*/ 68273 h 112464"/>
              <a:gd name="connsiteX594" fmla="*/ 2004180 w 2496627"/>
              <a:gd name="connsiteY594" fmla="*/ 34969 h 112464"/>
              <a:gd name="connsiteX595" fmla="*/ 2026340 w 2496627"/>
              <a:gd name="connsiteY595" fmla="*/ 26323 h 112464"/>
              <a:gd name="connsiteX596" fmla="*/ 2048244 w 2496627"/>
              <a:gd name="connsiteY596" fmla="*/ 30870 h 112464"/>
              <a:gd name="connsiteX597" fmla="*/ 2045554 w 2496627"/>
              <a:gd name="connsiteY597" fmla="*/ 40861 h 112464"/>
              <a:gd name="connsiteX598" fmla="*/ 2025252 w 2496627"/>
              <a:gd name="connsiteY598" fmla="*/ 36762 h 112464"/>
              <a:gd name="connsiteX599" fmla="*/ 2013083 w 2496627"/>
              <a:gd name="connsiteY599" fmla="*/ 42270 h 112464"/>
              <a:gd name="connsiteX600" fmla="*/ 2004501 w 2496627"/>
              <a:gd name="connsiteY600" fmla="*/ 67824 h 112464"/>
              <a:gd name="connsiteX601" fmla="*/ 2012250 w 2496627"/>
              <a:gd name="connsiteY601" fmla="*/ 78136 h 112464"/>
              <a:gd name="connsiteX602" fmla="*/ 2026917 w 2496627"/>
              <a:gd name="connsiteY602" fmla="*/ 67568 h 112464"/>
              <a:gd name="connsiteX603" fmla="*/ 2033257 w 2496627"/>
              <a:gd name="connsiteY603" fmla="*/ 38363 h 112464"/>
              <a:gd name="connsiteX604" fmla="*/ 2025316 w 2496627"/>
              <a:gd name="connsiteY604" fmla="*/ 36698 h 112464"/>
              <a:gd name="connsiteX605" fmla="*/ 2110432 w 2496627"/>
              <a:gd name="connsiteY605" fmla="*/ 5444 h 112464"/>
              <a:gd name="connsiteX606" fmla="*/ 2108895 w 2496627"/>
              <a:gd name="connsiteY606" fmla="*/ 19854 h 112464"/>
              <a:gd name="connsiteX607" fmla="*/ 2098712 w 2496627"/>
              <a:gd name="connsiteY607" fmla="*/ 67632 h 112464"/>
              <a:gd name="connsiteX608" fmla="*/ 2097303 w 2496627"/>
              <a:gd name="connsiteY608" fmla="*/ 75958 h 112464"/>
              <a:gd name="connsiteX609" fmla="*/ 2100121 w 2496627"/>
              <a:gd name="connsiteY609" fmla="*/ 79097 h 112464"/>
              <a:gd name="connsiteX610" fmla="*/ 2102106 w 2496627"/>
              <a:gd name="connsiteY610" fmla="*/ 78840 h 112464"/>
              <a:gd name="connsiteX611" fmla="*/ 2102811 w 2496627"/>
              <a:gd name="connsiteY611" fmla="*/ 86718 h 112464"/>
              <a:gd name="connsiteX612" fmla="*/ 2094165 w 2496627"/>
              <a:gd name="connsiteY612" fmla="*/ 88255 h 112464"/>
              <a:gd name="connsiteX613" fmla="*/ 2083853 w 2496627"/>
              <a:gd name="connsiteY613" fmla="*/ 79097 h 112464"/>
              <a:gd name="connsiteX614" fmla="*/ 2085006 w 2496627"/>
              <a:gd name="connsiteY614" fmla="*/ 70771 h 112464"/>
              <a:gd name="connsiteX615" fmla="*/ 2095446 w 2496627"/>
              <a:gd name="connsiteY615" fmla="*/ 21904 h 112464"/>
              <a:gd name="connsiteX616" fmla="*/ 2097111 w 2496627"/>
              <a:gd name="connsiteY616" fmla="*/ 9607 h 112464"/>
              <a:gd name="connsiteX617" fmla="*/ 2096406 w 2496627"/>
              <a:gd name="connsiteY617" fmla="*/ 4483 h 112464"/>
              <a:gd name="connsiteX618" fmla="*/ 2109984 w 2496627"/>
              <a:gd name="connsiteY618" fmla="*/ 0 h 112464"/>
              <a:gd name="connsiteX619" fmla="*/ 2110432 w 2496627"/>
              <a:gd name="connsiteY619" fmla="*/ 5380 h 112464"/>
              <a:gd name="connsiteX620" fmla="*/ 2162950 w 2496627"/>
              <a:gd name="connsiteY620" fmla="*/ 54439 h 112464"/>
              <a:gd name="connsiteX621" fmla="*/ 2137780 w 2496627"/>
              <a:gd name="connsiteY621" fmla="*/ 61932 h 112464"/>
              <a:gd name="connsiteX622" fmla="*/ 2130607 w 2496627"/>
              <a:gd name="connsiteY622" fmla="*/ 61484 h 112464"/>
              <a:gd name="connsiteX623" fmla="*/ 2129902 w 2496627"/>
              <a:gd name="connsiteY623" fmla="*/ 67696 h 112464"/>
              <a:gd name="connsiteX624" fmla="*/ 2140662 w 2496627"/>
              <a:gd name="connsiteY624" fmla="*/ 78584 h 112464"/>
              <a:gd name="connsiteX625" fmla="*/ 2157442 w 2496627"/>
              <a:gd name="connsiteY625" fmla="*/ 72116 h 112464"/>
              <a:gd name="connsiteX626" fmla="*/ 2161413 w 2496627"/>
              <a:gd name="connsiteY626" fmla="*/ 80057 h 112464"/>
              <a:gd name="connsiteX627" fmla="*/ 2137267 w 2496627"/>
              <a:gd name="connsiteY627" fmla="*/ 88511 h 112464"/>
              <a:gd name="connsiteX628" fmla="*/ 2116197 w 2496627"/>
              <a:gd name="connsiteY628" fmla="*/ 66864 h 112464"/>
              <a:gd name="connsiteX629" fmla="*/ 2129454 w 2496627"/>
              <a:gd name="connsiteY629" fmla="*/ 34393 h 112464"/>
              <a:gd name="connsiteX630" fmla="*/ 2149500 w 2496627"/>
              <a:gd name="connsiteY630" fmla="*/ 26323 h 112464"/>
              <a:gd name="connsiteX631" fmla="*/ 2168266 w 2496627"/>
              <a:gd name="connsiteY631" fmla="*/ 42142 h 112464"/>
              <a:gd name="connsiteX632" fmla="*/ 2163014 w 2496627"/>
              <a:gd name="connsiteY632" fmla="*/ 54439 h 112464"/>
              <a:gd name="connsiteX633" fmla="*/ 2147835 w 2496627"/>
              <a:gd name="connsiteY633" fmla="*/ 35930 h 112464"/>
              <a:gd name="connsiteX634" fmla="*/ 2132720 w 2496627"/>
              <a:gd name="connsiteY634" fmla="*/ 52325 h 112464"/>
              <a:gd name="connsiteX635" fmla="*/ 2137844 w 2496627"/>
              <a:gd name="connsiteY635" fmla="*/ 52646 h 112464"/>
              <a:gd name="connsiteX636" fmla="*/ 2152702 w 2496627"/>
              <a:gd name="connsiteY636" fmla="*/ 48803 h 112464"/>
              <a:gd name="connsiteX637" fmla="*/ 2155136 w 2496627"/>
              <a:gd name="connsiteY637" fmla="*/ 42975 h 112464"/>
              <a:gd name="connsiteX638" fmla="*/ 2147771 w 2496627"/>
              <a:gd name="connsiteY638" fmla="*/ 35930 h 112464"/>
              <a:gd name="connsiteX639" fmla="*/ 2226739 w 2496627"/>
              <a:gd name="connsiteY639" fmla="*/ 44384 h 112464"/>
              <a:gd name="connsiteX640" fmla="*/ 2221936 w 2496627"/>
              <a:gd name="connsiteY640" fmla="*/ 67824 h 112464"/>
              <a:gd name="connsiteX641" fmla="*/ 2221103 w 2496627"/>
              <a:gd name="connsiteY641" fmla="*/ 73909 h 112464"/>
              <a:gd name="connsiteX642" fmla="*/ 2224049 w 2496627"/>
              <a:gd name="connsiteY642" fmla="*/ 81146 h 112464"/>
              <a:gd name="connsiteX643" fmla="*/ 2213482 w 2496627"/>
              <a:gd name="connsiteY643" fmla="*/ 89024 h 112464"/>
              <a:gd name="connsiteX644" fmla="*/ 2208999 w 2496627"/>
              <a:gd name="connsiteY644" fmla="*/ 79289 h 112464"/>
              <a:gd name="connsiteX645" fmla="*/ 2191194 w 2496627"/>
              <a:gd name="connsiteY645" fmla="*/ 88447 h 112464"/>
              <a:gd name="connsiteX646" fmla="*/ 2175759 w 2496627"/>
              <a:gd name="connsiteY646" fmla="*/ 69554 h 112464"/>
              <a:gd name="connsiteX647" fmla="*/ 2188312 w 2496627"/>
              <a:gd name="connsiteY647" fmla="*/ 35930 h 112464"/>
              <a:gd name="connsiteX648" fmla="*/ 2211881 w 2496627"/>
              <a:gd name="connsiteY648" fmla="*/ 26323 h 112464"/>
              <a:gd name="connsiteX649" fmla="*/ 2230262 w 2496627"/>
              <a:gd name="connsiteY649" fmla="*/ 30806 h 112464"/>
              <a:gd name="connsiteX650" fmla="*/ 2226739 w 2496627"/>
              <a:gd name="connsiteY650" fmla="*/ 44384 h 112464"/>
              <a:gd name="connsiteX651" fmla="*/ 2210280 w 2496627"/>
              <a:gd name="connsiteY651" fmla="*/ 36506 h 112464"/>
              <a:gd name="connsiteX652" fmla="*/ 2196702 w 2496627"/>
              <a:gd name="connsiteY652" fmla="*/ 43039 h 112464"/>
              <a:gd name="connsiteX653" fmla="*/ 2188952 w 2496627"/>
              <a:gd name="connsiteY653" fmla="*/ 69169 h 112464"/>
              <a:gd name="connsiteX654" fmla="*/ 2195421 w 2496627"/>
              <a:gd name="connsiteY654" fmla="*/ 78072 h 112464"/>
              <a:gd name="connsiteX655" fmla="*/ 2209511 w 2496627"/>
              <a:gd name="connsiteY655" fmla="*/ 66736 h 112464"/>
              <a:gd name="connsiteX656" fmla="*/ 2215852 w 2496627"/>
              <a:gd name="connsiteY656" fmla="*/ 37659 h 112464"/>
              <a:gd name="connsiteX657" fmla="*/ 2210343 w 2496627"/>
              <a:gd name="connsiteY657" fmla="*/ 36506 h 112464"/>
              <a:gd name="connsiteX658" fmla="*/ 2276311 w 2496627"/>
              <a:gd name="connsiteY658" fmla="*/ 39452 h 112464"/>
              <a:gd name="connsiteX659" fmla="*/ 2272212 w 2496627"/>
              <a:gd name="connsiteY659" fmla="*/ 38492 h 112464"/>
              <a:gd name="connsiteX660" fmla="*/ 2258378 w 2496627"/>
              <a:gd name="connsiteY660" fmla="*/ 48931 h 112464"/>
              <a:gd name="connsiteX661" fmla="*/ 2250308 w 2496627"/>
              <a:gd name="connsiteY661" fmla="*/ 87038 h 112464"/>
              <a:gd name="connsiteX662" fmla="*/ 2237563 w 2496627"/>
              <a:gd name="connsiteY662" fmla="*/ 87038 h 112464"/>
              <a:gd name="connsiteX663" fmla="*/ 2246017 w 2496627"/>
              <a:gd name="connsiteY663" fmla="*/ 47458 h 112464"/>
              <a:gd name="connsiteX664" fmla="*/ 2247298 w 2496627"/>
              <a:gd name="connsiteY664" fmla="*/ 37147 h 112464"/>
              <a:gd name="connsiteX665" fmla="*/ 2246465 w 2496627"/>
              <a:gd name="connsiteY665" fmla="*/ 30806 h 112464"/>
              <a:gd name="connsiteX666" fmla="*/ 2258442 w 2496627"/>
              <a:gd name="connsiteY666" fmla="*/ 25874 h 112464"/>
              <a:gd name="connsiteX667" fmla="*/ 2259723 w 2496627"/>
              <a:gd name="connsiteY667" fmla="*/ 33240 h 112464"/>
              <a:gd name="connsiteX668" fmla="*/ 2259402 w 2496627"/>
              <a:gd name="connsiteY668" fmla="*/ 37467 h 112464"/>
              <a:gd name="connsiteX669" fmla="*/ 2277079 w 2496627"/>
              <a:gd name="connsiteY669" fmla="*/ 26323 h 112464"/>
              <a:gd name="connsiteX670" fmla="*/ 2282011 w 2496627"/>
              <a:gd name="connsiteY670" fmla="*/ 27283 h 112464"/>
              <a:gd name="connsiteX671" fmla="*/ 2276375 w 2496627"/>
              <a:gd name="connsiteY671" fmla="*/ 39452 h 112464"/>
              <a:gd name="connsiteX672" fmla="*/ 2334080 w 2496627"/>
              <a:gd name="connsiteY672" fmla="*/ 44640 h 112464"/>
              <a:gd name="connsiteX673" fmla="*/ 2325049 w 2496627"/>
              <a:gd name="connsiteY673" fmla="*/ 87038 h 112464"/>
              <a:gd name="connsiteX674" fmla="*/ 2312304 w 2496627"/>
              <a:gd name="connsiteY674" fmla="*/ 87038 h 112464"/>
              <a:gd name="connsiteX675" fmla="*/ 2320630 w 2496627"/>
              <a:gd name="connsiteY675" fmla="*/ 47778 h 112464"/>
              <a:gd name="connsiteX676" fmla="*/ 2321463 w 2496627"/>
              <a:gd name="connsiteY676" fmla="*/ 42014 h 112464"/>
              <a:gd name="connsiteX677" fmla="*/ 2316788 w 2496627"/>
              <a:gd name="connsiteY677" fmla="*/ 37339 h 112464"/>
              <a:gd name="connsiteX678" fmla="*/ 2300520 w 2496627"/>
              <a:gd name="connsiteY678" fmla="*/ 48355 h 112464"/>
              <a:gd name="connsiteX679" fmla="*/ 2292322 w 2496627"/>
              <a:gd name="connsiteY679" fmla="*/ 87038 h 112464"/>
              <a:gd name="connsiteX680" fmla="*/ 2279641 w 2496627"/>
              <a:gd name="connsiteY680" fmla="*/ 87038 h 112464"/>
              <a:gd name="connsiteX681" fmla="*/ 2288287 w 2496627"/>
              <a:gd name="connsiteY681" fmla="*/ 46049 h 112464"/>
              <a:gd name="connsiteX682" fmla="*/ 2289440 w 2496627"/>
              <a:gd name="connsiteY682" fmla="*/ 37018 h 112464"/>
              <a:gd name="connsiteX683" fmla="*/ 2288479 w 2496627"/>
              <a:gd name="connsiteY683" fmla="*/ 30806 h 112464"/>
              <a:gd name="connsiteX684" fmla="*/ 2300456 w 2496627"/>
              <a:gd name="connsiteY684" fmla="*/ 25874 h 112464"/>
              <a:gd name="connsiteX685" fmla="*/ 2301865 w 2496627"/>
              <a:gd name="connsiteY685" fmla="*/ 33240 h 112464"/>
              <a:gd name="connsiteX686" fmla="*/ 2301545 w 2496627"/>
              <a:gd name="connsiteY686" fmla="*/ 37018 h 112464"/>
              <a:gd name="connsiteX687" fmla="*/ 2322872 w 2496627"/>
              <a:gd name="connsiteY687" fmla="*/ 26451 h 112464"/>
              <a:gd name="connsiteX688" fmla="*/ 2334720 w 2496627"/>
              <a:gd name="connsiteY688" fmla="*/ 38171 h 112464"/>
              <a:gd name="connsiteX689" fmla="*/ 2334144 w 2496627"/>
              <a:gd name="connsiteY689" fmla="*/ 44640 h 112464"/>
              <a:gd name="connsiteX690" fmla="*/ 2392810 w 2496627"/>
              <a:gd name="connsiteY690" fmla="*/ 54439 h 112464"/>
              <a:gd name="connsiteX691" fmla="*/ 2367640 w 2496627"/>
              <a:gd name="connsiteY691" fmla="*/ 61932 h 112464"/>
              <a:gd name="connsiteX692" fmla="*/ 2360467 w 2496627"/>
              <a:gd name="connsiteY692" fmla="*/ 61484 h 112464"/>
              <a:gd name="connsiteX693" fmla="*/ 2359762 w 2496627"/>
              <a:gd name="connsiteY693" fmla="*/ 67696 h 112464"/>
              <a:gd name="connsiteX694" fmla="*/ 2370522 w 2496627"/>
              <a:gd name="connsiteY694" fmla="*/ 78584 h 112464"/>
              <a:gd name="connsiteX695" fmla="*/ 2387302 w 2496627"/>
              <a:gd name="connsiteY695" fmla="*/ 72116 h 112464"/>
              <a:gd name="connsiteX696" fmla="*/ 2391272 w 2496627"/>
              <a:gd name="connsiteY696" fmla="*/ 80057 h 112464"/>
              <a:gd name="connsiteX697" fmla="*/ 2367127 w 2496627"/>
              <a:gd name="connsiteY697" fmla="*/ 88511 h 112464"/>
              <a:gd name="connsiteX698" fmla="*/ 2346056 w 2496627"/>
              <a:gd name="connsiteY698" fmla="*/ 66864 h 112464"/>
              <a:gd name="connsiteX699" fmla="*/ 2359314 w 2496627"/>
              <a:gd name="connsiteY699" fmla="*/ 34393 h 112464"/>
              <a:gd name="connsiteX700" fmla="*/ 2379360 w 2496627"/>
              <a:gd name="connsiteY700" fmla="*/ 26323 h 112464"/>
              <a:gd name="connsiteX701" fmla="*/ 2398125 w 2496627"/>
              <a:gd name="connsiteY701" fmla="*/ 42142 h 112464"/>
              <a:gd name="connsiteX702" fmla="*/ 2392874 w 2496627"/>
              <a:gd name="connsiteY702" fmla="*/ 54439 h 112464"/>
              <a:gd name="connsiteX703" fmla="*/ 2377695 w 2496627"/>
              <a:gd name="connsiteY703" fmla="*/ 35930 h 112464"/>
              <a:gd name="connsiteX704" fmla="*/ 2362580 w 2496627"/>
              <a:gd name="connsiteY704" fmla="*/ 52325 h 112464"/>
              <a:gd name="connsiteX705" fmla="*/ 2367704 w 2496627"/>
              <a:gd name="connsiteY705" fmla="*/ 52646 h 112464"/>
              <a:gd name="connsiteX706" fmla="*/ 2382562 w 2496627"/>
              <a:gd name="connsiteY706" fmla="*/ 48803 h 112464"/>
              <a:gd name="connsiteX707" fmla="*/ 2384996 w 2496627"/>
              <a:gd name="connsiteY707" fmla="*/ 42975 h 112464"/>
              <a:gd name="connsiteX708" fmla="*/ 2377631 w 2496627"/>
              <a:gd name="connsiteY708" fmla="*/ 35930 h 112464"/>
              <a:gd name="connsiteX709" fmla="*/ 2443085 w 2496627"/>
              <a:gd name="connsiteY709" fmla="*/ 39452 h 112464"/>
              <a:gd name="connsiteX710" fmla="*/ 2438987 w 2496627"/>
              <a:gd name="connsiteY710" fmla="*/ 38492 h 112464"/>
              <a:gd name="connsiteX711" fmla="*/ 2425153 w 2496627"/>
              <a:gd name="connsiteY711" fmla="*/ 48931 h 112464"/>
              <a:gd name="connsiteX712" fmla="*/ 2417083 w 2496627"/>
              <a:gd name="connsiteY712" fmla="*/ 87038 h 112464"/>
              <a:gd name="connsiteX713" fmla="*/ 2404338 w 2496627"/>
              <a:gd name="connsiteY713" fmla="*/ 87038 h 112464"/>
              <a:gd name="connsiteX714" fmla="*/ 2412792 w 2496627"/>
              <a:gd name="connsiteY714" fmla="*/ 47458 h 112464"/>
              <a:gd name="connsiteX715" fmla="*/ 2414073 w 2496627"/>
              <a:gd name="connsiteY715" fmla="*/ 37147 h 112464"/>
              <a:gd name="connsiteX716" fmla="*/ 2413240 w 2496627"/>
              <a:gd name="connsiteY716" fmla="*/ 30806 h 112464"/>
              <a:gd name="connsiteX717" fmla="*/ 2425217 w 2496627"/>
              <a:gd name="connsiteY717" fmla="*/ 25874 h 112464"/>
              <a:gd name="connsiteX718" fmla="*/ 2426498 w 2496627"/>
              <a:gd name="connsiteY718" fmla="*/ 33240 h 112464"/>
              <a:gd name="connsiteX719" fmla="*/ 2426177 w 2496627"/>
              <a:gd name="connsiteY719" fmla="*/ 37467 h 112464"/>
              <a:gd name="connsiteX720" fmla="*/ 2443854 w 2496627"/>
              <a:gd name="connsiteY720" fmla="*/ 26323 h 112464"/>
              <a:gd name="connsiteX721" fmla="*/ 2448786 w 2496627"/>
              <a:gd name="connsiteY721" fmla="*/ 27283 h 112464"/>
              <a:gd name="connsiteX722" fmla="*/ 2443149 w 2496627"/>
              <a:gd name="connsiteY722" fmla="*/ 39452 h 112464"/>
              <a:gd name="connsiteX723" fmla="*/ 2491504 w 2496627"/>
              <a:gd name="connsiteY723" fmla="*/ 39772 h 112464"/>
              <a:gd name="connsiteX724" fmla="*/ 2477350 w 2496627"/>
              <a:gd name="connsiteY724" fmla="*/ 35673 h 112464"/>
              <a:gd name="connsiteX725" fmla="*/ 2466590 w 2496627"/>
              <a:gd name="connsiteY725" fmla="*/ 42911 h 112464"/>
              <a:gd name="connsiteX726" fmla="*/ 2472931 w 2496627"/>
              <a:gd name="connsiteY726" fmla="*/ 49828 h 112464"/>
              <a:gd name="connsiteX727" fmla="*/ 2479976 w 2496627"/>
              <a:gd name="connsiteY727" fmla="*/ 52518 h 112464"/>
              <a:gd name="connsiteX728" fmla="*/ 2492016 w 2496627"/>
              <a:gd name="connsiteY728" fmla="*/ 66608 h 112464"/>
              <a:gd name="connsiteX729" fmla="*/ 2464605 w 2496627"/>
              <a:gd name="connsiteY729" fmla="*/ 88767 h 112464"/>
              <a:gd name="connsiteX730" fmla="*/ 2442701 w 2496627"/>
              <a:gd name="connsiteY730" fmla="*/ 82555 h 112464"/>
              <a:gd name="connsiteX731" fmla="*/ 2447825 w 2496627"/>
              <a:gd name="connsiteY731" fmla="*/ 73076 h 112464"/>
              <a:gd name="connsiteX732" fmla="*/ 2466334 w 2496627"/>
              <a:gd name="connsiteY732" fmla="*/ 78904 h 112464"/>
              <a:gd name="connsiteX733" fmla="*/ 2477670 w 2496627"/>
              <a:gd name="connsiteY733" fmla="*/ 70322 h 112464"/>
              <a:gd name="connsiteX734" fmla="*/ 2470177 w 2496627"/>
              <a:gd name="connsiteY734" fmla="*/ 62573 h 112464"/>
              <a:gd name="connsiteX735" fmla="*/ 2463388 w 2496627"/>
              <a:gd name="connsiteY735" fmla="*/ 60011 h 112464"/>
              <a:gd name="connsiteX736" fmla="*/ 2452244 w 2496627"/>
              <a:gd name="connsiteY736" fmla="*/ 45857 h 112464"/>
              <a:gd name="connsiteX737" fmla="*/ 2478118 w 2496627"/>
              <a:gd name="connsiteY737" fmla="*/ 25682 h 112464"/>
              <a:gd name="connsiteX738" fmla="*/ 2496628 w 2496627"/>
              <a:gd name="connsiteY738" fmla="*/ 30742 h 112464"/>
              <a:gd name="connsiteX739" fmla="*/ 2491504 w 2496627"/>
              <a:gd name="connsiteY739" fmla="*/ 39772 h 11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Lst>
            <a:rect l="l" t="t" r="r" b="b"/>
            <a:pathLst>
              <a:path w="2496627" h="112464">
                <a:moveTo>
                  <a:pt x="55271" y="87038"/>
                </a:moveTo>
                <a:lnTo>
                  <a:pt x="41309" y="87038"/>
                </a:lnTo>
                <a:lnTo>
                  <a:pt x="30550" y="48034"/>
                </a:lnTo>
                <a:cubicBezTo>
                  <a:pt x="27860" y="38043"/>
                  <a:pt x="25426" y="27283"/>
                  <a:pt x="25170" y="24337"/>
                </a:cubicBezTo>
                <a:cubicBezTo>
                  <a:pt x="24722" y="28116"/>
                  <a:pt x="22928" y="38748"/>
                  <a:pt x="21327" y="47074"/>
                </a:cubicBezTo>
                <a:lnTo>
                  <a:pt x="13386" y="87038"/>
                </a:lnTo>
                <a:lnTo>
                  <a:pt x="0" y="87038"/>
                </a:lnTo>
                <a:lnTo>
                  <a:pt x="17356" y="6084"/>
                </a:lnTo>
                <a:lnTo>
                  <a:pt x="32215" y="6084"/>
                </a:lnTo>
                <a:lnTo>
                  <a:pt x="44063" y="46882"/>
                </a:lnTo>
                <a:cubicBezTo>
                  <a:pt x="46497" y="55207"/>
                  <a:pt x="47842" y="64110"/>
                  <a:pt x="48162" y="67376"/>
                </a:cubicBezTo>
                <a:cubicBezTo>
                  <a:pt x="48483" y="63854"/>
                  <a:pt x="50276" y="52005"/>
                  <a:pt x="51941" y="43935"/>
                </a:cubicBezTo>
                <a:lnTo>
                  <a:pt x="59562" y="6084"/>
                </a:lnTo>
                <a:lnTo>
                  <a:pt x="72564" y="6084"/>
                </a:lnTo>
                <a:lnTo>
                  <a:pt x="55335" y="87038"/>
                </a:lnTo>
                <a:close/>
                <a:moveTo>
                  <a:pt x="123736" y="70386"/>
                </a:moveTo>
                <a:cubicBezTo>
                  <a:pt x="123288" y="72628"/>
                  <a:pt x="123032" y="74485"/>
                  <a:pt x="123032" y="76214"/>
                </a:cubicBezTo>
                <a:cubicBezTo>
                  <a:pt x="123032" y="79161"/>
                  <a:pt x="123736" y="81466"/>
                  <a:pt x="125145" y="83580"/>
                </a:cubicBezTo>
                <a:lnTo>
                  <a:pt x="114386" y="89216"/>
                </a:lnTo>
                <a:cubicBezTo>
                  <a:pt x="112272" y="86782"/>
                  <a:pt x="110863" y="83580"/>
                  <a:pt x="110863" y="79481"/>
                </a:cubicBezTo>
                <a:lnTo>
                  <a:pt x="110863" y="79032"/>
                </a:lnTo>
                <a:cubicBezTo>
                  <a:pt x="105227" y="85117"/>
                  <a:pt x="98566" y="88767"/>
                  <a:pt x="91393" y="88767"/>
                </a:cubicBezTo>
                <a:cubicBezTo>
                  <a:pt x="82811" y="88767"/>
                  <a:pt x="77815" y="84668"/>
                  <a:pt x="77815" y="76727"/>
                </a:cubicBezTo>
                <a:cubicBezTo>
                  <a:pt x="77815" y="74293"/>
                  <a:pt x="78136" y="71091"/>
                  <a:pt x="78840" y="67696"/>
                </a:cubicBezTo>
                <a:lnTo>
                  <a:pt x="87038" y="28821"/>
                </a:lnTo>
                <a:lnTo>
                  <a:pt x="100295" y="26387"/>
                </a:lnTo>
                <a:lnTo>
                  <a:pt x="92098" y="65263"/>
                </a:lnTo>
                <a:cubicBezTo>
                  <a:pt x="91393" y="68337"/>
                  <a:pt x="90945" y="71347"/>
                  <a:pt x="90945" y="73140"/>
                </a:cubicBezTo>
                <a:cubicBezTo>
                  <a:pt x="90945" y="76791"/>
                  <a:pt x="92674" y="78776"/>
                  <a:pt x="95620" y="78776"/>
                </a:cubicBezTo>
                <a:cubicBezTo>
                  <a:pt x="100744" y="78776"/>
                  <a:pt x="107917" y="73717"/>
                  <a:pt x="111888" y="67184"/>
                </a:cubicBezTo>
                <a:lnTo>
                  <a:pt x="120086" y="29077"/>
                </a:lnTo>
                <a:lnTo>
                  <a:pt x="133087" y="26643"/>
                </a:lnTo>
                <a:lnTo>
                  <a:pt x="123736" y="70450"/>
                </a:lnTo>
                <a:close/>
                <a:moveTo>
                  <a:pt x="179072" y="39452"/>
                </a:moveTo>
                <a:cubicBezTo>
                  <a:pt x="177919" y="38748"/>
                  <a:pt x="176702" y="38492"/>
                  <a:pt x="174973" y="38492"/>
                </a:cubicBezTo>
                <a:cubicBezTo>
                  <a:pt x="170874" y="38492"/>
                  <a:pt x="166327" y="41630"/>
                  <a:pt x="161139" y="48931"/>
                </a:cubicBezTo>
                <a:lnTo>
                  <a:pt x="153069" y="87038"/>
                </a:lnTo>
                <a:lnTo>
                  <a:pt x="140324" y="87038"/>
                </a:lnTo>
                <a:lnTo>
                  <a:pt x="148778" y="47458"/>
                </a:lnTo>
                <a:cubicBezTo>
                  <a:pt x="149739" y="43103"/>
                  <a:pt x="150059" y="39836"/>
                  <a:pt x="150059" y="37147"/>
                </a:cubicBezTo>
                <a:cubicBezTo>
                  <a:pt x="150059" y="34713"/>
                  <a:pt x="149803" y="32663"/>
                  <a:pt x="149226" y="30806"/>
                </a:cubicBezTo>
                <a:lnTo>
                  <a:pt x="161203" y="25874"/>
                </a:lnTo>
                <a:cubicBezTo>
                  <a:pt x="162036" y="27860"/>
                  <a:pt x="162484" y="30550"/>
                  <a:pt x="162484" y="33240"/>
                </a:cubicBezTo>
                <a:cubicBezTo>
                  <a:pt x="162484" y="34649"/>
                  <a:pt x="162356" y="36058"/>
                  <a:pt x="162164" y="37467"/>
                </a:cubicBezTo>
                <a:cubicBezTo>
                  <a:pt x="167543" y="30678"/>
                  <a:pt x="174140" y="26323"/>
                  <a:pt x="179840" y="26323"/>
                </a:cubicBezTo>
                <a:cubicBezTo>
                  <a:pt x="181954" y="26323"/>
                  <a:pt x="182978" y="26579"/>
                  <a:pt x="184772" y="27283"/>
                </a:cubicBezTo>
                <a:lnTo>
                  <a:pt x="179136" y="39452"/>
                </a:lnTo>
                <a:close/>
                <a:moveTo>
                  <a:pt x="218780" y="36890"/>
                </a:moveTo>
                <a:lnTo>
                  <a:pt x="207444" y="36890"/>
                </a:lnTo>
                <a:lnTo>
                  <a:pt x="200783" y="68785"/>
                </a:lnTo>
                <a:cubicBezTo>
                  <a:pt x="200335" y="71027"/>
                  <a:pt x="200079" y="73012"/>
                  <a:pt x="200079" y="74549"/>
                </a:cubicBezTo>
                <a:cubicBezTo>
                  <a:pt x="200079" y="78328"/>
                  <a:pt x="201808" y="79481"/>
                  <a:pt x="205587" y="79481"/>
                </a:cubicBezTo>
                <a:cubicBezTo>
                  <a:pt x="207444" y="79481"/>
                  <a:pt x="209685" y="79161"/>
                  <a:pt x="211543" y="78328"/>
                </a:cubicBezTo>
                <a:lnTo>
                  <a:pt x="211543" y="86270"/>
                </a:lnTo>
                <a:cubicBezTo>
                  <a:pt x="207444" y="87935"/>
                  <a:pt x="203345" y="88703"/>
                  <a:pt x="199246" y="88703"/>
                </a:cubicBezTo>
                <a:cubicBezTo>
                  <a:pt x="191304" y="88703"/>
                  <a:pt x="186821" y="84733"/>
                  <a:pt x="186821" y="78712"/>
                </a:cubicBezTo>
                <a:cubicBezTo>
                  <a:pt x="186821" y="76599"/>
                  <a:pt x="187077" y="73589"/>
                  <a:pt x="187654" y="70642"/>
                </a:cubicBezTo>
                <a:lnTo>
                  <a:pt x="194827" y="36890"/>
                </a:lnTo>
                <a:lnTo>
                  <a:pt x="188166" y="36890"/>
                </a:lnTo>
                <a:lnTo>
                  <a:pt x="190023" y="27732"/>
                </a:lnTo>
                <a:lnTo>
                  <a:pt x="196684" y="27732"/>
                </a:lnTo>
                <a:cubicBezTo>
                  <a:pt x="197837" y="22352"/>
                  <a:pt x="199054" y="17741"/>
                  <a:pt x="200527" y="13322"/>
                </a:cubicBezTo>
                <a:lnTo>
                  <a:pt x="214233" y="10183"/>
                </a:lnTo>
                <a:cubicBezTo>
                  <a:pt x="212568" y="15243"/>
                  <a:pt x="210582" y="22160"/>
                  <a:pt x="209429" y="27732"/>
                </a:cubicBezTo>
                <a:lnTo>
                  <a:pt x="223583" y="27732"/>
                </a:lnTo>
                <a:lnTo>
                  <a:pt x="218780" y="36890"/>
                </a:lnTo>
                <a:close/>
                <a:moveTo>
                  <a:pt x="268736" y="70386"/>
                </a:moveTo>
                <a:cubicBezTo>
                  <a:pt x="268287" y="72628"/>
                  <a:pt x="268031" y="74485"/>
                  <a:pt x="268031" y="76214"/>
                </a:cubicBezTo>
                <a:cubicBezTo>
                  <a:pt x="268031" y="79161"/>
                  <a:pt x="268736" y="81466"/>
                  <a:pt x="270145" y="83580"/>
                </a:cubicBezTo>
                <a:lnTo>
                  <a:pt x="259385" y="89216"/>
                </a:lnTo>
                <a:cubicBezTo>
                  <a:pt x="257271" y="86782"/>
                  <a:pt x="255862" y="83580"/>
                  <a:pt x="255862" y="79481"/>
                </a:cubicBezTo>
                <a:lnTo>
                  <a:pt x="255862" y="79032"/>
                </a:lnTo>
                <a:cubicBezTo>
                  <a:pt x="250226" y="85117"/>
                  <a:pt x="243566" y="88767"/>
                  <a:pt x="236393" y="88767"/>
                </a:cubicBezTo>
                <a:cubicBezTo>
                  <a:pt x="227810" y="88767"/>
                  <a:pt x="222815" y="84668"/>
                  <a:pt x="222815" y="76727"/>
                </a:cubicBezTo>
                <a:cubicBezTo>
                  <a:pt x="222815" y="74293"/>
                  <a:pt x="223135" y="71091"/>
                  <a:pt x="223840" y="67696"/>
                </a:cubicBezTo>
                <a:lnTo>
                  <a:pt x="232037" y="28821"/>
                </a:lnTo>
                <a:lnTo>
                  <a:pt x="245295" y="26387"/>
                </a:lnTo>
                <a:lnTo>
                  <a:pt x="237097" y="65263"/>
                </a:lnTo>
                <a:cubicBezTo>
                  <a:pt x="236393" y="68337"/>
                  <a:pt x="235944" y="71347"/>
                  <a:pt x="235944" y="73140"/>
                </a:cubicBezTo>
                <a:cubicBezTo>
                  <a:pt x="235944" y="76791"/>
                  <a:pt x="237673" y="78776"/>
                  <a:pt x="240620" y="78776"/>
                </a:cubicBezTo>
                <a:cubicBezTo>
                  <a:pt x="245743" y="78776"/>
                  <a:pt x="252916" y="73717"/>
                  <a:pt x="256887" y="67184"/>
                </a:cubicBezTo>
                <a:lnTo>
                  <a:pt x="265085" y="29077"/>
                </a:lnTo>
                <a:lnTo>
                  <a:pt x="278086" y="26643"/>
                </a:lnTo>
                <a:lnTo>
                  <a:pt x="268736" y="70450"/>
                </a:lnTo>
                <a:close/>
                <a:moveTo>
                  <a:pt x="324007" y="39452"/>
                </a:moveTo>
                <a:cubicBezTo>
                  <a:pt x="322854" y="38748"/>
                  <a:pt x="321637" y="38492"/>
                  <a:pt x="319908" y="38492"/>
                </a:cubicBezTo>
                <a:cubicBezTo>
                  <a:pt x="315809" y="38492"/>
                  <a:pt x="311262" y="41630"/>
                  <a:pt x="306074" y="48931"/>
                </a:cubicBezTo>
                <a:lnTo>
                  <a:pt x="298004" y="87038"/>
                </a:lnTo>
                <a:lnTo>
                  <a:pt x="285259" y="87038"/>
                </a:lnTo>
                <a:lnTo>
                  <a:pt x="293713" y="47458"/>
                </a:lnTo>
                <a:cubicBezTo>
                  <a:pt x="294674" y="43103"/>
                  <a:pt x="294994" y="39836"/>
                  <a:pt x="294994" y="37147"/>
                </a:cubicBezTo>
                <a:cubicBezTo>
                  <a:pt x="294994" y="34713"/>
                  <a:pt x="294738" y="32663"/>
                  <a:pt x="294162" y="30806"/>
                </a:cubicBezTo>
                <a:lnTo>
                  <a:pt x="306138" y="25874"/>
                </a:lnTo>
                <a:cubicBezTo>
                  <a:pt x="306971" y="27860"/>
                  <a:pt x="307419" y="30550"/>
                  <a:pt x="307419" y="33240"/>
                </a:cubicBezTo>
                <a:cubicBezTo>
                  <a:pt x="307419" y="34649"/>
                  <a:pt x="307291" y="36058"/>
                  <a:pt x="307099" y="37467"/>
                </a:cubicBezTo>
                <a:cubicBezTo>
                  <a:pt x="312479" y="30678"/>
                  <a:pt x="319075" y="26323"/>
                  <a:pt x="324776" y="26323"/>
                </a:cubicBezTo>
                <a:cubicBezTo>
                  <a:pt x="326889" y="26323"/>
                  <a:pt x="327914" y="26579"/>
                  <a:pt x="329707" y="27283"/>
                </a:cubicBezTo>
                <a:lnTo>
                  <a:pt x="324071" y="39452"/>
                </a:lnTo>
                <a:close/>
                <a:moveTo>
                  <a:pt x="340915" y="87038"/>
                </a:moveTo>
                <a:lnTo>
                  <a:pt x="327786" y="87038"/>
                </a:lnTo>
                <a:lnTo>
                  <a:pt x="340210" y="28436"/>
                </a:lnTo>
                <a:lnTo>
                  <a:pt x="353660" y="26451"/>
                </a:lnTo>
                <a:lnTo>
                  <a:pt x="340915" y="87038"/>
                </a:lnTo>
                <a:close/>
                <a:moveTo>
                  <a:pt x="350650" y="19150"/>
                </a:moveTo>
                <a:cubicBezTo>
                  <a:pt x="345975" y="19150"/>
                  <a:pt x="342068" y="15307"/>
                  <a:pt x="342068" y="10568"/>
                </a:cubicBezTo>
                <a:cubicBezTo>
                  <a:pt x="342068" y="5828"/>
                  <a:pt x="345911" y="1921"/>
                  <a:pt x="350714" y="1921"/>
                </a:cubicBezTo>
                <a:cubicBezTo>
                  <a:pt x="355517" y="1921"/>
                  <a:pt x="359168" y="5764"/>
                  <a:pt x="359168" y="10504"/>
                </a:cubicBezTo>
                <a:cubicBezTo>
                  <a:pt x="359168" y="15243"/>
                  <a:pt x="355389" y="19150"/>
                  <a:pt x="350586" y="19150"/>
                </a:cubicBezTo>
                <a:close/>
                <a:moveTo>
                  <a:pt x="414952" y="44640"/>
                </a:moveTo>
                <a:lnTo>
                  <a:pt x="405921" y="87038"/>
                </a:lnTo>
                <a:lnTo>
                  <a:pt x="393176" y="87038"/>
                </a:lnTo>
                <a:lnTo>
                  <a:pt x="401502" y="47778"/>
                </a:lnTo>
                <a:cubicBezTo>
                  <a:pt x="402079" y="45216"/>
                  <a:pt x="402335" y="43295"/>
                  <a:pt x="402335" y="42014"/>
                </a:cubicBezTo>
                <a:cubicBezTo>
                  <a:pt x="402335" y="38620"/>
                  <a:pt x="400798" y="37339"/>
                  <a:pt x="397659" y="37339"/>
                </a:cubicBezTo>
                <a:cubicBezTo>
                  <a:pt x="393432" y="37339"/>
                  <a:pt x="387604" y="40285"/>
                  <a:pt x="381392" y="48355"/>
                </a:cubicBezTo>
                <a:lnTo>
                  <a:pt x="373194" y="87038"/>
                </a:lnTo>
                <a:lnTo>
                  <a:pt x="360513" y="87038"/>
                </a:lnTo>
                <a:lnTo>
                  <a:pt x="369159" y="46049"/>
                </a:lnTo>
                <a:cubicBezTo>
                  <a:pt x="369864" y="42398"/>
                  <a:pt x="370312" y="39516"/>
                  <a:pt x="370312" y="37018"/>
                </a:cubicBezTo>
                <a:cubicBezTo>
                  <a:pt x="370312" y="34777"/>
                  <a:pt x="369992" y="32791"/>
                  <a:pt x="369351" y="30806"/>
                </a:cubicBezTo>
                <a:lnTo>
                  <a:pt x="381328" y="25874"/>
                </a:lnTo>
                <a:cubicBezTo>
                  <a:pt x="382160" y="27732"/>
                  <a:pt x="382737" y="30422"/>
                  <a:pt x="382737" y="33240"/>
                </a:cubicBezTo>
                <a:cubicBezTo>
                  <a:pt x="382737" y="34393"/>
                  <a:pt x="382609" y="35673"/>
                  <a:pt x="382417" y="37018"/>
                </a:cubicBezTo>
                <a:cubicBezTo>
                  <a:pt x="388053" y="30230"/>
                  <a:pt x="395546" y="26451"/>
                  <a:pt x="403744" y="26451"/>
                </a:cubicBezTo>
                <a:cubicBezTo>
                  <a:pt x="411109" y="26451"/>
                  <a:pt x="415592" y="30998"/>
                  <a:pt x="415592" y="38171"/>
                </a:cubicBezTo>
                <a:cubicBezTo>
                  <a:pt x="415592" y="40157"/>
                  <a:pt x="415464" y="42654"/>
                  <a:pt x="415016" y="44640"/>
                </a:cubicBezTo>
                <a:close/>
                <a:moveTo>
                  <a:pt x="481559" y="40733"/>
                </a:moveTo>
                <a:lnTo>
                  <a:pt x="475347" y="69682"/>
                </a:lnTo>
                <a:cubicBezTo>
                  <a:pt x="473361" y="78712"/>
                  <a:pt x="472529" y="85373"/>
                  <a:pt x="471504" y="89856"/>
                </a:cubicBezTo>
                <a:cubicBezTo>
                  <a:pt x="467725" y="106508"/>
                  <a:pt x="455685" y="111888"/>
                  <a:pt x="440314" y="111888"/>
                </a:cubicBezTo>
                <a:cubicBezTo>
                  <a:pt x="432692" y="111888"/>
                  <a:pt x="425775" y="110159"/>
                  <a:pt x="419563" y="106636"/>
                </a:cubicBezTo>
                <a:lnTo>
                  <a:pt x="424046" y="97478"/>
                </a:lnTo>
                <a:cubicBezTo>
                  <a:pt x="429106" y="100552"/>
                  <a:pt x="434614" y="101961"/>
                  <a:pt x="441403" y="101961"/>
                </a:cubicBezTo>
                <a:cubicBezTo>
                  <a:pt x="451394" y="101961"/>
                  <a:pt x="456389" y="98182"/>
                  <a:pt x="458631" y="89920"/>
                </a:cubicBezTo>
                <a:cubicBezTo>
                  <a:pt x="458951" y="88639"/>
                  <a:pt x="460360" y="82299"/>
                  <a:pt x="460744" y="81274"/>
                </a:cubicBezTo>
                <a:cubicBezTo>
                  <a:pt x="456197" y="86334"/>
                  <a:pt x="450753" y="88447"/>
                  <a:pt x="444477" y="88447"/>
                </a:cubicBezTo>
                <a:cubicBezTo>
                  <a:pt x="432756" y="88447"/>
                  <a:pt x="426992" y="81658"/>
                  <a:pt x="426992" y="68273"/>
                </a:cubicBezTo>
                <a:cubicBezTo>
                  <a:pt x="426992" y="56104"/>
                  <a:pt x="432052" y="42398"/>
                  <a:pt x="440250" y="34969"/>
                </a:cubicBezTo>
                <a:cubicBezTo>
                  <a:pt x="446206" y="29589"/>
                  <a:pt x="453635" y="26323"/>
                  <a:pt x="462410" y="26323"/>
                </a:cubicBezTo>
                <a:cubicBezTo>
                  <a:pt x="472016" y="26323"/>
                  <a:pt x="477845" y="27604"/>
                  <a:pt x="484313" y="30870"/>
                </a:cubicBezTo>
                <a:cubicBezTo>
                  <a:pt x="483993" y="31895"/>
                  <a:pt x="482456" y="37082"/>
                  <a:pt x="481623" y="40861"/>
                </a:cubicBezTo>
                <a:close/>
                <a:moveTo>
                  <a:pt x="461257" y="36762"/>
                </a:moveTo>
                <a:cubicBezTo>
                  <a:pt x="457158" y="36762"/>
                  <a:pt x="452098" y="38748"/>
                  <a:pt x="449088" y="42270"/>
                </a:cubicBezTo>
                <a:cubicBezTo>
                  <a:pt x="444157" y="47906"/>
                  <a:pt x="440506" y="59819"/>
                  <a:pt x="440506" y="67824"/>
                </a:cubicBezTo>
                <a:cubicBezTo>
                  <a:pt x="440506" y="74741"/>
                  <a:pt x="443324" y="78136"/>
                  <a:pt x="448256" y="78136"/>
                </a:cubicBezTo>
                <a:cubicBezTo>
                  <a:pt x="453507" y="78136"/>
                  <a:pt x="459271" y="73909"/>
                  <a:pt x="462922" y="67568"/>
                </a:cubicBezTo>
                <a:lnTo>
                  <a:pt x="469262" y="38363"/>
                </a:lnTo>
                <a:cubicBezTo>
                  <a:pt x="467405" y="37211"/>
                  <a:pt x="464715" y="36698"/>
                  <a:pt x="461321" y="36698"/>
                </a:cubicBezTo>
                <a:close/>
                <a:moveTo>
                  <a:pt x="561488" y="40989"/>
                </a:moveTo>
                <a:cubicBezTo>
                  <a:pt x="558414" y="37915"/>
                  <a:pt x="554827" y="36634"/>
                  <a:pt x="551305" y="36634"/>
                </a:cubicBezTo>
                <a:cubicBezTo>
                  <a:pt x="547782" y="36634"/>
                  <a:pt x="544260" y="38363"/>
                  <a:pt x="541698" y="41438"/>
                </a:cubicBezTo>
                <a:cubicBezTo>
                  <a:pt x="537471" y="46561"/>
                  <a:pt x="533500" y="58986"/>
                  <a:pt x="533500" y="68145"/>
                </a:cubicBezTo>
                <a:cubicBezTo>
                  <a:pt x="533500" y="75190"/>
                  <a:pt x="536639" y="78712"/>
                  <a:pt x="542275" y="78712"/>
                </a:cubicBezTo>
                <a:cubicBezTo>
                  <a:pt x="546758" y="78712"/>
                  <a:pt x="551433" y="76343"/>
                  <a:pt x="555724" y="72500"/>
                </a:cubicBezTo>
                <a:lnTo>
                  <a:pt x="560399" y="80570"/>
                </a:lnTo>
                <a:cubicBezTo>
                  <a:pt x="553867" y="85821"/>
                  <a:pt x="547526" y="88447"/>
                  <a:pt x="539457" y="88447"/>
                </a:cubicBezTo>
                <a:cubicBezTo>
                  <a:pt x="526199" y="88447"/>
                  <a:pt x="519538" y="81082"/>
                  <a:pt x="519538" y="68145"/>
                </a:cubicBezTo>
                <a:cubicBezTo>
                  <a:pt x="519538" y="53991"/>
                  <a:pt x="526583" y="39772"/>
                  <a:pt x="534653" y="32984"/>
                </a:cubicBezTo>
                <a:cubicBezTo>
                  <a:pt x="540033" y="28436"/>
                  <a:pt x="545925" y="26067"/>
                  <a:pt x="553418" y="26067"/>
                </a:cubicBezTo>
                <a:cubicBezTo>
                  <a:pt x="559055" y="26067"/>
                  <a:pt x="564434" y="28052"/>
                  <a:pt x="568533" y="32279"/>
                </a:cubicBezTo>
                <a:lnTo>
                  <a:pt x="561488" y="40925"/>
                </a:lnTo>
                <a:close/>
                <a:moveTo>
                  <a:pt x="590437" y="88447"/>
                </a:moveTo>
                <a:cubicBezTo>
                  <a:pt x="577308" y="88447"/>
                  <a:pt x="569814" y="80826"/>
                  <a:pt x="569814" y="67248"/>
                </a:cubicBezTo>
                <a:cubicBezTo>
                  <a:pt x="569814" y="44384"/>
                  <a:pt x="583776" y="26323"/>
                  <a:pt x="603438" y="26323"/>
                </a:cubicBezTo>
                <a:cubicBezTo>
                  <a:pt x="617016" y="26323"/>
                  <a:pt x="624381" y="34200"/>
                  <a:pt x="624381" y="47202"/>
                </a:cubicBezTo>
                <a:cubicBezTo>
                  <a:pt x="624381" y="68849"/>
                  <a:pt x="612212" y="88447"/>
                  <a:pt x="590373" y="88447"/>
                </a:cubicBezTo>
                <a:close/>
                <a:moveTo>
                  <a:pt x="601453" y="36186"/>
                </a:moveTo>
                <a:cubicBezTo>
                  <a:pt x="589732" y="36186"/>
                  <a:pt x="583648" y="54951"/>
                  <a:pt x="583648" y="68401"/>
                </a:cubicBezTo>
                <a:cubicBezTo>
                  <a:pt x="583648" y="75574"/>
                  <a:pt x="587042" y="78712"/>
                  <a:pt x="592807" y="78712"/>
                </a:cubicBezTo>
                <a:cubicBezTo>
                  <a:pt x="604271" y="78712"/>
                  <a:pt x="610483" y="61164"/>
                  <a:pt x="610483" y="46753"/>
                </a:cubicBezTo>
                <a:cubicBezTo>
                  <a:pt x="610483" y="38812"/>
                  <a:pt x="606704" y="36186"/>
                  <a:pt x="601453" y="36186"/>
                </a:cubicBezTo>
                <a:close/>
                <a:moveTo>
                  <a:pt x="688171" y="44640"/>
                </a:moveTo>
                <a:lnTo>
                  <a:pt x="679140" y="87038"/>
                </a:lnTo>
                <a:lnTo>
                  <a:pt x="666395" y="87038"/>
                </a:lnTo>
                <a:lnTo>
                  <a:pt x="674721" y="47778"/>
                </a:lnTo>
                <a:cubicBezTo>
                  <a:pt x="675297" y="45216"/>
                  <a:pt x="675554" y="43295"/>
                  <a:pt x="675554" y="42014"/>
                </a:cubicBezTo>
                <a:cubicBezTo>
                  <a:pt x="675554" y="38620"/>
                  <a:pt x="674016" y="37339"/>
                  <a:pt x="670878" y="37339"/>
                </a:cubicBezTo>
                <a:cubicBezTo>
                  <a:pt x="666651" y="37339"/>
                  <a:pt x="660823" y="40285"/>
                  <a:pt x="654611" y="48355"/>
                </a:cubicBezTo>
                <a:lnTo>
                  <a:pt x="646413" y="87038"/>
                </a:lnTo>
                <a:lnTo>
                  <a:pt x="633732" y="87038"/>
                </a:lnTo>
                <a:lnTo>
                  <a:pt x="642378" y="46049"/>
                </a:lnTo>
                <a:cubicBezTo>
                  <a:pt x="643082" y="42398"/>
                  <a:pt x="643531" y="39516"/>
                  <a:pt x="643531" y="37018"/>
                </a:cubicBezTo>
                <a:cubicBezTo>
                  <a:pt x="643531" y="34777"/>
                  <a:pt x="643210" y="32791"/>
                  <a:pt x="642570" y="30806"/>
                </a:cubicBezTo>
                <a:lnTo>
                  <a:pt x="654547" y="25874"/>
                </a:lnTo>
                <a:cubicBezTo>
                  <a:pt x="655379" y="27732"/>
                  <a:pt x="655956" y="30422"/>
                  <a:pt x="655956" y="33240"/>
                </a:cubicBezTo>
                <a:cubicBezTo>
                  <a:pt x="655956" y="34393"/>
                  <a:pt x="655827" y="35673"/>
                  <a:pt x="655635" y="37018"/>
                </a:cubicBezTo>
                <a:cubicBezTo>
                  <a:pt x="661271" y="30230"/>
                  <a:pt x="668765" y="26451"/>
                  <a:pt x="676963" y="26451"/>
                </a:cubicBezTo>
                <a:cubicBezTo>
                  <a:pt x="684328" y="26451"/>
                  <a:pt x="688811" y="30998"/>
                  <a:pt x="688811" y="38171"/>
                </a:cubicBezTo>
                <a:cubicBezTo>
                  <a:pt x="688811" y="40157"/>
                  <a:pt x="688683" y="42654"/>
                  <a:pt x="688235" y="44640"/>
                </a:cubicBezTo>
                <a:close/>
                <a:moveTo>
                  <a:pt x="747028" y="87038"/>
                </a:moveTo>
                <a:lnTo>
                  <a:pt x="733899" y="87038"/>
                </a:lnTo>
                <a:lnTo>
                  <a:pt x="744531" y="36890"/>
                </a:lnTo>
                <a:lnTo>
                  <a:pt x="722499" y="36890"/>
                </a:lnTo>
                <a:lnTo>
                  <a:pt x="712508" y="87743"/>
                </a:lnTo>
                <a:cubicBezTo>
                  <a:pt x="710394" y="98759"/>
                  <a:pt x="705463" y="106956"/>
                  <a:pt x="700083" y="112464"/>
                </a:cubicBezTo>
                <a:lnTo>
                  <a:pt x="691437" y="105804"/>
                </a:lnTo>
                <a:cubicBezTo>
                  <a:pt x="694831" y="101705"/>
                  <a:pt x="698354" y="95044"/>
                  <a:pt x="699891" y="87422"/>
                </a:cubicBezTo>
                <a:lnTo>
                  <a:pt x="709882" y="36890"/>
                </a:lnTo>
                <a:lnTo>
                  <a:pt x="703926" y="36890"/>
                </a:lnTo>
                <a:lnTo>
                  <a:pt x="705911" y="27732"/>
                </a:lnTo>
                <a:lnTo>
                  <a:pt x="711675" y="27732"/>
                </a:lnTo>
                <a:lnTo>
                  <a:pt x="713212" y="19662"/>
                </a:lnTo>
                <a:cubicBezTo>
                  <a:pt x="714621" y="11913"/>
                  <a:pt x="718016" y="6661"/>
                  <a:pt x="723204" y="3843"/>
                </a:cubicBezTo>
                <a:cubicBezTo>
                  <a:pt x="726598" y="1985"/>
                  <a:pt x="730441" y="1025"/>
                  <a:pt x="735052" y="1025"/>
                </a:cubicBezTo>
                <a:cubicBezTo>
                  <a:pt x="740112" y="1025"/>
                  <a:pt x="744211" y="1857"/>
                  <a:pt x="747221" y="3971"/>
                </a:cubicBezTo>
                <a:lnTo>
                  <a:pt x="741969" y="12425"/>
                </a:lnTo>
                <a:cubicBezTo>
                  <a:pt x="740240" y="11272"/>
                  <a:pt x="737422" y="10696"/>
                  <a:pt x="734796" y="10696"/>
                </a:cubicBezTo>
                <a:cubicBezTo>
                  <a:pt x="730313" y="10696"/>
                  <a:pt x="726854" y="13770"/>
                  <a:pt x="725893" y="19022"/>
                </a:cubicBezTo>
                <a:lnTo>
                  <a:pt x="724228" y="27796"/>
                </a:lnTo>
                <a:lnTo>
                  <a:pt x="759645" y="27796"/>
                </a:lnTo>
                <a:lnTo>
                  <a:pt x="747093" y="87102"/>
                </a:lnTo>
                <a:close/>
                <a:moveTo>
                  <a:pt x="756763" y="19150"/>
                </a:moveTo>
                <a:cubicBezTo>
                  <a:pt x="752088" y="19150"/>
                  <a:pt x="748181" y="15307"/>
                  <a:pt x="748181" y="10568"/>
                </a:cubicBezTo>
                <a:cubicBezTo>
                  <a:pt x="748181" y="5828"/>
                  <a:pt x="752024" y="1921"/>
                  <a:pt x="756828" y="1921"/>
                </a:cubicBezTo>
                <a:cubicBezTo>
                  <a:pt x="761631" y="1921"/>
                  <a:pt x="765410" y="5764"/>
                  <a:pt x="765410" y="10504"/>
                </a:cubicBezTo>
                <a:cubicBezTo>
                  <a:pt x="765410" y="15243"/>
                  <a:pt x="761567" y="19150"/>
                  <a:pt x="756763" y="19150"/>
                </a:cubicBezTo>
                <a:close/>
                <a:moveTo>
                  <a:pt x="816774" y="66415"/>
                </a:moveTo>
                <a:cubicBezTo>
                  <a:pt x="815365" y="72756"/>
                  <a:pt x="814917" y="76983"/>
                  <a:pt x="814917" y="79801"/>
                </a:cubicBezTo>
                <a:cubicBezTo>
                  <a:pt x="814917" y="82619"/>
                  <a:pt x="815365" y="84156"/>
                  <a:pt x="816198" y="85565"/>
                </a:cubicBezTo>
                <a:lnTo>
                  <a:pt x="805182" y="88127"/>
                </a:lnTo>
                <a:cubicBezTo>
                  <a:pt x="803773" y="86462"/>
                  <a:pt x="802940" y="83900"/>
                  <a:pt x="802940" y="80762"/>
                </a:cubicBezTo>
                <a:lnTo>
                  <a:pt x="802940" y="79609"/>
                </a:lnTo>
                <a:cubicBezTo>
                  <a:pt x="798393" y="85245"/>
                  <a:pt x="792309" y="88255"/>
                  <a:pt x="785456" y="88255"/>
                </a:cubicBezTo>
                <a:cubicBezTo>
                  <a:pt x="773607" y="88255"/>
                  <a:pt x="767971" y="81210"/>
                  <a:pt x="767971" y="67889"/>
                </a:cubicBezTo>
                <a:cubicBezTo>
                  <a:pt x="767971" y="56040"/>
                  <a:pt x="772647" y="43423"/>
                  <a:pt x="780973" y="35225"/>
                </a:cubicBezTo>
                <a:cubicBezTo>
                  <a:pt x="786609" y="29717"/>
                  <a:pt x="793974" y="26899"/>
                  <a:pt x="800763" y="26899"/>
                </a:cubicBezTo>
                <a:cubicBezTo>
                  <a:pt x="806015" y="26899"/>
                  <a:pt x="810113" y="27732"/>
                  <a:pt x="812099" y="28757"/>
                </a:cubicBezTo>
                <a:cubicBezTo>
                  <a:pt x="812099" y="28180"/>
                  <a:pt x="813124" y="22800"/>
                  <a:pt x="813636" y="20815"/>
                </a:cubicBezTo>
                <a:lnTo>
                  <a:pt x="817863" y="897"/>
                </a:lnTo>
                <a:lnTo>
                  <a:pt x="830160" y="3010"/>
                </a:lnTo>
                <a:lnTo>
                  <a:pt x="816710" y="66544"/>
                </a:lnTo>
                <a:close/>
                <a:moveTo>
                  <a:pt x="800378" y="37211"/>
                </a:moveTo>
                <a:cubicBezTo>
                  <a:pt x="796600" y="37211"/>
                  <a:pt x="792437" y="39068"/>
                  <a:pt x="789619" y="42590"/>
                </a:cubicBezTo>
                <a:cubicBezTo>
                  <a:pt x="784815" y="48419"/>
                  <a:pt x="781549" y="59947"/>
                  <a:pt x="781549" y="68017"/>
                </a:cubicBezTo>
                <a:cubicBezTo>
                  <a:pt x="781549" y="74485"/>
                  <a:pt x="783919" y="77880"/>
                  <a:pt x="788722" y="77880"/>
                </a:cubicBezTo>
                <a:cubicBezTo>
                  <a:pt x="793526" y="77880"/>
                  <a:pt x="800058" y="73525"/>
                  <a:pt x="803709" y="67312"/>
                </a:cubicBezTo>
                <a:lnTo>
                  <a:pt x="809665" y="39516"/>
                </a:lnTo>
                <a:cubicBezTo>
                  <a:pt x="807231" y="37851"/>
                  <a:pt x="804734" y="37147"/>
                  <a:pt x="800378" y="37147"/>
                </a:cubicBezTo>
                <a:close/>
                <a:moveTo>
                  <a:pt x="880372" y="54439"/>
                </a:moveTo>
                <a:cubicBezTo>
                  <a:pt x="875440" y="59242"/>
                  <a:pt x="867370" y="61932"/>
                  <a:pt x="855202" y="61932"/>
                </a:cubicBezTo>
                <a:cubicBezTo>
                  <a:pt x="851935" y="61932"/>
                  <a:pt x="849117" y="61484"/>
                  <a:pt x="848028" y="61484"/>
                </a:cubicBezTo>
                <a:cubicBezTo>
                  <a:pt x="847772" y="62637"/>
                  <a:pt x="847324" y="65839"/>
                  <a:pt x="847324" y="67696"/>
                </a:cubicBezTo>
                <a:cubicBezTo>
                  <a:pt x="847324" y="75062"/>
                  <a:pt x="851679" y="78584"/>
                  <a:pt x="858084" y="78584"/>
                </a:cubicBezTo>
                <a:cubicBezTo>
                  <a:pt x="864488" y="78584"/>
                  <a:pt x="869356" y="76471"/>
                  <a:pt x="874864" y="72116"/>
                </a:cubicBezTo>
                <a:lnTo>
                  <a:pt x="878834" y="80057"/>
                </a:lnTo>
                <a:cubicBezTo>
                  <a:pt x="871661" y="85821"/>
                  <a:pt x="864680" y="88511"/>
                  <a:pt x="854689" y="88511"/>
                </a:cubicBezTo>
                <a:cubicBezTo>
                  <a:pt x="842008" y="88511"/>
                  <a:pt x="833618" y="80890"/>
                  <a:pt x="833618" y="66864"/>
                </a:cubicBezTo>
                <a:cubicBezTo>
                  <a:pt x="833618" y="55015"/>
                  <a:pt x="838742" y="42270"/>
                  <a:pt x="846876" y="34393"/>
                </a:cubicBezTo>
                <a:cubicBezTo>
                  <a:pt x="852704" y="28757"/>
                  <a:pt x="859301" y="26323"/>
                  <a:pt x="866922" y="26323"/>
                </a:cubicBezTo>
                <a:cubicBezTo>
                  <a:pt x="878386" y="26323"/>
                  <a:pt x="885687" y="31575"/>
                  <a:pt x="885687" y="42142"/>
                </a:cubicBezTo>
                <a:cubicBezTo>
                  <a:pt x="885687" y="46946"/>
                  <a:pt x="883830" y="51173"/>
                  <a:pt x="880436" y="54439"/>
                </a:cubicBezTo>
                <a:close/>
                <a:moveTo>
                  <a:pt x="865257" y="35930"/>
                </a:moveTo>
                <a:cubicBezTo>
                  <a:pt x="858596" y="35930"/>
                  <a:pt x="852704" y="41181"/>
                  <a:pt x="850142" y="52325"/>
                </a:cubicBezTo>
                <a:cubicBezTo>
                  <a:pt x="850846" y="52325"/>
                  <a:pt x="853280" y="52646"/>
                  <a:pt x="855266" y="52646"/>
                </a:cubicBezTo>
                <a:cubicBezTo>
                  <a:pt x="862439" y="52646"/>
                  <a:pt x="867306" y="51621"/>
                  <a:pt x="870124" y="48803"/>
                </a:cubicBezTo>
                <a:cubicBezTo>
                  <a:pt x="871661" y="47266"/>
                  <a:pt x="872558" y="45408"/>
                  <a:pt x="872558" y="42975"/>
                </a:cubicBezTo>
                <a:cubicBezTo>
                  <a:pt x="872558" y="39004"/>
                  <a:pt x="870573" y="35930"/>
                  <a:pt x="865193" y="35930"/>
                </a:cubicBezTo>
                <a:close/>
                <a:moveTo>
                  <a:pt x="946467" y="44640"/>
                </a:moveTo>
                <a:lnTo>
                  <a:pt x="937436" y="87038"/>
                </a:lnTo>
                <a:lnTo>
                  <a:pt x="924691" y="87038"/>
                </a:lnTo>
                <a:lnTo>
                  <a:pt x="933017" y="47778"/>
                </a:lnTo>
                <a:cubicBezTo>
                  <a:pt x="933593" y="45216"/>
                  <a:pt x="933850" y="43295"/>
                  <a:pt x="933850" y="42014"/>
                </a:cubicBezTo>
                <a:cubicBezTo>
                  <a:pt x="933850" y="38620"/>
                  <a:pt x="932313" y="37339"/>
                  <a:pt x="929174" y="37339"/>
                </a:cubicBezTo>
                <a:cubicBezTo>
                  <a:pt x="924947" y="37339"/>
                  <a:pt x="919119" y="40285"/>
                  <a:pt x="912907" y="48355"/>
                </a:cubicBezTo>
                <a:lnTo>
                  <a:pt x="904709" y="87038"/>
                </a:lnTo>
                <a:lnTo>
                  <a:pt x="892028" y="87038"/>
                </a:lnTo>
                <a:lnTo>
                  <a:pt x="900674" y="46049"/>
                </a:lnTo>
                <a:cubicBezTo>
                  <a:pt x="901378" y="42398"/>
                  <a:pt x="901827" y="39516"/>
                  <a:pt x="901827" y="37018"/>
                </a:cubicBezTo>
                <a:cubicBezTo>
                  <a:pt x="901827" y="34777"/>
                  <a:pt x="901507" y="32791"/>
                  <a:pt x="900866" y="30806"/>
                </a:cubicBezTo>
                <a:lnTo>
                  <a:pt x="912843" y="25874"/>
                </a:lnTo>
                <a:cubicBezTo>
                  <a:pt x="913675" y="27732"/>
                  <a:pt x="914252" y="30422"/>
                  <a:pt x="914252" y="33240"/>
                </a:cubicBezTo>
                <a:cubicBezTo>
                  <a:pt x="914252" y="34393"/>
                  <a:pt x="914124" y="35673"/>
                  <a:pt x="913931" y="37018"/>
                </a:cubicBezTo>
                <a:cubicBezTo>
                  <a:pt x="919567" y="30230"/>
                  <a:pt x="927061" y="26451"/>
                  <a:pt x="935259" y="26451"/>
                </a:cubicBezTo>
                <a:cubicBezTo>
                  <a:pt x="942624" y="26451"/>
                  <a:pt x="947107" y="30998"/>
                  <a:pt x="947107" y="38171"/>
                </a:cubicBezTo>
                <a:cubicBezTo>
                  <a:pt x="947107" y="40157"/>
                  <a:pt x="946979" y="42654"/>
                  <a:pt x="946531" y="44640"/>
                </a:cubicBezTo>
                <a:close/>
                <a:moveTo>
                  <a:pt x="990658" y="36890"/>
                </a:moveTo>
                <a:lnTo>
                  <a:pt x="979322" y="36890"/>
                </a:lnTo>
                <a:lnTo>
                  <a:pt x="972661" y="68785"/>
                </a:lnTo>
                <a:cubicBezTo>
                  <a:pt x="972213" y="71027"/>
                  <a:pt x="971957" y="73012"/>
                  <a:pt x="971957" y="74549"/>
                </a:cubicBezTo>
                <a:cubicBezTo>
                  <a:pt x="971957" y="78328"/>
                  <a:pt x="973686" y="79481"/>
                  <a:pt x="977465" y="79481"/>
                </a:cubicBezTo>
                <a:cubicBezTo>
                  <a:pt x="979322" y="79481"/>
                  <a:pt x="981564" y="79161"/>
                  <a:pt x="983421" y="78328"/>
                </a:cubicBezTo>
                <a:lnTo>
                  <a:pt x="983421" y="86270"/>
                </a:lnTo>
                <a:cubicBezTo>
                  <a:pt x="979322" y="87935"/>
                  <a:pt x="975223" y="88703"/>
                  <a:pt x="971124" y="88703"/>
                </a:cubicBezTo>
                <a:cubicBezTo>
                  <a:pt x="963183" y="88703"/>
                  <a:pt x="958699" y="84733"/>
                  <a:pt x="958699" y="78712"/>
                </a:cubicBezTo>
                <a:cubicBezTo>
                  <a:pt x="958699" y="76599"/>
                  <a:pt x="958956" y="73589"/>
                  <a:pt x="959532" y="70642"/>
                </a:cubicBezTo>
                <a:lnTo>
                  <a:pt x="966705" y="36890"/>
                </a:lnTo>
                <a:lnTo>
                  <a:pt x="960044" y="36890"/>
                </a:lnTo>
                <a:lnTo>
                  <a:pt x="961902" y="27732"/>
                </a:lnTo>
                <a:lnTo>
                  <a:pt x="968562" y="27732"/>
                </a:lnTo>
                <a:cubicBezTo>
                  <a:pt x="969715" y="22352"/>
                  <a:pt x="970932" y="17741"/>
                  <a:pt x="972405" y="13322"/>
                </a:cubicBezTo>
                <a:lnTo>
                  <a:pt x="986111" y="10183"/>
                </a:lnTo>
                <a:cubicBezTo>
                  <a:pt x="984446" y="15243"/>
                  <a:pt x="982460" y="22160"/>
                  <a:pt x="981307" y="27732"/>
                </a:cubicBezTo>
                <a:lnTo>
                  <a:pt x="995462" y="27732"/>
                </a:lnTo>
                <a:lnTo>
                  <a:pt x="990658" y="36890"/>
                </a:lnTo>
                <a:close/>
                <a:moveTo>
                  <a:pt x="1071099" y="44384"/>
                </a:moveTo>
                <a:lnTo>
                  <a:pt x="1066296" y="67824"/>
                </a:lnTo>
                <a:cubicBezTo>
                  <a:pt x="1065848" y="70258"/>
                  <a:pt x="1065463" y="72308"/>
                  <a:pt x="1065463" y="73909"/>
                </a:cubicBezTo>
                <a:cubicBezTo>
                  <a:pt x="1065463" y="77047"/>
                  <a:pt x="1066488" y="79032"/>
                  <a:pt x="1068410" y="81146"/>
                </a:cubicBezTo>
                <a:lnTo>
                  <a:pt x="1057842" y="89024"/>
                </a:lnTo>
                <a:cubicBezTo>
                  <a:pt x="1054704" y="86462"/>
                  <a:pt x="1053359" y="83195"/>
                  <a:pt x="1053359" y="79289"/>
                </a:cubicBezTo>
                <a:cubicBezTo>
                  <a:pt x="1049132" y="85053"/>
                  <a:pt x="1043176" y="88447"/>
                  <a:pt x="1035554" y="88447"/>
                </a:cubicBezTo>
                <a:cubicBezTo>
                  <a:pt x="1026268" y="88447"/>
                  <a:pt x="1020119" y="82235"/>
                  <a:pt x="1020119" y="69554"/>
                </a:cubicBezTo>
                <a:cubicBezTo>
                  <a:pt x="1020119" y="56873"/>
                  <a:pt x="1025051" y="43807"/>
                  <a:pt x="1032672" y="35930"/>
                </a:cubicBezTo>
                <a:cubicBezTo>
                  <a:pt x="1039013" y="29461"/>
                  <a:pt x="1046762" y="26323"/>
                  <a:pt x="1056241" y="26323"/>
                </a:cubicBezTo>
                <a:cubicBezTo>
                  <a:pt x="1063030" y="26323"/>
                  <a:pt x="1069947" y="27732"/>
                  <a:pt x="1074622" y="30806"/>
                </a:cubicBezTo>
                <a:cubicBezTo>
                  <a:pt x="1073597" y="34072"/>
                  <a:pt x="1071932" y="40157"/>
                  <a:pt x="1071099" y="44384"/>
                </a:cubicBezTo>
                <a:close/>
                <a:moveTo>
                  <a:pt x="1054704" y="36506"/>
                </a:moveTo>
                <a:cubicBezTo>
                  <a:pt x="1049452" y="36506"/>
                  <a:pt x="1045673" y="37659"/>
                  <a:pt x="1041126" y="43039"/>
                </a:cubicBezTo>
                <a:cubicBezTo>
                  <a:pt x="1035874" y="49379"/>
                  <a:pt x="1033377" y="60843"/>
                  <a:pt x="1033377" y="69169"/>
                </a:cubicBezTo>
                <a:cubicBezTo>
                  <a:pt x="1033377" y="75638"/>
                  <a:pt x="1035490" y="78072"/>
                  <a:pt x="1039845" y="78072"/>
                </a:cubicBezTo>
                <a:cubicBezTo>
                  <a:pt x="1045225" y="78072"/>
                  <a:pt x="1051181" y="72692"/>
                  <a:pt x="1053935" y="66736"/>
                </a:cubicBezTo>
                <a:lnTo>
                  <a:pt x="1060276" y="37659"/>
                </a:lnTo>
                <a:cubicBezTo>
                  <a:pt x="1059123" y="36954"/>
                  <a:pt x="1056753" y="36506"/>
                  <a:pt x="1054768" y="36506"/>
                </a:cubicBezTo>
                <a:close/>
                <a:moveTo>
                  <a:pt x="1136490" y="44640"/>
                </a:moveTo>
                <a:lnTo>
                  <a:pt x="1127460" y="87038"/>
                </a:lnTo>
                <a:lnTo>
                  <a:pt x="1114715" y="87038"/>
                </a:lnTo>
                <a:lnTo>
                  <a:pt x="1123041" y="47778"/>
                </a:lnTo>
                <a:cubicBezTo>
                  <a:pt x="1123617" y="45216"/>
                  <a:pt x="1123873" y="43295"/>
                  <a:pt x="1123873" y="42014"/>
                </a:cubicBezTo>
                <a:cubicBezTo>
                  <a:pt x="1123873" y="38620"/>
                  <a:pt x="1122336" y="37339"/>
                  <a:pt x="1119198" y="37339"/>
                </a:cubicBezTo>
                <a:cubicBezTo>
                  <a:pt x="1114971" y="37339"/>
                  <a:pt x="1109143" y="40285"/>
                  <a:pt x="1102930" y="48355"/>
                </a:cubicBezTo>
                <a:lnTo>
                  <a:pt x="1094732" y="87038"/>
                </a:lnTo>
                <a:lnTo>
                  <a:pt x="1082051" y="87038"/>
                </a:lnTo>
                <a:lnTo>
                  <a:pt x="1090697" y="46049"/>
                </a:lnTo>
                <a:cubicBezTo>
                  <a:pt x="1091402" y="42398"/>
                  <a:pt x="1091850" y="39516"/>
                  <a:pt x="1091850" y="37018"/>
                </a:cubicBezTo>
                <a:cubicBezTo>
                  <a:pt x="1091850" y="34777"/>
                  <a:pt x="1091530" y="32791"/>
                  <a:pt x="1090890" y="30806"/>
                </a:cubicBezTo>
                <a:lnTo>
                  <a:pt x="1102866" y="25874"/>
                </a:lnTo>
                <a:cubicBezTo>
                  <a:pt x="1103699" y="27732"/>
                  <a:pt x="1104275" y="30422"/>
                  <a:pt x="1104275" y="33240"/>
                </a:cubicBezTo>
                <a:cubicBezTo>
                  <a:pt x="1104275" y="34393"/>
                  <a:pt x="1104147" y="35673"/>
                  <a:pt x="1103955" y="37018"/>
                </a:cubicBezTo>
                <a:cubicBezTo>
                  <a:pt x="1109591" y="30230"/>
                  <a:pt x="1117084" y="26451"/>
                  <a:pt x="1125282" y="26451"/>
                </a:cubicBezTo>
                <a:cubicBezTo>
                  <a:pt x="1132647" y="26451"/>
                  <a:pt x="1137131" y="30998"/>
                  <a:pt x="1137131" y="38171"/>
                </a:cubicBezTo>
                <a:cubicBezTo>
                  <a:pt x="1137131" y="40157"/>
                  <a:pt x="1137002" y="42654"/>
                  <a:pt x="1136554" y="44640"/>
                </a:cubicBezTo>
                <a:close/>
                <a:moveTo>
                  <a:pt x="1197205" y="66415"/>
                </a:moveTo>
                <a:cubicBezTo>
                  <a:pt x="1195796" y="72756"/>
                  <a:pt x="1195348" y="76983"/>
                  <a:pt x="1195348" y="79801"/>
                </a:cubicBezTo>
                <a:cubicBezTo>
                  <a:pt x="1195348" y="82619"/>
                  <a:pt x="1195796" y="84156"/>
                  <a:pt x="1196629" y="85565"/>
                </a:cubicBezTo>
                <a:lnTo>
                  <a:pt x="1185613" y="88127"/>
                </a:lnTo>
                <a:cubicBezTo>
                  <a:pt x="1184204" y="86462"/>
                  <a:pt x="1183372" y="83900"/>
                  <a:pt x="1183372" y="80762"/>
                </a:cubicBezTo>
                <a:lnTo>
                  <a:pt x="1183372" y="79609"/>
                </a:lnTo>
                <a:cubicBezTo>
                  <a:pt x="1178824" y="85245"/>
                  <a:pt x="1172740" y="88255"/>
                  <a:pt x="1165887" y="88255"/>
                </a:cubicBezTo>
                <a:cubicBezTo>
                  <a:pt x="1154039" y="88255"/>
                  <a:pt x="1148403" y="81210"/>
                  <a:pt x="1148403" y="67889"/>
                </a:cubicBezTo>
                <a:cubicBezTo>
                  <a:pt x="1148403" y="56040"/>
                  <a:pt x="1153078" y="43423"/>
                  <a:pt x="1161404" y="35225"/>
                </a:cubicBezTo>
                <a:cubicBezTo>
                  <a:pt x="1167040" y="29717"/>
                  <a:pt x="1174405" y="26899"/>
                  <a:pt x="1181194" y="26899"/>
                </a:cubicBezTo>
                <a:cubicBezTo>
                  <a:pt x="1186446" y="26899"/>
                  <a:pt x="1190545" y="27732"/>
                  <a:pt x="1192530" y="28757"/>
                </a:cubicBezTo>
                <a:cubicBezTo>
                  <a:pt x="1192530" y="28180"/>
                  <a:pt x="1193555" y="22800"/>
                  <a:pt x="1194067" y="20815"/>
                </a:cubicBezTo>
                <a:lnTo>
                  <a:pt x="1198294" y="897"/>
                </a:lnTo>
                <a:lnTo>
                  <a:pt x="1210591" y="3010"/>
                </a:lnTo>
                <a:lnTo>
                  <a:pt x="1197141" y="66544"/>
                </a:lnTo>
                <a:close/>
                <a:moveTo>
                  <a:pt x="1180810" y="37211"/>
                </a:moveTo>
                <a:cubicBezTo>
                  <a:pt x="1177031" y="37211"/>
                  <a:pt x="1172868" y="39068"/>
                  <a:pt x="1170050" y="42590"/>
                </a:cubicBezTo>
                <a:cubicBezTo>
                  <a:pt x="1165247" y="48419"/>
                  <a:pt x="1161980" y="59947"/>
                  <a:pt x="1161980" y="68017"/>
                </a:cubicBezTo>
                <a:cubicBezTo>
                  <a:pt x="1161980" y="74485"/>
                  <a:pt x="1164350" y="77880"/>
                  <a:pt x="1169153" y="77880"/>
                </a:cubicBezTo>
                <a:cubicBezTo>
                  <a:pt x="1173957" y="77880"/>
                  <a:pt x="1180489" y="73525"/>
                  <a:pt x="1184140" y="67312"/>
                </a:cubicBezTo>
                <a:lnTo>
                  <a:pt x="1190096" y="39516"/>
                </a:lnTo>
                <a:cubicBezTo>
                  <a:pt x="1187663" y="37851"/>
                  <a:pt x="1185165" y="37147"/>
                  <a:pt x="1180810" y="37147"/>
                </a:cubicBezTo>
                <a:close/>
                <a:moveTo>
                  <a:pt x="1282386" y="40989"/>
                </a:moveTo>
                <a:cubicBezTo>
                  <a:pt x="1279312" y="37915"/>
                  <a:pt x="1275725" y="36634"/>
                  <a:pt x="1272203" y="36634"/>
                </a:cubicBezTo>
                <a:cubicBezTo>
                  <a:pt x="1268680" y="36634"/>
                  <a:pt x="1265158" y="38363"/>
                  <a:pt x="1262596" y="41438"/>
                </a:cubicBezTo>
                <a:cubicBezTo>
                  <a:pt x="1258369" y="46561"/>
                  <a:pt x="1254398" y="58986"/>
                  <a:pt x="1254398" y="68145"/>
                </a:cubicBezTo>
                <a:cubicBezTo>
                  <a:pt x="1254398" y="75190"/>
                  <a:pt x="1257536" y="78712"/>
                  <a:pt x="1263172" y="78712"/>
                </a:cubicBezTo>
                <a:cubicBezTo>
                  <a:pt x="1267656" y="78712"/>
                  <a:pt x="1272331" y="76343"/>
                  <a:pt x="1276622" y="72500"/>
                </a:cubicBezTo>
                <a:lnTo>
                  <a:pt x="1281297" y="80570"/>
                </a:lnTo>
                <a:cubicBezTo>
                  <a:pt x="1274765" y="85821"/>
                  <a:pt x="1268424" y="88447"/>
                  <a:pt x="1260354" y="88447"/>
                </a:cubicBezTo>
                <a:cubicBezTo>
                  <a:pt x="1247097" y="88447"/>
                  <a:pt x="1240436" y="81082"/>
                  <a:pt x="1240436" y="68145"/>
                </a:cubicBezTo>
                <a:cubicBezTo>
                  <a:pt x="1240436" y="53991"/>
                  <a:pt x="1247481" y="39772"/>
                  <a:pt x="1255551" y="32984"/>
                </a:cubicBezTo>
                <a:cubicBezTo>
                  <a:pt x="1260931" y="28436"/>
                  <a:pt x="1266823" y="26067"/>
                  <a:pt x="1274316" y="26067"/>
                </a:cubicBezTo>
                <a:cubicBezTo>
                  <a:pt x="1279952" y="26067"/>
                  <a:pt x="1285332" y="28052"/>
                  <a:pt x="1289431" y="32279"/>
                </a:cubicBezTo>
                <a:lnTo>
                  <a:pt x="1282386" y="40925"/>
                </a:lnTo>
                <a:close/>
                <a:moveTo>
                  <a:pt x="1330484" y="39452"/>
                </a:moveTo>
                <a:cubicBezTo>
                  <a:pt x="1329332" y="38748"/>
                  <a:pt x="1328115" y="38492"/>
                  <a:pt x="1326385" y="38492"/>
                </a:cubicBezTo>
                <a:cubicBezTo>
                  <a:pt x="1322287" y="38492"/>
                  <a:pt x="1317739" y="41630"/>
                  <a:pt x="1312552" y="48931"/>
                </a:cubicBezTo>
                <a:lnTo>
                  <a:pt x="1304482" y="87038"/>
                </a:lnTo>
                <a:lnTo>
                  <a:pt x="1291737" y="87038"/>
                </a:lnTo>
                <a:lnTo>
                  <a:pt x="1300191" y="47458"/>
                </a:lnTo>
                <a:cubicBezTo>
                  <a:pt x="1301151" y="43103"/>
                  <a:pt x="1301472" y="39836"/>
                  <a:pt x="1301472" y="37147"/>
                </a:cubicBezTo>
                <a:cubicBezTo>
                  <a:pt x="1301472" y="34713"/>
                  <a:pt x="1301216" y="32663"/>
                  <a:pt x="1300639" y="30806"/>
                </a:cubicBezTo>
                <a:lnTo>
                  <a:pt x="1312616" y="25874"/>
                </a:lnTo>
                <a:cubicBezTo>
                  <a:pt x="1313448" y="27860"/>
                  <a:pt x="1313897" y="30550"/>
                  <a:pt x="1313897" y="33240"/>
                </a:cubicBezTo>
                <a:cubicBezTo>
                  <a:pt x="1313897" y="34649"/>
                  <a:pt x="1313768" y="36058"/>
                  <a:pt x="1313576" y="37467"/>
                </a:cubicBezTo>
                <a:cubicBezTo>
                  <a:pt x="1318956" y="30678"/>
                  <a:pt x="1325553" y="26323"/>
                  <a:pt x="1331253" y="26323"/>
                </a:cubicBezTo>
                <a:cubicBezTo>
                  <a:pt x="1333366" y="26323"/>
                  <a:pt x="1334391" y="26579"/>
                  <a:pt x="1336184" y="27283"/>
                </a:cubicBezTo>
                <a:lnTo>
                  <a:pt x="1330548" y="39452"/>
                </a:lnTo>
                <a:close/>
                <a:moveTo>
                  <a:pt x="1381337" y="54439"/>
                </a:moveTo>
                <a:cubicBezTo>
                  <a:pt x="1376405" y="59242"/>
                  <a:pt x="1368335" y="61932"/>
                  <a:pt x="1356167" y="61932"/>
                </a:cubicBezTo>
                <a:cubicBezTo>
                  <a:pt x="1352900" y="61932"/>
                  <a:pt x="1350082" y="61484"/>
                  <a:pt x="1348994" y="61484"/>
                </a:cubicBezTo>
                <a:cubicBezTo>
                  <a:pt x="1348737" y="62637"/>
                  <a:pt x="1348289" y="65839"/>
                  <a:pt x="1348289" y="67696"/>
                </a:cubicBezTo>
                <a:cubicBezTo>
                  <a:pt x="1348289" y="75062"/>
                  <a:pt x="1352644" y="78584"/>
                  <a:pt x="1359049" y="78584"/>
                </a:cubicBezTo>
                <a:cubicBezTo>
                  <a:pt x="1365453" y="78584"/>
                  <a:pt x="1370321" y="76471"/>
                  <a:pt x="1375829" y="72116"/>
                </a:cubicBezTo>
                <a:lnTo>
                  <a:pt x="1379800" y="80057"/>
                </a:lnTo>
                <a:cubicBezTo>
                  <a:pt x="1372626" y="85821"/>
                  <a:pt x="1365645" y="88511"/>
                  <a:pt x="1355654" y="88511"/>
                </a:cubicBezTo>
                <a:cubicBezTo>
                  <a:pt x="1342973" y="88511"/>
                  <a:pt x="1334583" y="80890"/>
                  <a:pt x="1334583" y="66864"/>
                </a:cubicBezTo>
                <a:cubicBezTo>
                  <a:pt x="1334583" y="55015"/>
                  <a:pt x="1339707" y="42270"/>
                  <a:pt x="1347841" y="34393"/>
                </a:cubicBezTo>
                <a:cubicBezTo>
                  <a:pt x="1353669" y="28757"/>
                  <a:pt x="1360266" y="26323"/>
                  <a:pt x="1367887" y="26323"/>
                </a:cubicBezTo>
                <a:cubicBezTo>
                  <a:pt x="1379351" y="26323"/>
                  <a:pt x="1386652" y="31575"/>
                  <a:pt x="1386652" y="42142"/>
                </a:cubicBezTo>
                <a:cubicBezTo>
                  <a:pt x="1386652" y="46946"/>
                  <a:pt x="1384795" y="51173"/>
                  <a:pt x="1381401" y="54439"/>
                </a:cubicBezTo>
                <a:close/>
                <a:moveTo>
                  <a:pt x="1366222" y="35930"/>
                </a:moveTo>
                <a:cubicBezTo>
                  <a:pt x="1359561" y="35930"/>
                  <a:pt x="1353669" y="41181"/>
                  <a:pt x="1351107" y="52325"/>
                </a:cubicBezTo>
                <a:cubicBezTo>
                  <a:pt x="1351812" y="52325"/>
                  <a:pt x="1354245" y="52646"/>
                  <a:pt x="1356231" y="52646"/>
                </a:cubicBezTo>
                <a:cubicBezTo>
                  <a:pt x="1363404" y="52646"/>
                  <a:pt x="1368271" y="51621"/>
                  <a:pt x="1371089" y="48803"/>
                </a:cubicBezTo>
                <a:cubicBezTo>
                  <a:pt x="1372626" y="47266"/>
                  <a:pt x="1373523" y="45408"/>
                  <a:pt x="1373523" y="42975"/>
                </a:cubicBezTo>
                <a:cubicBezTo>
                  <a:pt x="1373523" y="39004"/>
                  <a:pt x="1371538" y="35930"/>
                  <a:pt x="1366158" y="35930"/>
                </a:cubicBezTo>
                <a:close/>
                <a:moveTo>
                  <a:pt x="1445062" y="44384"/>
                </a:moveTo>
                <a:lnTo>
                  <a:pt x="1440259" y="67824"/>
                </a:lnTo>
                <a:cubicBezTo>
                  <a:pt x="1439810" y="70258"/>
                  <a:pt x="1439426" y="72308"/>
                  <a:pt x="1439426" y="73909"/>
                </a:cubicBezTo>
                <a:cubicBezTo>
                  <a:pt x="1439426" y="77047"/>
                  <a:pt x="1440451" y="79032"/>
                  <a:pt x="1442372" y="81146"/>
                </a:cubicBezTo>
                <a:lnTo>
                  <a:pt x="1431805" y="89024"/>
                </a:lnTo>
                <a:cubicBezTo>
                  <a:pt x="1428666" y="86462"/>
                  <a:pt x="1427321" y="83195"/>
                  <a:pt x="1427321" y="79289"/>
                </a:cubicBezTo>
                <a:cubicBezTo>
                  <a:pt x="1423094" y="85053"/>
                  <a:pt x="1417138" y="88447"/>
                  <a:pt x="1409517" y="88447"/>
                </a:cubicBezTo>
                <a:cubicBezTo>
                  <a:pt x="1400230" y="88447"/>
                  <a:pt x="1394082" y="82235"/>
                  <a:pt x="1394082" y="69554"/>
                </a:cubicBezTo>
                <a:cubicBezTo>
                  <a:pt x="1394082" y="56873"/>
                  <a:pt x="1399013" y="43807"/>
                  <a:pt x="1406635" y="35930"/>
                </a:cubicBezTo>
                <a:cubicBezTo>
                  <a:pt x="1412975" y="29461"/>
                  <a:pt x="1420725" y="26323"/>
                  <a:pt x="1430203" y="26323"/>
                </a:cubicBezTo>
                <a:cubicBezTo>
                  <a:pt x="1436992" y="26323"/>
                  <a:pt x="1443909" y="27732"/>
                  <a:pt x="1448585" y="30806"/>
                </a:cubicBezTo>
                <a:cubicBezTo>
                  <a:pt x="1447560" y="34072"/>
                  <a:pt x="1445895" y="40157"/>
                  <a:pt x="1445062" y="44384"/>
                </a:cubicBezTo>
                <a:close/>
                <a:moveTo>
                  <a:pt x="1428666" y="36506"/>
                </a:moveTo>
                <a:cubicBezTo>
                  <a:pt x="1423415" y="36506"/>
                  <a:pt x="1419636" y="37659"/>
                  <a:pt x="1415089" y="43039"/>
                </a:cubicBezTo>
                <a:cubicBezTo>
                  <a:pt x="1409837" y="49379"/>
                  <a:pt x="1407339" y="60843"/>
                  <a:pt x="1407339" y="69169"/>
                </a:cubicBezTo>
                <a:cubicBezTo>
                  <a:pt x="1407339" y="75638"/>
                  <a:pt x="1409453" y="78072"/>
                  <a:pt x="1413808" y="78072"/>
                </a:cubicBezTo>
                <a:cubicBezTo>
                  <a:pt x="1419188" y="78072"/>
                  <a:pt x="1425144" y="72692"/>
                  <a:pt x="1427898" y="66736"/>
                </a:cubicBezTo>
                <a:lnTo>
                  <a:pt x="1434238" y="37659"/>
                </a:lnTo>
                <a:cubicBezTo>
                  <a:pt x="1433086" y="36954"/>
                  <a:pt x="1430716" y="36506"/>
                  <a:pt x="1428730" y="36506"/>
                </a:cubicBezTo>
                <a:close/>
                <a:moveTo>
                  <a:pt x="1490919" y="36890"/>
                </a:moveTo>
                <a:lnTo>
                  <a:pt x="1479583" y="36890"/>
                </a:lnTo>
                <a:lnTo>
                  <a:pt x="1472922" y="68785"/>
                </a:lnTo>
                <a:cubicBezTo>
                  <a:pt x="1472474" y="71027"/>
                  <a:pt x="1472217" y="73012"/>
                  <a:pt x="1472217" y="74549"/>
                </a:cubicBezTo>
                <a:cubicBezTo>
                  <a:pt x="1472217" y="78328"/>
                  <a:pt x="1473947" y="79481"/>
                  <a:pt x="1477725" y="79481"/>
                </a:cubicBezTo>
                <a:cubicBezTo>
                  <a:pt x="1479583" y="79481"/>
                  <a:pt x="1481824" y="79161"/>
                  <a:pt x="1483682" y="78328"/>
                </a:cubicBezTo>
                <a:lnTo>
                  <a:pt x="1483682" y="86270"/>
                </a:lnTo>
                <a:cubicBezTo>
                  <a:pt x="1479583" y="87935"/>
                  <a:pt x="1475484" y="88703"/>
                  <a:pt x="1471385" y="88703"/>
                </a:cubicBezTo>
                <a:cubicBezTo>
                  <a:pt x="1463443" y="88703"/>
                  <a:pt x="1458960" y="84733"/>
                  <a:pt x="1458960" y="78712"/>
                </a:cubicBezTo>
                <a:cubicBezTo>
                  <a:pt x="1458960" y="76599"/>
                  <a:pt x="1459216" y="73589"/>
                  <a:pt x="1459793" y="70642"/>
                </a:cubicBezTo>
                <a:lnTo>
                  <a:pt x="1466966" y="36890"/>
                </a:lnTo>
                <a:lnTo>
                  <a:pt x="1460305" y="36890"/>
                </a:lnTo>
                <a:lnTo>
                  <a:pt x="1462162" y="27732"/>
                </a:lnTo>
                <a:lnTo>
                  <a:pt x="1468823" y="27732"/>
                </a:lnTo>
                <a:cubicBezTo>
                  <a:pt x="1469976" y="22352"/>
                  <a:pt x="1471193" y="17741"/>
                  <a:pt x="1472666" y="13322"/>
                </a:cubicBezTo>
                <a:lnTo>
                  <a:pt x="1486371" y="10183"/>
                </a:lnTo>
                <a:cubicBezTo>
                  <a:pt x="1484706" y="15243"/>
                  <a:pt x="1482721" y="22160"/>
                  <a:pt x="1481568" y="27732"/>
                </a:cubicBezTo>
                <a:lnTo>
                  <a:pt x="1495722" y="27732"/>
                </a:lnTo>
                <a:lnTo>
                  <a:pt x="1490919" y="36890"/>
                </a:lnTo>
                <a:close/>
                <a:moveTo>
                  <a:pt x="1506290" y="87038"/>
                </a:moveTo>
                <a:lnTo>
                  <a:pt x="1493160" y="87038"/>
                </a:lnTo>
                <a:lnTo>
                  <a:pt x="1505585" y="28436"/>
                </a:lnTo>
                <a:lnTo>
                  <a:pt x="1519035" y="26451"/>
                </a:lnTo>
                <a:lnTo>
                  <a:pt x="1506290" y="87038"/>
                </a:lnTo>
                <a:close/>
                <a:moveTo>
                  <a:pt x="1516025" y="19150"/>
                </a:moveTo>
                <a:cubicBezTo>
                  <a:pt x="1511349" y="19150"/>
                  <a:pt x="1507443" y="15307"/>
                  <a:pt x="1507443" y="10568"/>
                </a:cubicBezTo>
                <a:cubicBezTo>
                  <a:pt x="1507443" y="5828"/>
                  <a:pt x="1511285" y="1921"/>
                  <a:pt x="1516089" y="1921"/>
                </a:cubicBezTo>
                <a:cubicBezTo>
                  <a:pt x="1520892" y="1921"/>
                  <a:pt x="1524543" y="5764"/>
                  <a:pt x="1524543" y="10504"/>
                </a:cubicBezTo>
                <a:cubicBezTo>
                  <a:pt x="1524543" y="15243"/>
                  <a:pt x="1520764" y="19150"/>
                  <a:pt x="1515961" y="19150"/>
                </a:cubicBezTo>
                <a:close/>
                <a:moveTo>
                  <a:pt x="1548816" y="87230"/>
                </a:moveTo>
                <a:lnTo>
                  <a:pt x="1537544" y="87230"/>
                </a:lnTo>
                <a:lnTo>
                  <a:pt x="1528642" y="28436"/>
                </a:lnTo>
                <a:lnTo>
                  <a:pt x="1541771" y="26451"/>
                </a:lnTo>
                <a:lnTo>
                  <a:pt x="1545614" y="59242"/>
                </a:lnTo>
                <a:cubicBezTo>
                  <a:pt x="1546062" y="63085"/>
                  <a:pt x="1546318" y="68401"/>
                  <a:pt x="1546318" y="71795"/>
                </a:cubicBezTo>
                <a:cubicBezTo>
                  <a:pt x="1547727" y="68657"/>
                  <a:pt x="1550994" y="61612"/>
                  <a:pt x="1552403" y="58922"/>
                </a:cubicBezTo>
                <a:lnTo>
                  <a:pt x="1569375" y="27732"/>
                </a:lnTo>
                <a:lnTo>
                  <a:pt x="1583337" y="27860"/>
                </a:lnTo>
                <a:lnTo>
                  <a:pt x="1548752" y="87294"/>
                </a:lnTo>
                <a:close/>
                <a:moveTo>
                  <a:pt x="1628489" y="54439"/>
                </a:moveTo>
                <a:cubicBezTo>
                  <a:pt x="1623557" y="59242"/>
                  <a:pt x="1615488" y="61932"/>
                  <a:pt x="1603319" y="61932"/>
                </a:cubicBezTo>
                <a:cubicBezTo>
                  <a:pt x="1600053" y="61932"/>
                  <a:pt x="1597235" y="61484"/>
                  <a:pt x="1596146" y="61484"/>
                </a:cubicBezTo>
                <a:cubicBezTo>
                  <a:pt x="1595889" y="62637"/>
                  <a:pt x="1595441" y="65839"/>
                  <a:pt x="1595441" y="67696"/>
                </a:cubicBezTo>
                <a:cubicBezTo>
                  <a:pt x="1595441" y="75062"/>
                  <a:pt x="1599796" y="78584"/>
                  <a:pt x="1606201" y="78584"/>
                </a:cubicBezTo>
                <a:cubicBezTo>
                  <a:pt x="1612605" y="78584"/>
                  <a:pt x="1617473" y="76471"/>
                  <a:pt x="1622981" y="72116"/>
                </a:cubicBezTo>
                <a:lnTo>
                  <a:pt x="1626952" y="80057"/>
                </a:lnTo>
                <a:cubicBezTo>
                  <a:pt x="1619779" y="85821"/>
                  <a:pt x="1612798" y="88511"/>
                  <a:pt x="1602807" y="88511"/>
                </a:cubicBezTo>
                <a:cubicBezTo>
                  <a:pt x="1590125" y="88511"/>
                  <a:pt x="1581735" y="80890"/>
                  <a:pt x="1581735" y="66864"/>
                </a:cubicBezTo>
                <a:cubicBezTo>
                  <a:pt x="1581735" y="55015"/>
                  <a:pt x="1586859" y="42270"/>
                  <a:pt x="1594993" y="34393"/>
                </a:cubicBezTo>
                <a:cubicBezTo>
                  <a:pt x="1600821" y="28757"/>
                  <a:pt x="1607418" y="26323"/>
                  <a:pt x="1615039" y="26323"/>
                </a:cubicBezTo>
                <a:cubicBezTo>
                  <a:pt x="1626503" y="26323"/>
                  <a:pt x="1633805" y="31575"/>
                  <a:pt x="1633805" y="42142"/>
                </a:cubicBezTo>
                <a:cubicBezTo>
                  <a:pt x="1633805" y="46946"/>
                  <a:pt x="1631947" y="51173"/>
                  <a:pt x="1628553" y="54439"/>
                </a:cubicBezTo>
                <a:close/>
                <a:moveTo>
                  <a:pt x="1613374" y="35930"/>
                </a:moveTo>
                <a:cubicBezTo>
                  <a:pt x="1606713" y="35930"/>
                  <a:pt x="1600821" y="41181"/>
                  <a:pt x="1598259" y="52325"/>
                </a:cubicBezTo>
                <a:cubicBezTo>
                  <a:pt x="1598964" y="52325"/>
                  <a:pt x="1601397" y="52646"/>
                  <a:pt x="1603383" y="52646"/>
                </a:cubicBezTo>
                <a:cubicBezTo>
                  <a:pt x="1610556" y="52646"/>
                  <a:pt x="1615424" y="51621"/>
                  <a:pt x="1618242" y="48803"/>
                </a:cubicBezTo>
                <a:cubicBezTo>
                  <a:pt x="1619779" y="47266"/>
                  <a:pt x="1620675" y="45408"/>
                  <a:pt x="1620675" y="42975"/>
                </a:cubicBezTo>
                <a:cubicBezTo>
                  <a:pt x="1620675" y="39004"/>
                  <a:pt x="1618690" y="35930"/>
                  <a:pt x="1613310" y="35930"/>
                </a:cubicBezTo>
                <a:close/>
                <a:moveTo>
                  <a:pt x="1695224" y="5444"/>
                </a:moveTo>
                <a:cubicBezTo>
                  <a:pt x="1695224" y="9671"/>
                  <a:pt x="1694776" y="15051"/>
                  <a:pt x="1693687" y="19854"/>
                </a:cubicBezTo>
                <a:lnTo>
                  <a:pt x="1683504" y="67632"/>
                </a:lnTo>
                <a:cubicBezTo>
                  <a:pt x="1682479" y="72308"/>
                  <a:pt x="1682095" y="74549"/>
                  <a:pt x="1682095" y="75958"/>
                </a:cubicBezTo>
                <a:cubicBezTo>
                  <a:pt x="1682095" y="78072"/>
                  <a:pt x="1683056" y="79097"/>
                  <a:pt x="1684913" y="79097"/>
                </a:cubicBezTo>
                <a:cubicBezTo>
                  <a:pt x="1685617" y="79097"/>
                  <a:pt x="1686322" y="79097"/>
                  <a:pt x="1686898" y="78840"/>
                </a:cubicBezTo>
                <a:lnTo>
                  <a:pt x="1687603" y="86718"/>
                </a:lnTo>
                <a:cubicBezTo>
                  <a:pt x="1684913" y="87743"/>
                  <a:pt x="1681967" y="88255"/>
                  <a:pt x="1678957" y="88255"/>
                </a:cubicBezTo>
                <a:cubicBezTo>
                  <a:pt x="1672168" y="88255"/>
                  <a:pt x="1668645" y="84604"/>
                  <a:pt x="1668645" y="79097"/>
                </a:cubicBezTo>
                <a:cubicBezTo>
                  <a:pt x="1668645" y="77367"/>
                  <a:pt x="1669094" y="74037"/>
                  <a:pt x="1669798" y="70771"/>
                </a:cubicBezTo>
                <a:lnTo>
                  <a:pt x="1680238" y="21904"/>
                </a:lnTo>
                <a:cubicBezTo>
                  <a:pt x="1681262" y="16972"/>
                  <a:pt x="1681903" y="12873"/>
                  <a:pt x="1681903" y="9607"/>
                </a:cubicBezTo>
                <a:cubicBezTo>
                  <a:pt x="1681903" y="7621"/>
                  <a:pt x="1681647" y="5828"/>
                  <a:pt x="1681198" y="4483"/>
                </a:cubicBezTo>
                <a:lnTo>
                  <a:pt x="1694776" y="0"/>
                </a:lnTo>
                <a:cubicBezTo>
                  <a:pt x="1695096" y="1281"/>
                  <a:pt x="1695224" y="3138"/>
                  <a:pt x="1695224" y="5380"/>
                </a:cubicBezTo>
                <a:close/>
                <a:moveTo>
                  <a:pt x="1712645" y="87038"/>
                </a:moveTo>
                <a:lnTo>
                  <a:pt x="1699515" y="87038"/>
                </a:lnTo>
                <a:lnTo>
                  <a:pt x="1711940" y="28436"/>
                </a:lnTo>
                <a:lnTo>
                  <a:pt x="1725390" y="26451"/>
                </a:lnTo>
                <a:lnTo>
                  <a:pt x="1712645" y="87038"/>
                </a:lnTo>
                <a:close/>
                <a:moveTo>
                  <a:pt x="1722380" y="19150"/>
                </a:moveTo>
                <a:cubicBezTo>
                  <a:pt x="1717704" y="19150"/>
                  <a:pt x="1713798" y="15307"/>
                  <a:pt x="1713798" y="10568"/>
                </a:cubicBezTo>
                <a:cubicBezTo>
                  <a:pt x="1713798" y="5828"/>
                  <a:pt x="1717640" y="1921"/>
                  <a:pt x="1722444" y="1921"/>
                </a:cubicBezTo>
                <a:cubicBezTo>
                  <a:pt x="1727247" y="1921"/>
                  <a:pt x="1730898" y="5764"/>
                  <a:pt x="1730898" y="10504"/>
                </a:cubicBezTo>
                <a:cubicBezTo>
                  <a:pt x="1730898" y="15243"/>
                  <a:pt x="1727119" y="19150"/>
                  <a:pt x="1722316" y="19150"/>
                </a:cubicBezTo>
                <a:close/>
                <a:moveTo>
                  <a:pt x="1775602" y="12873"/>
                </a:moveTo>
                <a:cubicBezTo>
                  <a:pt x="1773232" y="11464"/>
                  <a:pt x="1770798" y="10632"/>
                  <a:pt x="1768365" y="10632"/>
                </a:cubicBezTo>
                <a:cubicBezTo>
                  <a:pt x="1763817" y="10632"/>
                  <a:pt x="1760295" y="13706"/>
                  <a:pt x="1759334" y="18958"/>
                </a:cubicBezTo>
                <a:lnTo>
                  <a:pt x="1757669" y="27732"/>
                </a:lnTo>
                <a:lnTo>
                  <a:pt x="1773232" y="27732"/>
                </a:lnTo>
                <a:lnTo>
                  <a:pt x="1767852" y="36890"/>
                </a:lnTo>
                <a:lnTo>
                  <a:pt x="1756004" y="36890"/>
                </a:lnTo>
                <a:lnTo>
                  <a:pt x="1746012" y="87743"/>
                </a:lnTo>
                <a:cubicBezTo>
                  <a:pt x="1743899" y="98759"/>
                  <a:pt x="1738968" y="106956"/>
                  <a:pt x="1733588" y="112464"/>
                </a:cubicBezTo>
                <a:lnTo>
                  <a:pt x="1724942" y="105804"/>
                </a:lnTo>
                <a:cubicBezTo>
                  <a:pt x="1728336" y="101705"/>
                  <a:pt x="1731858" y="95044"/>
                  <a:pt x="1733395" y="87422"/>
                </a:cubicBezTo>
                <a:lnTo>
                  <a:pt x="1743387" y="36890"/>
                </a:lnTo>
                <a:lnTo>
                  <a:pt x="1737559" y="36890"/>
                </a:lnTo>
                <a:lnTo>
                  <a:pt x="1739416" y="27732"/>
                </a:lnTo>
                <a:lnTo>
                  <a:pt x="1745052" y="27732"/>
                </a:lnTo>
                <a:lnTo>
                  <a:pt x="1746461" y="19662"/>
                </a:lnTo>
                <a:cubicBezTo>
                  <a:pt x="1747870" y="11784"/>
                  <a:pt x="1751585" y="6917"/>
                  <a:pt x="1756644" y="3843"/>
                </a:cubicBezTo>
                <a:cubicBezTo>
                  <a:pt x="1759910" y="1857"/>
                  <a:pt x="1763881" y="1025"/>
                  <a:pt x="1768493" y="1025"/>
                </a:cubicBezTo>
                <a:cubicBezTo>
                  <a:pt x="1773552" y="1025"/>
                  <a:pt x="1777971" y="2434"/>
                  <a:pt x="1781045" y="4419"/>
                </a:cubicBezTo>
                <a:lnTo>
                  <a:pt x="1775666" y="12873"/>
                </a:lnTo>
                <a:close/>
                <a:moveTo>
                  <a:pt x="1815822" y="54439"/>
                </a:moveTo>
                <a:cubicBezTo>
                  <a:pt x="1810891" y="59242"/>
                  <a:pt x="1802821" y="61932"/>
                  <a:pt x="1790652" y="61932"/>
                </a:cubicBezTo>
                <a:cubicBezTo>
                  <a:pt x="1787386" y="61932"/>
                  <a:pt x="1784568" y="61484"/>
                  <a:pt x="1783479" y="61484"/>
                </a:cubicBezTo>
                <a:cubicBezTo>
                  <a:pt x="1783223" y="62637"/>
                  <a:pt x="1782775" y="65839"/>
                  <a:pt x="1782775" y="67696"/>
                </a:cubicBezTo>
                <a:cubicBezTo>
                  <a:pt x="1782775" y="75062"/>
                  <a:pt x="1787130" y="78584"/>
                  <a:pt x="1793534" y="78584"/>
                </a:cubicBezTo>
                <a:cubicBezTo>
                  <a:pt x="1799939" y="78584"/>
                  <a:pt x="1804807" y="76471"/>
                  <a:pt x="1810314" y="72116"/>
                </a:cubicBezTo>
                <a:lnTo>
                  <a:pt x="1814285" y="80057"/>
                </a:lnTo>
                <a:cubicBezTo>
                  <a:pt x="1807112" y="85821"/>
                  <a:pt x="1800131" y="88511"/>
                  <a:pt x="1790140" y="88511"/>
                </a:cubicBezTo>
                <a:cubicBezTo>
                  <a:pt x="1777459" y="88511"/>
                  <a:pt x="1769069" y="80890"/>
                  <a:pt x="1769069" y="66864"/>
                </a:cubicBezTo>
                <a:cubicBezTo>
                  <a:pt x="1769069" y="55015"/>
                  <a:pt x="1774193" y="42270"/>
                  <a:pt x="1782326" y="34393"/>
                </a:cubicBezTo>
                <a:cubicBezTo>
                  <a:pt x="1788155" y="28757"/>
                  <a:pt x="1794751" y="26323"/>
                  <a:pt x="1802373" y="26323"/>
                </a:cubicBezTo>
                <a:cubicBezTo>
                  <a:pt x="1813837" y="26323"/>
                  <a:pt x="1821138" y="31575"/>
                  <a:pt x="1821138" y="42142"/>
                </a:cubicBezTo>
                <a:cubicBezTo>
                  <a:pt x="1821138" y="46946"/>
                  <a:pt x="1819281" y="51173"/>
                  <a:pt x="1815886" y="54439"/>
                </a:cubicBezTo>
                <a:close/>
                <a:moveTo>
                  <a:pt x="1800708" y="35930"/>
                </a:moveTo>
                <a:cubicBezTo>
                  <a:pt x="1794047" y="35930"/>
                  <a:pt x="1788155" y="41181"/>
                  <a:pt x="1785593" y="52325"/>
                </a:cubicBezTo>
                <a:cubicBezTo>
                  <a:pt x="1786297" y="52325"/>
                  <a:pt x="1788731" y="52646"/>
                  <a:pt x="1790716" y="52646"/>
                </a:cubicBezTo>
                <a:cubicBezTo>
                  <a:pt x="1797889" y="52646"/>
                  <a:pt x="1802757" y="51621"/>
                  <a:pt x="1805575" y="48803"/>
                </a:cubicBezTo>
                <a:cubicBezTo>
                  <a:pt x="1807112" y="47266"/>
                  <a:pt x="1808009" y="45408"/>
                  <a:pt x="1808009" y="42975"/>
                </a:cubicBezTo>
                <a:cubicBezTo>
                  <a:pt x="1808009" y="39004"/>
                  <a:pt x="1806023" y="35930"/>
                  <a:pt x="1800643" y="35930"/>
                </a:cubicBezTo>
                <a:close/>
                <a:moveTo>
                  <a:pt x="1855531" y="5444"/>
                </a:moveTo>
                <a:cubicBezTo>
                  <a:pt x="1855531" y="9671"/>
                  <a:pt x="1855082" y="15051"/>
                  <a:pt x="1853994" y="19854"/>
                </a:cubicBezTo>
                <a:lnTo>
                  <a:pt x="1843810" y="67632"/>
                </a:lnTo>
                <a:cubicBezTo>
                  <a:pt x="1842786" y="72308"/>
                  <a:pt x="1842401" y="74549"/>
                  <a:pt x="1842401" y="75958"/>
                </a:cubicBezTo>
                <a:cubicBezTo>
                  <a:pt x="1842401" y="78072"/>
                  <a:pt x="1843362" y="79097"/>
                  <a:pt x="1845219" y="79097"/>
                </a:cubicBezTo>
                <a:cubicBezTo>
                  <a:pt x="1845924" y="79097"/>
                  <a:pt x="1846628" y="79097"/>
                  <a:pt x="1847205" y="78840"/>
                </a:cubicBezTo>
                <a:lnTo>
                  <a:pt x="1847909" y="86718"/>
                </a:lnTo>
                <a:cubicBezTo>
                  <a:pt x="1845219" y="87743"/>
                  <a:pt x="1842273" y="88255"/>
                  <a:pt x="1839263" y="88255"/>
                </a:cubicBezTo>
                <a:cubicBezTo>
                  <a:pt x="1832474" y="88255"/>
                  <a:pt x="1828952" y="84604"/>
                  <a:pt x="1828952" y="79097"/>
                </a:cubicBezTo>
                <a:cubicBezTo>
                  <a:pt x="1828952" y="77367"/>
                  <a:pt x="1829400" y="74037"/>
                  <a:pt x="1830104" y="70771"/>
                </a:cubicBezTo>
                <a:lnTo>
                  <a:pt x="1840544" y="21904"/>
                </a:lnTo>
                <a:cubicBezTo>
                  <a:pt x="1841569" y="16972"/>
                  <a:pt x="1842209" y="12873"/>
                  <a:pt x="1842209" y="9607"/>
                </a:cubicBezTo>
                <a:cubicBezTo>
                  <a:pt x="1842209" y="7621"/>
                  <a:pt x="1841953" y="5828"/>
                  <a:pt x="1841505" y="4483"/>
                </a:cubicBezTo>
                <a:lnTo>
                  <a:pt x="1855082" y="0"/>
                </a:lnTo>
                <a:cubicBezTo>
                  <a:pt x="1855403" y="1281"/>
                  <a:pt x="1855531" y="3138"/>
                  <a:pt x="1855531" y="5380"/>
                </a:cubicBezTo>
                <a:close/>
                <a:moveTo>
                  <a:pt x="1881213" y="88447"/>
                </a:moveTo>
                <a:cubicBezTo>
                  <a:pt x="1868083" y="88447"/>
                  <a:pt x="1860590" y="80826"/>
                  <a:pt x="1860590" y="67248"/>
                </a:cubicBezTo>
                <a:cubicBezTo>
                  <a:pt x="1860590" y="44384"/>
                  <a:pt x="1874552" y="26323"/>
                  <a:pt x="1894214" y="26323"/>
                </a:cubicBezTo>
                <a:cubicBezTo>
                  <a:pt x="1907792" y="26323"/>
                  <a:pt x="1915157" y="34200"/>
                  <a:pt x="1915157" y="47202"/>
                </a:cubicBezTo>
                <a:cubicBezTo>
                  <a:pt x="1915157" y="68849"/>
                  <a:pt x="1902988" y="88447"/>
                  <a:pt x="1881149" y="88447"/>
                </a:cubicBezTo>
                <a:close/>
                <a:moveTo>
                  <a:pt x="1892229" y="36186"/>
                </a:moveTo>
                <a:cubicBezTo>
                  <a:pt x="1880508" y="36186"/>
                  <a:pt x="1874424" y="54951"/>
                  <a:pt x="1874424" y="68401"/>
                </a:cubicBezTo>
                <a:cubicBezTo>
                  <a:pt x="1874424" y="75574"/>
                  <a:pt x="1877819" y="78712"/>
                  <a:pt x="1883583" y="78712"/>
                </a:cubicBezTo>
                <a:cubicBezTo>
                  <a:pt x="1895047" y="78712"/>
                  <a:pt x="1901259" y="61164"/>
                  <a:pt x="1901259" y="46753"/>
                </a:cubicBezTo>
                <a:cubicBezTo>
                  <a:pt x="1901259" y="38812"/>
                  <a:pt x="1897481" y="36186"/>
                  <a:pt x="1892229" y="36186"/>
                </a:cubicBezTo>
                <a:close/>
                <a:moveTo>
                  <a:pt x="1978947" y="44640"/>
                </a:moveTo>
                <a:lnTo>
                  <a:pt x="1969916" y="87038"/>
                </a:lnTo>
                <a:lnTo>
                  <a:pt x="1957171" y="87038"/>
                </a:lnTo>
                <a:lnTo>
                  <a:pt x="1965497" y="47778"/>
                </a:lnTo>
                <a:cubicBezTo>
                  <a:pt x="1966073" y="45216"/>
                  <a:pt x="1966330" y="43295"/>
                  <a:pt x="1966330" y="42014"/>
                </a:cubicBezTo>
                <a:cubicBezTo>
                  <a:pt x="1966330" y="38620"/>
                  <a:pt x="1964792" y="37339"/>
                  <a:pt x="1961654" y="37339"/>
                </a:cubicBezTo>
                <a:cubicBezTo>
                  <a:pt x="1957427" y="37339"/>
                  <a:pt x="1951599" y="40285"/>
                  <a:pt x="1945387" y="48355"/>
                </a:cubicBezTo>
                <a:lnTo>
                  <a:pt x="1937189" y="87038"/>
                </a:lnTo>
                <a:lnTo>
                  <a:pt x="1924508" y="87038"/>
                </a:lnTo>
                <a:lnTo>
                  <a:pt x="1933154" y="46049"/>
                </a:lnTo>
                <a:cubicBezTo>
                  <a:pt x="1933858" y="42398"/>
                  <a:pt x="1934307" y="39516"/>
                  <a:pt x="1934307" y="37018"/>
                </a:cubicBezTo>
                <a:cubicBezTo>
                  <a:pt x="1934307" y="34777"/>
                  <a:pt x="1933986" y="32791"/>
                  <a:pt x="1933346" y="30806"/>
                </a:cubicBezTo>
                <a:lnTo>
                  <a:pt x="1945323" y="25874"/>
                </a:lnTo>
                <a:cubicBezTo>
                  <a:pt x="1946155" y="27732"/>
                  <a:pt x="1946732" y="30422"/>
                  <a:pt x="1946732" y="33240"/>
                </a:cubicBezTo>
                <a:cubicBezTo>
                  <a:pt x="1946732" y="34393"/>
                  <a:pt x="1946603" y="35673"/>
                  <a:pt x="1946411" y="37018"/>
                </a:cubicBezTo>
                <a:cubicBezTo>
                  <a:pt x="1952047" y="30230"/>
                  <a:pt x="1959541" y="26451"/>
                  <a:pt x="1967739" y="26451"/>
                </a:cubicBezTo>
                <a:cubicBezTo>
                  <a:pt x="1975104" y="26451"/>
                  <a:pt x="1979587" y="30998"/>
                  <a:pt x="1979587" y="38171"/>
                </a:cubicBezTo>
                <a:cubicBezTo>
                  <a:pt x="1979587" y="40157"/>
                  <a:pt x="1979459" y="42654"/>
                  <a:pt x="1979011" y="44640"/>
                </a:cubicBezTo>
                <a:close/>
                <a:moveTo>
                  <a:pt x="2045490" y="40733"/>
                </a:moveTo>
                <a:lnTo>
                  <a:pt x="2039278" y="69682"/>
                </a:lnTo>
                <a:cubicBezTo>
                  <a:pt x="2037292" y="78712"/>
                  <a:pt x="2036460" y="85373"/>
                  <a:pt x="2035435" y="89856"/>
                </a:cubicBezTo>
                <a:cubicBezTo>
                  <a:pt x="2031656" y="106508"/>
                  <a:pt x="2019615" y="111888"/>
                  <a:pt x="2004245" y="111888"/>
                </a:cubicBezTo>
                <a:cubicBezTo>
                  <a:pt x="1996623" y="111888"/>
                  <a:pt x="1989706" y="110159"/>
                  <a:pt x="1983494" y="106636"/>
                </a:cubicBezTo>
                <a:lnTo>
                  <a:pt x="1987977" y="97478"/>
                </a:lnTo>
                <a:cubicBezTo>
                  <a:pt x="1993037" y="100552"/>
                  <a:pt x="1998545" y="101961"/>
                  <a:pt x="2005333" y="101961"/>
                </a:cubicBezTo>
                <a:cubicBezTo>
                  <a:pt x="2015325" y="101961"/>
                  <a:pt x="2020320" y="98182"/>
                  <a:pt x="2022562" y="89920"/>
                </a:cubicBezTo>
                <a:cubicBezTo>
                  <a:pt x="2022882" y="88639"/>
                  <a:pt x="2024291" y="82299"/>
                  <a:pt x="2024675" y="81274"/>
                </a:cubicBezTo>
                <a:cubicBezTo>
                  <a:pt x="2020128" y="86334"/>
                  <a:pt x="2014684" y="88447"/>
                  <a:pt x="2008408" y="88447"/>
                </a:cubicBezTo>
                <a:cubicBezTo>
                  <a:pt x="1996687" y="88447"/>
                  <a:pt x="1990923" y="81658"/>
                  <a:pt x="1990923" y="68273"/>
                </a:cubicBezTo>
                <a:cubicBezTo>
                  <a:pt x="1990923" y="56104"/>
                  <a:pt x="1995983" y="42398"/>
                  <a:pt x="2004180" y="34969"/>
                </a:cubicBezTo>
                <a:cubicBezTo>
                  <a:pt x="2010137" y="29589"/>
                  <a:pt x="2017566" y="26323"/>
                  <a:pt x="2026340" y="26323"/>
                </a:cubicBezTo>
                <a:cubicBezTo>
                  <a:pt x="2035947" y="26323"/>
                  <a:pt x="2041775" y="27604"/>
                  <a:pt x="2048244" y="30870"/>
                </a:cubicBezTo>
                <a:cubicBezTo>
                  <a:pt x="2047924" y="31895"/>
                  <a:pt x="2046387" y="37082"/>
                  <a:pt x="2045554" y="40861"/>
                </a:cubicBezTo>
                <a:close/>
                <a:moveTo>
                  <a:pt x="2025252" y="36762"/>
                </a:moveTo>
                <a:cubicBezTo>
                  <a:pt x="2021153" y="36762"/>
                  <a:pt x="2016093" y="38748"/>
                  <a:pt x="2013083" y="42270"/>
                </a:cubicBezTo>
                <a:cubicBezTo>
                  <a:pt x="2008151" y="47906"/>
                  <a:pt x="2004501" y="59819"/>
                  <a:pt x="2004501" y="67824"/>
                </a:cubicBezTo>
                <a:cubicBezTo>
                  <a:pt x="2004501" y="74741"/>
                  <a:pt x="2007319" y="78136"/>
                  <a:pt x="2012250" y="78136"/>
                </a:cubicBezTo>
                <a:cubicBezTo>
                  <a:pt x="2017502" y="78136"/>
                  <a:pt x="2023266" y="73909"/>
                  <a:pt x="2026917" y="67568"/>
                </a:cubicBezTo>
                <a:lnTo>
                  <a:pt x="2033257" y="38363"/>
                </a:lnTo>
                <a:cubicBezTo>
                  <a:pt x="2031400" y="37211"/>
                  <a:pt x="2028710" y="36698"/>
                  <a:pt x="2025316" y="36698"/>
                </a:cubicBezTo>
                <a:close/>
                <a:moveTo>
                  <a:pt x="2110432" y="5444"/>
                </a:moveTo>
                <a:cubicBezTo>
                  <a:pt x="2110432" y="9671"/>
                  <a:pt x="2109984" y="15051"/>
                  <a:pt x="2108895" y="19854"/>
                </a:cubicBezTo>
                <a:lnTo>
                  <a:pt x="2098712" y="67632"/>
                </a:lnTo>
                <a:cubicBezTo>
                  <a:pt x="2097687" y="72308"/>
                  <a:pt x="2097303" y="74549"/>
                  <a:pt x="2097303" y="75958"/>
                </a:cubicBezTo>
                <a:cubicBezTo>
                  <a:pt x="2097303" y="78072"/>
                  <a:pt x="2098264" y="79097"/>
                  <a:pt x="2100121" y="79097"/>
                </a:cubicBezTo>
                <a:cubicBezTo>
                  <a:pt x="2100826" y="79097"/>
                  <a:pt x="2101530" y="79097"/>
                  <a:pt x="2102106" y="78840"/>
                </a:cubicBezTo>
                <a:lnTo>
                  <a:pt x="2102811" y="86718"/>
                </a:lnTo>
                <a:cubicBezTo>
                  <a:pt x="2100121" y="87743"/>
                  <a:pt x="2097175" y="88255"/>
                  <a:pt x="2094165" y="88255"/>
                </a:cubicBezTo>
                <a:cubicBezTo>
                  <a:pt x="2087376" y="88255"/>
                  <a:pt x="2083853" y="84604"/>
                  <a:pt x="2083853" y="79097"/>
                </a:cubicBezTo>
                <a:cubicBezTo>
                  <a:pt x="2083853" y="77367"/>
                  <a:pt x="2084302" y="74037"/>
                  <a:pt x="2085006" y="70771"/>
                </a:cubicBezTo>
                <a:lnTo>
                  <a:pt x="2095446" y="21904"/>
                </a:lnTo>
                <a:cubicBezTo>
                  <a:pt x="2096470" y="16972"/>
                  <a:pt x="2097111" y="12873"/>
                  <a:pt x="2097111" y="9607"/>
                </a:cubicBezTo>
                <a:cubicBezTo>
                  <a:pt x="2097111" y="7621"/>
                  <a:pt x="2096855" y="5828"/>
                  <a:pt x="2096406" y="4483"/>
                </a:cubicBezTo>
                <a:lnTo>
                  <a:pt x="2109984" y="0"/>
                </a:lnTo>
                <a:cubicBezTo>
                  <a:pt x="2110304" y="1281"/>
                  <a:pt x="2110432" y="3138"/>
                  <a:pt x="2110432" y="5380"/>
                </a:cubicBezTo>
                <a:close/>
                <a:moveTo>
                  <a:pt x="2162950" y="54439"/>
                </a:moveTo>
                <a:cubicBezTo>
                  <a:pt x="2158018" y="59242"/>
                  <a:pt x="2149948" y="61932"/>
                  <a:pt x="2137780" y="61932"/>
                </a:cubicBezTo>
                <a:cubicBezTo>
                  <a:pt x="2134513" y="61932"/>
                  <a:pt x="2131695" y="61484"/>
                  <a:pt x="2130607" y="61484"/>
                </a:cubicBezTo>
                <a:cubicBezTo>
                  <a:pt x="2130351" y="62637"/>
                  <a:pt x="2129902" y="65839"/>
                  <a:pt x="2129902" y="67696"/>
                </a:cubicBezTo>
                <a:cubicBezTo>
                  <a:pt x="2129902" y="75062"/>
                  <a:pt x="2134257" y="78584"/>
                  <a:pt x="2140662" y="78584"/>
                </a:cubicBezTo>
                <a:cubicBezTo>
                  <a:pt x="2147067" y="78584"/>
                  <a:pt x="2151934" y="76471"/>
                  <a:pt x="2157442" y="72116"/>
                </a:cubicBezTo>
                <a:lnTo>
                  <a:pt x="2161413" y="80057"/>
                </a:lnTo>
                <a:cubicBezTo>
                  <a:pt x="2154240" y="85821"/>
                  <a:pt x="2147259" y="88511"/>
                  <a:pt x="2137267" y="88511"/>
                </a:cubicBezTo>
                <a:cubicBezTo>
                  <a:pt x="2124586" y="88511"/>
                  <a:pt x="2116197" y="80890"/>
                  <a:pt x="2116197" y="66864"/>
                </a:cubicBezTo>
                <a:cubicBezTo>
                  <a:pt x="2116197" y="55015"/>
                  <a:pt x="2121320" y="42270"/>
                  <a:pt x="2129454" y="34393"/>
                </a:cubicBezTo>
                <a:cubicBezTo>
                  <a:pt x="2135282" y="28757"/>
                  <a:pt x="2141879" y="26323"/>
                  <a:pt x="2149500" y="26323"/>
                </a:cubicBezTo>
                <a:cubicBezTo>
                  <a:pt x="2160964" y="26323"/>
                  <a:pt x="2168266" y="31575"/>
                  <a:pt x="2168266" y="42142"/>
                </a:cubicBezTo>
                <a:cubicBezTo>
                  <a:pt x="2168266" y="46946"/>
                  <a:pt x="2166408" y="51173"/>
                  <a:pt x="2163014" y="54439"/>
                </a:cubicBezTo>
                <a:close/>
                <a:moveTo>
                  <a:pt x="2147835" y="35930"/>
                </a:moveTo>
                <a:cubicBezTo>
                  <a:pt x="2141174" y="35930"/>
                  <a:pt x="2135282" y="41181"/>
                  <a:pt x="2132720" y="52325"/>
                </a:cubicBezTo>
                <a:cubicBezTo>
                  <a:pt x="2133425" y="52325"/>
                  <a:pt x="2135859" y="52646"/>
                  <a:pt x="2137844" y="52646"/>
                </a:cubicBezTo>
                <a:cubicBezTo>
                  <a:pt x="2145017" y="52646"/>
                  <a:pt x="2149884" y="51621"/>
                  <a:pt x="2152702" y="48803"/>
                </a:cubicBezTo>
                <a:cubicBezTo>
                  <a:pt x="2154240" y="47266"/>
                  <a:pt x="2155136" y="45408"/>
                  <a:pt x="2155136" y="42975"/>
                </a:cubicBezTo>
                <a:cubicBezTo>
                  <a:pt x="2155136" y="39004"/>
                  <a:pt x="2153151" y="35930"/>
                  <a:pt x="2147771" y="35930"/>
                </a:cubicBezTo>
                <a:close/>
                <a:moveTo>
                  <a:pt x="2226739" y="44384"/>
                </a:moveTo>
                <a:lnTo>
                  <a:pt x="2221936" y="67824"/>
                </a:lnTo>
                <a:cubicBezTo>
                  <a:pt x="2221488" y="70258"/>
                  <a:pt x="2221103" y="72308"/>
                  <a:pt x="2221103" y="73909"/>
                </a:cubicBezTo>
                <a:cubicBezTo>
                  <a:pt x="2221103" y="77047"/>
                  <a:pt x="2222128" y="79032"/>
                  <a:pt x="2224049" y="81146"/>
                </a:cubicBezTo>
                <a:lnTo>
                  <a:pt x="2213482" y="89024"/>
                </a:lnTo>
                <a:cubicBezTo>
                  <a:pt x="2210343" y="86462"/>
                  <a:pt x="2208999" y="83195"/>
                  <a:pt x="2208999" y="79289"/>
                </a:cubicBezTo>
                <a:cubicBezTo>
                  <a:pt x="2204772" y="85053"/>
                  <a:pt x="2198815" y="88447"/>
                  <a:pt x="2191194" y="88447"/>
                </a:cubicBezTo>
                <a:cubicBezTo>
                  <a:pt x="2181907" y="88447"/>
                  <a:pt x="2175759" y="82235"/>
                  <a:pt x="2175759" y="69554"/>
                </a:cubicBezTo>
                <a:cubicBezTo>
                  <a:pt x="2175759" y="56873"/>
                  <a:pt x="2180691" y="43807"/>
                  <a:pt x="2188312" y="35930"/>
                </a:cubicBezTo>
                <a:cubicBezTo>
                  <a:pt x="2194652" y="29461"/>
                  <a:pt x="2202402" y="26323"/>
                  <a:pt x="2211881" y="26323"/>
                </a:cubicBezTo>
                <a:cubicBezTo>
                  <a:pt x="2218670" y="26323"/>
                  <a:pt x="2225586" y="27732"/>
                  <a:pt x="2230262" y="30806"/>
                </a:cubicBezTo>
                <a:cubicBezTo>
                  <a:pt x="2229237" y="34072"/>
                  <a:pt x="2227572" y="40157"/>
                  <a:pt x="2226739" y="44384"/>
                </a:cubicBezTo>
                <a:close/>
                <a:moveTo>
                  <a:pt x="2210280" y="36506"/>
                </a:moveTo>
                <a:cubicBezTo>
                  <a:pt x="2205028" y="36506"/>
                  <a:pt x="2201249" y="37659"/>
                  <a:pt x="2196702" y="43039"/>
                </a:cubicBezTo>
                <a:cubicBezTo>
                  <a:pt x="2191450" y="49379"/>
                  <a:pt x="2188952" y="60843"/>
                  <a:pt x="2188952" y="69169"/>
                </a:cubicBezTo>
                <a:cubicBezTo>
                  <a:pt x="2188952" y="75638"/>
                  <a:pt x="2191066" y="78072"/>
                  <a:pt x="2195421" y="78072"/>
                </a:cubicBezTo>
                <a:cubicBezTo>
                  <a:pt x="2200801" y="78072"/>
                  <a:pt x="2206757" y="72692"/>
                  <a:pt x="2209511" y="66736"/>
                </a:cubicBezTo>
                <a:lnTo>
                  <a:pt x="2215852" y="37659"/>
                </a:lnTo>
                <a:cubicBezTo>
                  <a:pt x="2214699" y="36954"/>
                  <a:pt x="2212329" y="36506"/>
                  <a:pt x="2210343" y="36506"/>
                </a:cubicBezTo>
                <a:close/>
                <a:moveTo>
                  <a:pt x="2276311" y="39452"/>
                </a:moveTo>
                <a:cubicBezTo>
                  <a:pt x="2275158" y="38748"/>
                  <a:pt x="2273941" y="38492"/>
                  <a:pt x="2272212" y="38492"/>
                </a:cubicBezTo>
                <a:cubicBezTo>
                  <a:pt x="2268113" y="38492"/>
                  <a:pt x="2263565" y="41630"/>
                  <a:pt x="2258378" y="48931"/>
                </a:cubicBezTo>
                <a:lnTo>
                  <a:pt x="2250308" y="87038"/>
                </a:lnTo>
                <a:lnTo>
                  <a:pt x="2237563" y="87038"/>
                </a:lnTo>
                <a:lnTo>
                  <a:pt x="2246017" y="47458"/>
                </a:lnTo>
                <a:cubicBezTo>
                  <a:pt x="2246978" y="43103"/>
                  <a:pt x="2247298" y="39836"/>
                  <a:pt x="2247298" y="37147"/>
                </a:cubicBezTo>
                <a:cubicBezTo>
                  <a:pt x="2247298" y="34713"/>
                  <a:pt x="2247042" y="32663"/>
                  <a:pt x="2246465" y="30806"/>
                </a:cubicBezTo>
                <a:lnTo>
                  <a:pt x="2258442" y="25874"/>
                </a:lnTo>
                <a:cubicBezTo>
                  <a:pt x="2259274" y="27860"/>
                  <a:pt x="2259723" y="30550"/>
                  <a:pt x="2259723" y="33240"/>
                </a:cubicBezTo>
                <a:cubicBezTo>
                  <a:pt x="2259723" y="34649"/>
                  <a:pt x="2259595" y="36058"/>
                  <a:pt x="2259402" y="37467"/>
                </a:cubicBezTo>
                <a:cubicBezTo>
                  <a:pt x="2264782" y="30678"/>
                  <a:pt x="2271379" y="26323"/>
                  <a:pt x="2277079" y="26323"/>
                </a:cubicBezTo>
                <a:cubicBezTo>
                  <a:pt x="2279193" y="26323"/>
                  <a:pt x="2280217" y="26579"/>
                  <a:pt x="2282011" y="27283"/>
                </a:cubicBezTo>
                <a:lnTo>
                  <a:pt x="2276375" y="39452"/>
                </a:lnTo>
                <a:close/>
                <a:moveTo>
                  <a:pt x="2334080" y="44640"/>
                </a:moveTo>
                <a:lnTo>
                  <a:pt x="2325049" y="87038"/>
                </a:lnTo>
                <a:lnTo>
                  <a:pt x="2312304" y="87038"/>
                </a:lnTo>
                <a:lnTo>
                  <a:pt x="2320630" y="47778"/>
                </a:lnTo>
                <a:cubicBezTo>
                  <a:pt x="2321206" y="45216"/>
                  <a:pt x="2321463" y="43295"/>
                  <a:pt x="2321463" y="42014"/>
                </a:cubicBezTo>
                <a:cubicBezTo>
                  <a:pt x="2321463" y="38620"/>
                  <a:pt x="2319926" y="37339"/>
                  <a:pt x="2316788" y="37339"/>
                </a:cubicBezTo>
                <a:cubicBezTo>
                  <a:pt x="2312560" y="37339"/>
                  <a:pt x="2306732" y="40285"/>
                  <a:pt x="2300520" y="48355"/>
                </a:cubicBezTo>
                <a:lnTo>
                  <a:pt x="2292322" y="87038"/>
                </a:lnTo>
                <a:lnTo>
                  <a:pt x="2279641" y="87038"/>
                </a:lnTo>
                <a:lnTo>
                  <a:pt x="2288287" y="46049"/>
                </a:lnTo>
                <a:cubicBezTo>
                  <a:pt x="2288992" y="42398"/>
                  <a:pt x="2289440" y="39516"/>
                  <a:pt x="2289440" y="37018"/>
                </a:cubicBezTo>
                <a:cubicBezTo>
                  <a:pt x="2289440" y="34777"/>
                  <a:pt x="2289120" y="32791"/>
                  <a:pt x="2288479" y="30806"/>
                </a:cubicBezTo>
                <a:lnTo>
                  <a:pt x="2300456" y="25874"/>
                </a:lnTo>
                <a:cubicBezTo>
                  <a:pt x="2301288" y="27732"/>
                  <a:pt x="2301865" y="30422"/>
                  <a:pt x="2301865" y="33240"/>
                </a:cubicBezTo>
                <a:cubicBezTo>
                  <a:pt x="2301865" y="34393"/>
                  <a:pt x="2301737" y="35673"/>
                  <a:pt x="2301545" y="37018"/>
                </a:cubicBezTo>
                <a:cubicBezTo>
                  <a:pt x="2307181" y="30230"/>
                  <a:pt x="2314674" y="26451"/>
                  <a:pt x="2322872" y="26451"/>
                </a:cubicBezTo>
                <a:cubicBezTo>
                  <a:pt x="2330237" y="26451"/>
                  <a:pt x="2334720" y="30998"/>
                  <a:pt x="2334720" y="38171"/>
                </a:cubicBezTo>
                <a:cubicBezTo>
                  <a:pt x="2334720" y="40157"/>
                  <a:pt x="2334592" y="42654"/>
                  <a:pt x="2334144" y="44640"/>
                </a:cubicBezTo>
                <a:close/>
                <a:moveTo>
                  <a:pt x="2392810" y="54439"/>
                </a:moveTo>
                <a:cubicBezTo>
                  <a:pt x="2387878" y="59242"/>
                  <a:pt x="2379808" y="61932"/>
                  <a:pt x="2367640" y="61932"/>
                </a:cubicBezTo>
                <a:cubicBezTo>
                  <a:pt x="2364373" y="61932"/>
                  <a:pt x="2361555" y="61484"/>
                  <a:pt x="2360467" y="61484"/>
                </a:cubicBezTo>
                <a:cubicBezTo>
                  <a:pt x="2360210" y="62637"/>
                  <a:pt x="2359762" y="65839"/>
                  <a:pt x="2359762" y="67696"/>
                </a:cubicBezTo>
                <a:cubicBezTo>
                  <a:pt x="2359762" y="75062"/>
                  <a:pt x="2364117" y="78584"/>
                  <a:pt x="2370522" y="78584"/>
                </a:cubicBezTo>
                <a:cubicBezTo>
                  <a:pt x="2376926" y="78584"/>
                  <a:pt x="2381794" y="76471"/>
                  <a:pt x="2387302" y="72116"/>
                </a:cubicBezTo>
                <a:lnTo>
                  <a:pt x="2391272" y="80057"/>
                </a:lnTo>
                <a:cubicBezTo>
                  <a:pt x="2384099" y="85821"/>
                  <a:pt x="2377118" y="88511"/>
                  <a:pt x="2367127" y="88511"/>
                </a:cubicBezTo>
                <a:cubicBezTo>
                  <a:pt x="2354446" y="88511"/>
                  <a:pt x="2346056" y="80890"/>
                  <a:pt x="2346056" y="66864"/>
                </a:cubicBezTo>
                <a:cubicBezTo>
                  <a:pt x="2346056" y="55015"/>
                  <a:pt x="2351180" y="42270"/>
                  <a:pt x="2359314" y="34393"/>
                </a:cubicBezTo>
                <a:cubicBezTo>
                  <a:pt x="2365142" y="28757"/>
                  <a:pt x="2371739" y="26323"/>
                  <a:pt x="2379360" y="26323"/>
                </a:cubicBezTo>
                <a:cubicBezTo>
                  <a:pt x="2390824" y="26323"/>
                  <a:pt x="2398125" y="31575"/>
                  <a:pt x="2398125" y="42142"/>
                </a:cubicBezTo>
                <a:cubicBezTo>
                  <a:pt x="2398125" y="46946"/>
                  <a:pt x="2396268" y="51173"/>
                  <a:pt x="2392874" y="54439"/>
                </a:cubicBezTo>
                <a:close/>
                <a:moveTo>
                  <a:pt x="2377695" y="35930"/>
                </a:moveTo>
                <a:cubicBezTo>
                  <a:pt x="2371034" y="35930"/>
                  <a:pt x="2365142" y="41181"/>
                  <a:pt x="2362580" y="52325"/>
                </a:cubicBezTo>
                <a:cubicBezTo>
                  <a:pt x="2363285" y="52325"/>
                  <a:pt x="2365718" y="52646"/>
                  <a:pt x="2367704" y="52646"/>
                </a:cubicBezTo>
                <a:cubicBezTo>
                  <a:pt x="2374877" y="52646"/>
                  <a:pt x="2379744" y="51621"/>
                  <a:pt x="2382562" y="48803"/>
                </a:cubicBezTo>
                <a:cubicBezTo>
                  <a:pt x="2384099" y="47266"/>
                  <a:pt x="2384996" y="45408"/>
                  <a:pt x="2384996" y="42975"/>
                </a:cubicBezTo>
                <a:cubicBezTo>
                  <a:pt x="2384996" y="39004"/>
                  <a:pt x="2383011" y="35930"/>
                  <a:pt x="2377631" y="35930"/>
                </a:cubicBezTo>
                <a:close/>
                <a:moveTo>
                  <a:pt x="2443085" y="39452"/>
                </a:moveTo>
                <a:cubicBezTo>
                  <a:pt x="2441933" y="38748"/>
                  <a:pt x="2440716" y="38492"/>
                  <a:pt x="2438987" y="38492"/>
                </a:cubicBezTo>
                <a:cubicBezTo>
                  <a:pt x="2434888" y="38492"/>
                  <a:pt x="2430340" y="41630"/>
                  <a:pt x="2425153" y="48931"/>
                </a:cubicBezTo>
                <a:lnTo>
                  <a:pt x="2417083" y="87038"/>
                </a:lnTo>
                <a:lnTo>
                  <a:pt x="2404338" y="87038"/>
                </a:lnTo>
                <a:lnTo>
                  <a:pt x="2412792" y="47458"/>
                </a:lnTo>
                <a:cubicBezTo>
                  <a:pt x="2413753" y="43103"/>
                  <a:pt x="2414073" y="39836"/>
                  <a:pt x="2414073" y="37147"/>
                </a:cubicBezTo>
                <a:cubicBezTo>
                  <a:pt x="2414073" y="34713"/>
                  <a:pt x="2413817" y="32663"/>
                  <a:pt x="2413240" y="30806"/>
                </a:cubicBezTo>
                <a:lnTo>
                  <a:pt x="2425217" y="25874"/>
                </a:lnTo>
                <a:cubicBezTo>
                  <a:pt x="2426049" y="27860"/>
                  <a:pt x="2426498" y="30550"/>
                  <a:pt x="2426498" y="33240"/>
                </a:cubicBezTo>
                <a:cubicBezTo>
                  <a:pt x="2426498" y="34649"/>
                  <a:pt x="2426370" y="36058"/>
                  <a:pt x="2426177" y="37467"/>
                </a:cubicBezTo>
                <a:cubicBezTo>
                  <a:pt x="2431557" y="30678"/>
                  <a:pt x="2438154" y="26323"/>
                  <a:pt x="2443854" y="26323"/>
                </a:cubicBezTo>
                <a:cubicBezTo>
                  <a:pt x="2445967" y="26323"/>
                  <a:pt x="2446992" y="26579"/>
                  <a:pt x="2448786" y="27283"/>
                </a:cubicBezTo>
                <a:lnTo>
                  <a:pt x="2443149" y="39452"/>
                </a:lnTo>
                <a:close/>
                <a:moveTo>
                  <a:pt x="2491504" y="39772"/>
                </a:moveTo>
                <a:cubicBezTo>
                  <a:pt x="2486572" y="36954"/>
                  <a:pt x="2482025" y="35673"/>
                  <a:pt x="2477350" y="35673"/>
                </a:cubicBezTo>
                <a:cubicBezTo>
                  <a:pt x="2471137" y="35673"/>
                  <a:pt x="2466590" y="38043"/>
                  <a:pt x="2466590" y="42911"/>
                </a:cubicBezTo>
                <a:cubicBezTo>
                  <a:pt x="2466590" y="46049"/>
                  <a:pt x="2468255" y="48034"/>
                  <a:pt x="2472931" y="49828"/>
                </a:cubicBezTo>
                <a:lnTo>
                  <a:pt x="2479976" y="52518"/>
                </a:lnTo>
                <a:cubicBezTo>
                  <a:pt x="2487213" y="55336"/>
                  <a:pt x="2492016" y="59563"/>
                  <a:pt x="2492016" y="66608"/>
                </a:cubicBezTo>
                <a:cubicBezTo>
                  <a:pt x="2492016" y="78776"/>
                  <a:pt x="2482025" y="88767"/>
                  <a:pt x="2464605" y="88767"/>
                </a:cubicBezTo>
                <a:cubicBezTo>
                  <a:pt x="2456407" y="88767"/>
                  <a:pt x="2448786" y="86398"/>
                  <a:pt x="2442701" y="82555"/>
                </a:cubicBezTo>
                <a:lnTo>
                  <a:pt x="2447825" y="73076"/>
                </a:lnTo>
                <a:cubicBezTo>
                  <a:pt x="2452756" y="76471"/>
                  <a:pt x="2459673" y="78904"/>
                  <a:pt x="2466334" y="78904"/>
                </a:cubicBezTo>
                <a:cubicBezTo>
                  <a:pt x="2472995" y="78904"/>
                  <a:pt x="2477670" y="75254"/>
                  <a:pt x="2477670" y="70322"/>
                </a:cubicBezTo>
                <a:cubicBezTo>
                  <a:pt x="2477670" y="66544"/>
                  <a:pt x="2475557" y="64686"/>
                  <a:pt x="2470177" y="62573"/>
                </a:cubicBezTo>
                <a:lnTo>
                  <a:pt x="2463388" y="60011"/>
                </a:lnTo>
                <a:cubicBezTo>
                  <a:pt x="2456343" y="57321"/>
                  <a:pt x="2452244" y="53222"/>
                  <a:pt x="2452244" y="45857"/>
                </a:cubicBezTo>
                <a:cubicBezTo>
                  <a:pt x="2452244" y="35545"/>
                  <a:pt x="2460826" y="25682"/>
                  <a:pt x="2478118" y="25682"/>
                </a:cubicBezTo>
                <a:cubicBezTo>
                  <a:pt x="2485163" y="25682"/>
                  <a:pt x="2491952" y="27796"/>
                  <a:pt x="2496628" y="30742"/>
                </a:cubicBezTo>
                <a:lnTo>
                  <a:pt x="2491504" y="39772"/>
                </a:lnTo>
                <a:close/>
              </a:path>
            </a:pathLst>
          </a:custGeom>
          <a:solidFill>
            <a:srgbClr val="FFFFFF"/>
          </a:solidFill>
          <a:ln w="0" cap="flat">
            <a:noFill/>
            <a:prstDash val="solid"/>
            <a:miter/>
          </a:ln>
        </p:spPr>
        <p:txBody>
          <a:bodyPr rtlCol="0" anchor="ctr"/>
          <a:lstStyle/>
          <a:p>
            <a:endParaRPr lang="en-AU"/>
          </a:p>
        </p:txBody>
      </p:sp>
    </p:spTree>
    <p:extLst>
      <p:ext uri="{BB962C8B-B14F-4D97-AF65-F5344CB8AC3E}">
        <p14:creationId xmlns:p14="http://schemas.microsoft.com/office/powerpoint/2010/main" val="2071180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nectednes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21C8A7-B006-3A1C-257D-B9E0774C98A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9512" y="0"/>
            <a:ext cx="8964488" cy="3204000"/>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9A27EA93-D136-4167-8232-66BCAB03E412}"/>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a:extLst>
              <a:ext uri="{FF2B5EF4-FFF2-40B4-BE49-F238E27FC236}">
                <a16:creationId xmlns:a16="http://schemas.microsoft.com/office/drawing/2014/main" id="{472E54CB-05A2-F6AE-D3F2-12A0AB859F08}"/>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7">
            <a:extLst>
              <a:ext uri="{FF2B5EF4-FFF2-40B4-BE49-F238E27FC236}">
                <a16:creationId xmlns:a16="http://schemas.microsoft.com/office/drawing/2014/main" id="{34F1632D-3980-ABE0-4534-3016E431B2B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9928" y="291871"/>
            <a:ext cx="1439339" cy="246628"/>
          </a:xfrm>
          <a:prstGeom prst="rect">
            <a:avLst/>
          </a:prstGeom>
        </p:spPr>
      </p:pic>
      <p:sp>
        <p:nvSpPr>
          <p:cNvPr id="10" name="Freeform: Shape 9">
            <a:extLst>
              <a:ext uri="{FF2B5EF4-FFF2-40B4-BE49-F238E27FC236}">
                <a16:creationId xmlns:a16="http://schemas.microsoft.com/office/drawing/2014/main" id="{2FB66C21-EDE8-10D0-4653-987069EC9D5B}"/>
              </a:ext>
            </a:extLst>
          </p:cNvPr>
          <p:cNvSpPr/>
          <p:nvPr userDrawn="1"/>
        </p:nvSpPr>
        <p:spPr>
          <a:xfrm>
            <a:off x="179513" y="643686"/>
            <a:ext cx="2718694" cy="211991"/>
          </a:xfrm>
          <a:custGeom>
            <a:avLst/>
            <a:gdLst>
              <a:gd name="connsiteX0" fmla="*/ 0 w 2664363"/>
              <a:gd name="connsiteY0" fmla="*/ 0 h 211991"/>
              <a:gd name="connsiteX1" fmla="*/ 2664363 w 2664363"/>
              <a:gd name="connsiteY1" fmla="*/ 0 h 211991"/>
              <a:gd name="connsiteX2" fmla="*/ 2664363 w 2664363"/>
              <a:gd name="connsiteY2" fmla="*/ 211991 h 211991"/>
              <a:gd name="connsiteX3" fmla="*/ 0 w 2664363"/>
              <a:gd name="connsiteY3" fmla="*/ 211991 h 211991"/>
            </a:gdLst>
            <a:ahLst/>
            <a:cxnLst>
              <a:cxn ang="0">
                <a:pos x="connsiteX0" y="connsiteY0"/>
              </a:cxn>
              <a:cxn ang="0">
                <a:pos x="connsiteX1" y="connsiteY1"/>
              </a:cxn>
              <a:cxn ang="0">
                <a:pos x="connsiteX2" y="connsiteY2"/>
              </a:cxn>
              <a:cxn ang="0">
                <a:pos x="connsiteX3" y="connsiteY3"/>
              </a:cxn>
            </a:cxnLst>
            <a:rect l="l" t="t" r="r" b="b"/>
            <a:pathLst>
              <a:path w="2664363" h="211991">
                <a:moveTo>
                  <a:pt x="0" y="0"/>
                </a:moveTo>
                <a:lnTo>
                  <a:pt x="2664363" y="0"/>
                </a:lnTo>
                <a:lnTo>
                  <a:pt x="2664363" y="211991"/>
                </a:lnTo>
                <a:lnTo>
                  <a:pt x="0" y="211991"/>
                </a:lnTo>
                <a:close/>
              </a:path>
            </a:pathLst>
          </a:custGeom>
          <a:solidFill>
            <a:srgbClr val="8E5E4F"/>
          </a:solidFill>
          <a:ln w="0"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7D612945-4908-BF3D-4CB8-9BC407606C84}"/>
              </a:ext>
            </a:extLst>
          </p:cNvPr>
          <p:cNvSpPr/>
          <p:nvPr userDrawn="1"/>
        </p:nvSpPr>
        <p:spPr>
          <a:xfrm>
            <a:off x="319664" y="706835"/>
            <a:ext cx="2496627" cy="112464"/>
          </a:xfrm>
          <a:custGeom>
            <a:avLst/>
            <a:gdLst>
              <a:gd name="connsiteX0" fmla="*/ 55271 w 2496627"/>
              <a:gd name="connsiteY0" fmla="*/ 87038 h 112464"/>
              <a:gd name="connsiteX1" fmla="*/ 41309 w 2496627"/>
              <a:gd name="connsiteY1" fmla="*/ 87038 h 112464"/>
              <a:gd name="connsiteX2" fmla="*/ 30550 w 2496627"/>
              <a:gd name="connsiteY2" fmla="*/ 48034 h 112464"/>
              <a:gd name="connsiteX3" fmla="*/ 25170 w 2496627"/>
              <a:gd name="connsiteY3" fmla="*/ 24337 h 112464"/>
              <a:gd name="connsiteX4" fmla="*/ 21327 w 2496627"/>
              <a:gd name="connsiteY4" fmla="*/ 47074 h 112464"/>
              <a:gd name="connsiteX5" fmla="*/ 13386 w 2496627"/>
              <a:gd name="connsiteY5" fmla="*/ 87038 h 112464"/>
              <a:gd name="connsiteX6" fmla="*/ 0 w 2496627"/>
              <a:gd name="connsiteY6" fmla="*/ 87038 h 112464"/>
              <a:gd name="connsiteX7" fmla="*/ 17356 w 2496627"/>
              <a:gd name="connsiteY7" fmla="*/ 6084 h 112464"/>
              <a:gd name="connsiteX8" fmla="*/ 32215 w 2496627"/>
              <a:gd name="connsiteY8" fmla="*/ 6084 h 112464"/>
              <a:gd name="connsiteX9" fmla="*/ 44063 w 2496627"/>
              <a:gd name="connsiteY9" fmla="*/ 46882 h 112464"/>
              <a:gd name="connsiteX10" fmla="*/ 48162 w 2496627"/>
              <a:gd name="connsiteY10" fmla="*/ 67376 h 112464"/>
              <a:gd name="connsiteX11" fmla="*/ 51941 w 2496627"/>
              <a:gd name="connsiteY11" fmla="*/ 43935 h 112464"/>
              <a:gd name="connsiteX12" fmla="*/ 59562 w 2496627"/>
              <a:gd name="connsiteY12" fmla="*/ 6084 h 112464"/>
              <a:gd name="connsiteX13" fmla="*/ 72564 w 2496627"/>
              <a:gd name="connsiteY13" fmla="*/ 6084 h 112464"/>
              <a:gd name="connsiteX14" fmla="*/ 55335 w 2496627"/>
              <a:gd name="connsiteY14" fmla="*/ 87038 h 112464"/>
              <a:gd name="connsiteX15" fmla="*/ 123736 w 2496627"/>
              <a:gd name="connsiteY15" fmla="*/ 70386 h 112464"/>
              <a:gd name="connsiteX16" fmla="*/ 123032 w 2496627"/>
              <a:gd name="connsiteY16" fmla="*/ 76214 h 112464"/>
              <a:gd name="connsiteX17" fmla="*/ 125145 w 2496627"/>
              <a:gd name="connsiteY17" fmla="*/ 83580 h 112464"/>
              <a:gd name="connsiteX18" fmla="*/ 114386 w 2496627"/>
              <a:gd name="connsiteY18" fmla="*/ 89216 h 112464"/>
              <a:gd name="connsiteX19" fmla="*/ 110863 w 2496627"/>
              <a:gd name="connsiteY19" fmla="*/ 79481 h 112464"/>
              <a:gd name="connsiteX20" fmla="*/ 110863 w 2496627"/>
              <a:gd name="connsiteY20" fmla="*/ 79032 h 112464"/>
              <a:gd name="connsiteX21" fmla="*/ 91393 w 2496627"/>
              <a:gd name="connsiteY21" fmla="*/ 88767 h 112464"/>
              <a:gd name="connsiteX22" fmla="*/ 77815 w 2496627"/>
              <a:gd name="connsiteY22" fmla="*/ 76727 h 112464"/>
              <a:gd name="connsiteX23" fmla="*/ 78840 w 2496627"/>
              <a:gd name="connsiteY23" fmla="*/ 67696 h 112464"/>
              <a:gd name="connsiteX24" fmla="*/ 87038 w 2496627"/>
              <a:gd name="connsiteY24" fmla="*/ 28821 h 112464"/>
              <a:gd name="connsiteX25" fmla="*/ 100295 w 2496627"/>
              <a:gd name="connsiteY25" fmla="*/ 26387 h 112464"/>
              <a:gd name="connsiteX26" fmla="*/ 92098 w 2496627"/>
              <a:gd name="connsiteY26" fmla="*/ 65263 h 112464"/>
              <a:gd name="connsiteX27" fmla="*/ 90945 w 2496627"/>
              <a:gd name="connsiteY27" fmla="*/ 73140 h 112464"/>
              <a:gd name="connsiteX28" fmla="*/ 95620 w 2496627"/>
              <a:gd name="connsiteY28" fmla="*/ 78776 h 112464"/>
              <a:gd name="connsiteX29" fmla="*/ 111888 w 2496627"/>
              <a:gd name="connsiteY29" fmla="*/ 67184 h 112464"/>
              <a:gd name="connsiteX30" fmla="*/ 120086 w 2496627"/>
              <a:gd name="connsiteY30" fmla="*/ 29077 h 112464"/>
              <a:gd name="connsiteX31" fmla="*/ 133087 w 2496627"/>
              <a:gd name="connsiteY31" fmla="*/ 26643 h 112464"/>
              <a:gd name="connsiteX32" fmla="*/ 123736 w 2496627"/>
              <a:gd name="connsiteY32" fmla="*/ 70450 h 112464"/>
              <a:gd name="connsiteX33" fmla="*/ 179072 w 2496627"/>
              <a:gd name="connsiteY33" fmla="*/ 39452 h 112464"/>
              <a:gd name="connsiteX34" fmla="*/ 174973 w 2496627"/>
              <a:gd name="connsiteY34" fmla="*/ 38492 h 112464"/>
              <a:gd name="connsiteX35" fmla="*/ 161139 w 2496627"/>
              <a:gd name="connsiteY35" fmla="*/ 48931 h 112464"/>
              <a:gd name="connsiteX36" fmla="*/ 153069 w 2496627"/>
              <a:gd name="connsiteY36" fmla="*/ 87038 h 112464"/>
              <a:gd name="connsiteX37" fmla="*/ 140324 w 2496627"/>
              <a:gd name="connsiteY37" fmla="*/ 87038 h 112464"/>
              <a:gd name="connsiteX38" fmla="*/ 148778 w 2496627"/>
              <a:gd name="connsiteY38" fmla="*/ 47458 h 112464"/>
              <a:gd name="connsiteX39" fmla="*/ 150059 w 2496627"/>
              <a:gd name="connsiteY39" fmla="*/ 37147 h 112464"/>
              <a:gd name="connsiteX40" fmla="*/ 149226 w 2496627"/>
              <a:gd name="connsiteY40" fmla="*/ 30806 h 112464"/>
              <a:gd name="connsiteX41" fmla="*/ 161203 w 2496627"/>
              <a:gd name="connsiteY41" fmla="*/ 25874 h 112464"/>
              <a:gd name="connsiteX42" fmla="*/ 162484 w 2496627"/>
              <a:gd name="connsiteY42" fmla="*/ 33240 h 112464"/>
              <a:gd name="connsiteX43" fmla="*/ 162164 w 2496627"/>
              <a:gd name="connsiteY43" fmla="*/ 37467 h 112464"/>
              <a:gd name="connsiteX44" fmla="*/ 179840 w 2496627"/>
              <a:gd name="connsiteY44" fmla="*/ 26323 h 112464"/>
              <a:gd name="connsiteX45" fmla="*/ 184772 w 2496627"/>
              <a:gd name="connsiteY45" fmla="*/ 27283 h 112464"/>
              <a:gd name="connsiteX46" fmla="*/ 179136 w 2496627"/>
              <a:gd name="connsiteY46" fmla="*/ 39452 h 112464"/>
              <a:gd name="connsiteX47" fmla="*/ 218780 w 2496627"/>
              <a:gd name="connsiteY47" fmla="*/ 36890 h 112464"/>
              <a:gd name="connsiteX48" fmla="*/ 207444 w 2496627"/>
              <a:gd name="connsiteY48" fmla="*/ 36890 h 112464"/>
              <a:gd name="connsiteX49" fmla="*/ 200783 w 2496627"/>
              <a:gd name="connsiteY49" fmla="*/ 68785 h 112464"/>
              <a:gd name="connsiteX50" fmla="*/ 200079 w 2496627"/>
              <a:gd name="connsiteY50" fmla="*/ 74549 h 112464"/>
              <a:gd name="connsiteX51" fmla="*/ 205587 w 2496627"/>
              <a:gd name="connsiteY51" fmla="*/ 79481 h 112464"/>
              <a:gd name="connsiteX52" fmla="*/ 211543 w 2496627"/>
              <a:gd name="connsiteY52" fmla="*/ 78328 h 112464"/>
              <a:gd name="connsiteX53" fmla="*/ 211543 w 2496627"/>
              <a:gd name="connsiteY53" fmla="*/ 86270 h 112464"/>
              <a:gd name="connsiteX54" fmla="*/ 199246 w 2496627"/>
              <a:gd name="connsiteY54" fmla="*/ 88703 h 112464"/>
              <a:gd name="connsiteX55" fmla="*/ 186821 w 2496627"/>
              <a:gd name="connsiteY55" fmla="*/ 78712 h 112464"/>
              <a:gd name="connsiteX56" fmla="*/ 187654 w 2496627"/>
              <a:gd name="connsiteY56" fmla="*/ 70642 h 112464"/>
              <a:gd name="connsiteX57" fmla="*/ 194827 w 2496627"/>
              <a:gd name="connsiteY57" fmla="*/ 36890 h 112464"/>
              <a:gd name="connsiteX58" fmla="*/ 188166 w 2496627"/>
              <a:gd name="connsiteY58" fmla="*/ 36890 h 112464"/>
              <a:gd name="connsiteX59" fmla="*/ 190023 w 2496627"/>
              <a:gd name="connsiteY59" fmla="*/ 27732 h 112464"/>
              <a:gd name="connsiteX60" fmla="*/ 196684 w 2496627"/>
              <a:gd name="connsiteY60" fmla="*/ 27732 h 112464"/>
              <a:gd name="connsiteX61" fmla="*/ 200527 w 2496627"/>
              <a:gd name="connsiteY61" fmla="*/ 13322 h 112464"/>
              <a:gd name="connsiteX62" fmla="*/ 214233 w 2496627"/>
              <a:gd name="connsiteY62" fmla="*/ 10183 h 112464"/>
              <a:gd name="connsiteX63" fmla="*/ 209429 w 2496627"/>
              <a:gd name="connsiteY63" fmla="*/ 27732 h 112464"/>
              <a:gd name="connsiteX64" fmla="*/ 223583 w 2496627"/>
              <a:gd name="connsiteY64" fmla="*/ 27732 h 112464"/>
              <a:gd name="connsiteX65" fmla="*/ 218780 w 2496627"/>
              <a:gd name="connsiteY65" fmla="*/ 36890 h 112464"/>
              <a:gd name="connsiteX66" fmla="*/ 268736 w 2496627"/>
              <a:gd name="connsiteY66" fmla="*/ 70386 h 112464"/>
              <a:gd name="connsiteX67" fmla="*/ 268031 w 2496627"/>
              <a:gd name="connsiteY67" fmla="*/ 76214 h 112464"/>
              <a:gd name="connsiteX68" fmla="*/ 270145 w 2496627"/>
              <a:gd name="connsiteY68" fmla="*/ 83580 h 112464"/>
              <a:gd name="connsiteX69" fmla="*/ 259385 w 2496627"/>
              <a:gd name="connsiteY69" fmla="*/ 89216 h 112464"/>
              <a:gd name="connsiteX70" fmla="*/ 255862 w 2496627"/>
              <a:gd name="connsiteY70" fmla="*/ 79481 h 112464"/>
              <a:gd name="connsiteX71" fmla="*/ 255862 w 2496627"/>
              <a:gd name="connsiteY71" fmla="*/ 79032 h 112464"/>
              <a:gd name="connsiteX72" fmla="*/ 236393 w 2496627"/>
              <a:gd name="connsiteY72" fmla="*/ 88767 h 112464"/>
              <a:gd name="connsiteX73" fmla="*/ 222815 w 2496627"/>
              <a:gd name="connsiteY73" fmla="*/ 76727 h 112464"/>
              <a:gd name="connsiteX74" fmla="*/ 223840 w 2496627"/>
              <a:gd name="connsiteY74" fmla="*/ 67696 h 112464"/>
              <a:gd name="connsiteX75" fmla="*/ 232037 w 2496627"/>
              <a:gd name="connsiteY75" fmla="*/ 28821 h 112464"/>
              <a:gd name="connsiteX76" fmla="*/ 245295 w 2496627"/>
              <a:gd name="connsiteY76" fmla="*/ 26387 h 112464"/>
              <a:gd name="connsiteX77" fmla="*/ 237097 w 2496627"/>
              <a:gd name="connsiteY77" fmla="*/ 65263 h 112464"/>
              <a:gd name="connsiteX78" fmla="*/ 235944 w 2496627"/>
              <a:gd name="connsiteY78" fmla="*/ 73140 h 112464"/>
              <a:gd name="connsiteX79" fmla="*/ 240620 w 2496627"/>
              <a:gd name="connsiteY79" fmla="*/ 78776 h 112464"/>
              <a:gd name="connsiteX80" fmla="*/ 256887 w 2496627"/>
              <a:gd name="connsiteY80" fmla="*/ 67184 h 112464"/>
              <a:gd name="connsiteX81" fmla="*/ 265085 w 2496627"/>
              <a:gd name="connsiteY81" fmla="*/ 29077 h 112464"/>
              <a:gd name="connsiteX82" fmla="*/ 278086 w 2496627"/>
              <a:gd name="connsiteY82" fmla="*/ 26643 h 112464"/>
              <a:gd name="connsiteX83" fmla="*/ 268736 w 2496627"/>
              <a:gd name="connsiteY83" fmla="*/ 70450 h 112464"/>
              <a:gd name="connsiteX84" fmla="*/ 324007 w 2496627"/>
              <a:gd name="connsiteY84" fmla="*/ 39452 h 112464"/>
              <a:gd name="connsiteX85" fmla="*/ 319908 w 2496627"/>
              <a:gd name="connsiteY85" fmla="*/ 38492 h 112464"/>
              <a:gd name="connsiteX86" fmla="*/ 306074 w 2496627"/>
              <a:gd name="connsiteY86" fmla="*/ 48931 h 112464"/>
              <a:gd name="connsiteX87" fmla="*/ 298004 w 2496627"/>
              <a:gd name="connsiteY87" fmla="*/ 87038 h 112464"/>
              <a:gd name="connsiteX88" fmla="*/ 285259 w 2496627"/>
              <a:gd name="connsiteY88" fmla="*/ 87038 h 112464"/>
              <a:gd name="connsiteX89" fmla="*/ 293713 w 2496627"/>
              <a:gd name="connsiteY89" fmla="*/ 47458 h 112464"/>
              <a:gd name="connsiteX90" fmla="*/ 294994 w 2496627"/>
              <a:gd name="connsiteY90" fmla="*/ 37147 h 112464"/>
              <a:gd name="connsiteX91" fmla="*/ 294162 w 2496627"/>
              <a:gd name="connsiteY91" fmla="*/ 30806 h 112464"/>
              <a:gd name="connsiteX92" fmla="*/ 306138 w 2496627"/>
              <a:gd name="connsiteY92" fmla="*/ 25874 h 112464"/>
              <a:gd name="connsiteX93" fmla="*/ 307419 w 2496627"/>
              <a:gd name="connsiteY93" fmla="*/ 33240 h 112464"/>
              <a:gd name="connsiteX94" fmla="*/ 307099 w 2496627"/>
              <a:gd name="connsiteY94" fmla="*/ 37467 h 112464"/>
              <a:gd name="connsiteX95" fmla="*/ 324776 w 2496627"/>
              <a:gd name="connsiteY95" fmla="*/ 26323 h 112464"/>
              <a:gd name="connsiteX96" fmla="*/ 329707 w 2496627"/>
              <a:gd name="connsiteY96" fmla="*/ 27283 h 112464"/>
              <a:gd name="connsiteX97" fmla="*/ 324071 w 2496627"/>
              <a:gd name="connsiteY97" fmla="*/ 39452 h 112464"/>
              <a:gd name="connsiteX98" fmla="*/ 340915 w 2496627"/>
              <a:gd name="connsiteY98" fmla="*/ 87038 h 112464"/>
              <a:gd name="connsiteX99" fmla="*/ 327786 w 2496627"/>
              <a:gd name="connsiteY99" fmla="*/ 87038 h 112464"/>
              <a:gd name="connsiteX100" fmla="*/ 340210 w 2496627"/>
              <a:gd name="connsiteY100" fmla="*/ 28436 h 112464"/>
              <a:gd name="connsiteX101" fmla="*/ 353660 w 2496627"/>
              <a:gd name="connsiteY101" fmla="*/ 26451 h 112464"/>
              <a:gd name="connsiteX102" fmla="*/ 340915 w 2496627"/>
              <a:gd name="connsiteY102" fmla="*/ 87038 h 112464"/>
              <a:gd name="connsiteX103" fmla="*/ 350650 w 2496627"/>
              <a:gd name="connsiteY103" fmla="*/ 19150 h 112464"/>
              <a:gd name="connsiteX104" fmla="*/ 342068 w 2496627"/>
              <a:gd name="connsiteY104" fmla="*/ 10568 h 112464"/>
              <a:gd name="connsiteX105" fmla="*/ 350714 w 2496627"/>
              <a:gd name="connsiteY105" fmla="*/ 1921 h 112464"/>
              <a:gd name="connsiteX106" fmla="*/ 359168 w 2496627"/>
              <a:gd name="connsiteY106" fmla="*/ 10504 h 112464"/>
              <a:gd name="connsiteX107" fmla="*/ 350586 w 2496627"/>
              <a:gd name="connsiteY107" fmla="*/ 19150 h 112464"/>
              <a:gd name="connsiteX108" fmla="*/ 414952 w 2496627"/>
              <a:gd name="connsiteY108" fmla="*/ 44640 h 112464"/>
              <a:gd name="connsiteX109" fmla="*/ 405921 w 2496627"/>
              <a:gd name="connsiteY109" fmla="*/ 87038 h 112464"/>
              <a:gd name="connsiteX110" fmla="*/ 393176 w 2496627"/>
              <a:gd name="connsiteY110" fmla="*/ 87038 h 112464"/>
              <a:gd name="connsiteX111" fmla="*/ 401502 w 2496627"/>
              <a:gd name="connsiteY111" fmla="*/ 47778 h 112464"/>
              <a:gd name="connsiteX112" fmla="*/ 402335 w 2496627"/>
              <a:gd name="connsiteY112" fmla="*/ 42014 h 112464"/>
              <a:gd name="connsiteX113" fmla="*/ 397659 w 2496627"/>
              <a:gd name="connsiteY113" fmla="*/ 37339 h 112464"/>
              <a:gd name="connsiteX114" fmla="*/ 381392 w 2496627"/>
              <a:gd name="connsiteY114" fmla="*/ 48355 h 112464"/>
              <a:gd name="connsiteX115" fmla="*/ 373194 w 2496627"/>
              <a:gd name="connsiteY115" fmla="*/ 87038 h 112464"/>
              <a:gd name="connsiteX116" fmla="*/ 360513 w 2496627"/>
              <a:gd name="connsiteY116" fmla="*/ 87038 h 112464"/>
              <a:gd name="connsiteX117" fmla="*/ 369159 w 2496627"/>
              <a:gd name="connsiteY117" fmla="*/ 46049 h 112464"/>
              <a:gd name="connsiteX118" fmla="*/ 370312 w 2496627"/>
              <a:gd name="connsiteY118" fmla="*/ 37018 h 112464"/>
              <a:gd name="connsiteX119" fmla="*/ 369351 w 2496627"/>
              <a:gd name="connsiteY119" fmla="*/ 30806 h 112464"/>
              <a:gd name="connsiteX120" fmla="*/ 381328 w 2496627"/>
              <a:gd name="connsiteY120" fmla="*/ 25874 h 112464"/>
              <a:gd name="connsiteX121" fmla="*/ 382737 w 2496627"/>
              <a:gd name="connsiteY121" fmla="*/ 33240 h 112464"/>
              <a:gd name="connsiteX122" fmla="*/ 382417 w 2496627"/>
              <a:gd name="connsiteY122" fmla="*/ 37018 h 112464"/>
              <a:gd name="connsiteX123" fmla="*/ 403744 w 2496627"/>
              <a:gd name="connsiteY123" fmla="*/ 26451 h 112464"/>
              <a:gd name="connsiteX124" fmla="*/ 415592 w 2496627"/>
              <a:gd name="connsiteY124" fmla="*/ 38171 h 112464"/>
              <a:gd name="connsiteX125" fmla="*/ 415016 w 2496627"/>
              <a:gd name="connsiteY125" fmla="*/ 44640 h 112464"/>
              <a:gd name="connsiteX126" fmla="*/ 481559 w 2496627"/>
              <a:gd name="connsiteY126" fmla="*/ 40733 h 112464"/>
              <a:gd name="connsiteX127" fmla="*/ 475347 w 2496627"/>
              <a:gd name="connsiteY127" fmla="*/ 69682 h 112464"/>
              <a:gd name="connsiteX128" fmla="*/ 471504 w 2496627"/>
              <a:gd name="connsiteY128" fmla="*/ 89856 h 112464"/>
              <a:gd name="connsiteX129" fmla="*/ 440314 w 2496627"/>
              <a:gd name="connsiteY129" fmla="*/ 111888 h 112464"/>
              <a:gd name="connsiteX130" fmla="*/ 419563 w 2496627"/>
              <a:gd name="connsiteY130" fmla="*/ 106636 h 112464"/>
              <a:gd name="connsiteX131" fmla="*/ 424046 w 2496627"/>
              <a:gd name="connsiteY131" fmla="*/ 97478 h 112464"/>
              <a:gd name="connsiteX132" fmla="*/ 441403 w 2496627"/>
              <a:gd name="connsiteY132" fmla="*/ 101961 h 112464"/>
              <a:gd name="connsiteX133" fmla="*/ 458631 w 2496627"/>
              <a:gd name="connsiteY133" fmla="*/ 89920 h 112464"/>
              <a:gd name="connsiteX134" fmla="*/ 460744 w 2496627"/>
              <a:gd name="connsiteY134" fmla="*/ 81274 h 112464"/>
              <a:gd name="connsiteX135" fmla="*/ 444477 w 2496627"/>
              <a:gd name="connsiteY135" fmla="*/ 88447 h 112464"/>
              <a:gd name="connsiteX136" fmla="*/ 426992 w 2496627"/>
              <a:gd name="connsiteY136" fmla="*/ 68273 h 112464"/>
              <a:gd name="connsiteX137" fmla="*/ 440250 w 2496627"/>
              <a:gd name="connsiteY137" fmla="*/ 34969 h 112464"/>
              <a:gd name="connsiteX138" fmla="*/ 462410 w 2496627"/>
              <a:gd name="connsiteY138" fmla="*/ 26323 h 112464"/>
              <a:gd name="connsiteX139" fmla="*/ 484313 w 2496627"/>
              <a:gd name="connsiteY139" fmla="*/ 30870 h 112464"/>
              <a:gd name="connsiteX140" fmla="*/ 481623 w 2496627"/>
              <a:gd name="connsiteY140" fmla="*/ 40861 h 112464"/>
              <a:gd name="connsiteX141" fmla="*/ 461257 w 2496627"/>
              <a:gd name="connsiteY141" fmla="*/ 36762 h 112464"/>
              <a:gd name="connsiteX142" fmla="*/ 449088 w 2496627"/>
              <a:gd name="connsiteY142" fmla="*/ 42270 h 112464"/>
              <a:gd name="connsiteX143" fmla="*/ 440506 w 2496627"/>
              <a:gd name="connsiteY143" fmla="*/ 67824 h 112464"/>
              <a:gd name="connsiteX144" fmla="*/ 448256 w 2496627"/>
              <a:gd name="connsiteY144" fmla="*/ 78136 h 112464"/>
              <a:gd name="connsiteX145" fmla="*/ 462922 w 2496627"/>
              <a:gd name="connsiteY145" fmla="*/ 67568 h 112464"/>
              <a:gd name="connsiteX146" fmla="*/ 469262 w 2496627"/>
              <a:gd name="connsiteY146" fmla="*/ 38363 h 112464"/>
              <a:gd name="connsiteX147" fmla="*/ 461321 w 2496627"/>
              <a:gd name="connsiteY147" fmla="*/ 36698 h 112464"/>
              <a:gd name="connsiteX148" fmla="*/ 561488 w 2496627"/>
              <a:gd name="connsiteY148" fmla="*/ 40989 h 112464"/>
              <a:gd name="connsiteX149" fmla="*/ 551305 w 2496627"/>
              <a:gd name="connsiteY149" fmla="*/ 36634 h 112464"/>
              <a:gd name="connsiteX150" fmla="*/ 541698 w 2496627"/>
              <a:gd name="connsiteY150" fmla="*/ 41438 h 112464"/>
              <a:gd name="connsiteX151" fmla="*/ 533500 w 2496627"/>
              <a:gd name="connsiteY151" fmla="*/ 68145 h 112464"/>
              <a:gd name="connsiteX152" fmla="*/ 542275 w 2496627"/>
              <a:gd name="connsiteY152" fmla="*/ 78712 h 112464"/>
              <a:gd name="connsiteX153" fmla="*/ 555724 w 2496627"/>
              <a:gd name="connsiteY153" fmla="*/ 72500 h 112464"/>
              <a:gd name="connsiteX154" fmla="*/ 560399 w 2496627"/>
              <a:gd name="connsiteY154" fmla="*/ 80570 h 112464"/>
              <a:gd name="connsiteX155" fmla="*/ 539457 w 2496627"/>
              <a:gd name="connsiteY155" fmla="*/ 88447 h 112464"/>
              <a:gd name="connsiteX156" fmla="*/ 519538 w 2496627"/>
              <a:gd name="connsiteY156" fmla="*/ 68145 h 112464"/>
              <a:gd name="connsiteX157" fmla="*/ 534653 w 2496627"/>
              <a:gd name="connsiteY157" fmla="*/ 32984 h 112464"/>
              <a:gd name="connsiteX158" fmla="*/ 553418 w 2496627"/>
              <a:gd name="connsiteY158" fmla="*/ 26067 h 112464"/>
              <a:gd name="connsiteX159" fmla="*/ 568533 w 2496627"/>
              <a:gd name="connsiteY159" fmla="*/ 32279 h 112464"/>
              <a:gd name="connsiteX160" fmla="*/ 561488 w 2496627"/>
              <a:gd name="connsiteY160" fmla="*/ 40925 h 112464"/>
              <a:gd name="connsiteX161" fmla="*/ 590437 w 2496627"/>
              <a:gd name="connsiteY161" fmla="*/ 88447 h 112464"/>
              <a:gd name="connsiteX162" fmla="*/ 569814 w 2496627"/>
              <a:gd name="connsiteY162" fmla="*/ 67248 h 112464"/>
              <a:gd name="connsiteX163" fmla="*/ 603438 w 2496627"/>
              <a:gd name="connsiteY163" fmla="*/ 26323 h 112464"/>
              <a:gd name="connsiteX164" fmla="*/ 624381 w 2496627"/>
              <a:gd name="connsiteY164" fmla="*/ 47202 h 112464"/>
              <a:gd name="connsiteX165" fmla="*/ 590373 w 2496627"/>
              <a:gd name="connsiteY165" fmla="*/ 88447 h 112464"/>
              <a:gd name="connsiteX166" fmla="*/ 601453 w 2496627"/>
              <a:gd name="connsiteY166" fmla="*/ 36186 h 112464"/>
              <a:gd name="connsiteX167" fmla="*/ 583648 w 2496627"/>
              <a:gd name="connsiteY167" fmla="*/ 68401 h 112464"/>
              <a:gd name="connsiteX168" fmla="*/ 592807 w 2496627"/>
              <a:gd name="connsiteY168" fmla="*/ 78712 h 112464"/>
              <a:gd name="connsiteX169" fmla="*/ 610483 w 2496627"/>
              <a:gd name="connsiteY169" fmla="*/ 46753 h 112464"/>
              <a:gd name="connsiteX170" fmla="*/ 601453 w 2496627"/>
              <a:gd name="connsiteY170" fmla="*/ 36186 h 112464"/>
              <a:gd name="connsiteX171" fmla="*/ 688171 w 2496627"/>
              <a:gd name="connsiteY171" fmla="*/ 44640 h 112464"/>
              <a:gd name="connsiteX172" fmla="*/ 679140 w 2496627"/>
              <a:gd name="connsiteY172" fmla="*/ 87038 h 112464"/>
              <a:gd name="connsiteX173" fmla="*/ 666395 w 2496627"/>
              <a:gd name="connsiteY173" fmla="*/ 87038 h 112464"/>
              <a:gd name="connsiteX174" fmla="*/ 674721 w 2496627"/>
              <a:gd name="connsiteY174" fmla="*/ 47778 h 112464"/>
              <a:gd name="connsiteX175" fmla="*/ 675554 w 2496627"/>
              <a:gd name="connsiteY175" fmla="*/ 42014 h 112464"/>
              <a:gd name="connsiteX176" fmla="*/ 670878 w 2496627"/>
              <a:gd name="connsiteY176" fmla="*/ 37339 h 112464"/>
              <a:gd name="connsiteX177" fmla="*/ 654611 w 2496627"/>
              <a:gd name="connsiteY177" fmla="*/ 48355 h 112464"/>
              <a:gd name="connsiteX178" fmla="*/ 646413 w 2496627"/>
              <a:gd name="connsiteY178" fmla="*/ 87038 h 112464"/>
              <a:gd name="connsiteX179" fmla="*/ 633732 w 2496627"/>
              <a:gd name="connsiteY179" fmla="*/ 87038 h 112464"/>
              <a:gd name="connsiteX180" fmla="*/ 642378 w 2496627"/>
              <a:gd name="connsiteY180" fmla="*/ 46049 h 112464"/>
              <a:gd name="connsiteX181" fmla="*/ 643531 w 2496627"/>
              <a:gd name="connsiteY181" fmla="*/ 37018 h 112464"/>
              <a:gd name="connsiteX182" fmla="*/ 642570 w 2496627"/>
              <a:gd name="connsiteY182" fmla="*/ 30806 h 112464"/>
              <a:gd name="connsiteX183" fmla="*/ 654547 w 2496627"/>
              <a:gd name="connsiteY183" fmla="*/ 25874 h 112464"/>
              <a:gd name="connsiteX184" fmla="*/ 655956 w 2496627"/>
              <a:gd name="connsiteY184" fmla="*/ 33240 h 112464"/>
              <a:gd name="connsiteX185" fmla="*/ 655635 w 2496627"/>
              <a:gd name="connsiteY185" fmla="*/ 37018 h 112464"/>
              <a:gd name="connsiteX186" fmla="*/ 676963 w 2496627"/>
              <a:gd name="connsiteY186" fmla="*/ 26451 h 112464"/>
              <a:gd name="connsiteX187" fmla="*/ 688811 w 2496627"/>
              <a:gd name="connsiteY187" fmla="*/ 38171 h 112464"/>
              <a:gd name="connsiteX188" fmla="*/ 688235 w 2496627"/>
              <a:gd name="connsiteY188" fmla="*/ 44640 h 112464"/>
              <a:gd name="connsiteX189" fmla="*/ 747028 w 2496627"/>
              <a:gd name="connsiteY189" fmla="*/ 87038 h 112464"/>
              <a:gd name="connsiteX190" fmla="*/ 733899 w 2496627"/>
              <a:gd name="connsiteY190" fmla="*/ 87038 h 112464"/>
              <a:gd name="connsiteX191" fmla="*/ 744531 w 2496627"/>
              <a:gd name="connsiteY191" fmla="*/ 36890 h 112464"/>
              <a:gd name="connsiteX192" fmla="*/ 722499 w 2496627"/>
              <a:gd name="connsiteY192" fmla="*/ 36890 h 112464"/>
              <a:gd name="connsiteX193" fmla="*/ 712508 w 2496627"/>
              <a:gd name="connsiteY193" fmla="*/ 87743 h 112464"/>
              <a:gd name="connsiteX194" fmla="*/ 700083 w 2496627"/>
              <a:gd name="connsiteY194" fmla="*/ 112464 h 112464"/>
              <a:gd name="connsiteX195" fmla="*/ 691437 w 2496627"/>
              <a:gd name="connsiteY195" fmla="*/ 105804 h 112464"/>
              <a:gd name="connsiteX196" fmla="*/ 699891 w 2496627"/>
              <a:gd name="connsiteY196" fmla="*/ 87422 h 112464"/>
              <a:gd name="connsiteX197" fmla="*/ 709882 w 2496627"/>
              <a:gd name="connsiteY197" fmla="*/ 36890 h 112464"/>
              <a:gd name="connsiteX198" fmla="*/ 703926 w 2496627"/>
              <a:gd name="connsiteY198" fmla="*/ 36890 h 112464"/>
              <a:gd name="connsiteX199" fmla="*/ 705911 w 2496627"/>
              <a:gd name="connsiteY199" fmla="*/ 27732 h 112464"/>
              <a:gd name="connsiteX200" fmla="*/ 711675 w 2496627"/>
              <a:gd name="connsiteY200" fmla="*/ 27732 h 112464"/>
              <a:gd name="connsiteX201" fmla="*/ 713212 w 2496627"/>
              <a:gd name="connsiteY201" fmla="*/ 19662 h 112464"/>
              <a:gd name="connsiteX202" fmla="*/ 723204 w 2496627"/>
              <a:gd name="connsiteY202" fmla="*/ 3843 h 112464"/>
              <a:gd name="connsiteX203" fmla="*/ 735052 w 2496627"/>
              <a:gd name="connsiteY203" fmla="*/ 1025 h 112464"/>
              <a:gd name="connsiteX204" fmla="*/ 747221 w 2496627"/>
              <a:gd name="connsiteY204" fmla="*/ 3971 h 112464"/>
              <a:gd name="connsiteX205" fmla="*/ 741969 w 2496627"/>
              <a:gd name="connsiteY205" fmla="*/ 12425 h 112464"/>
              <a:gd name="connsiteX206" fmla="*/ 734796 w 2496627"/>
              <a:gd name="connsiteY206" fmla="*/ 10696 h 112464"/>
              <a:gd name="connsiteX207" fmla="*/ 725893 w 2496627"/>
              <a:gd name="connsiteY207" fmla="*/ 19022 h 112464"/>
              <a:gd name="connsiteX208" fmla="*/ 724228 w 2496627"/>
              <a:gd name="connsiteY208" fmla="*/ 27796 h 112464"/>
              <a:gd name="connsiteX209" fmla="*/ 759645 w 2496627"/>
              <a:gd name="connsiteY209" fmla="*/ 27796 h 112464"/>
              <a:gd name="connsiteX210" fmla="*/ 747093 w 2496627"/>
              <a:gd name="connsiteY210" fmla="*/ 87102 h 112464"/>
              <a:gd name="connsiteX211" fmla="*/ 756763 w 2496627"/>
              <a:gd name="connsiteY211" fmla="*/ 19150 h 112464"/>
              <a:gd name="connsiteX212" fmla="*/ 748181 w 2496627"/>
              <a:gd name="connsiteY212" fmla="*/ 10568 h 112464"/>
              <a:gd name="connsiteX213" fmla="*/ 756828 w 2496627"/>
              <a:gd name="connsiteY213" fmla="*/ 1921 h 112464"/>
              <a:gd name="connsiteX214" fmla="*/ 765410 w 2496627"/>
              <a:gd name="connsiteY214" fmla="*/ 10504 h 112464"/>
              <a:gd name="connsiteX215" fmla="*/ 756763 w 2496627"/>
              <a:gd name="connsiteY215" fmla="*/ 19150 h 112464"/>
              <a:gd name="connsiteX216" fmla="*/ 816774 w 2496627"/>
              <a:gd name="connsiteY216" fmla="*/ 66415 h 112464"/>
              <a:gd name="connsiteX217" fmla="*/ 814917 w 2496627"/>
              <a:gd name="connsiteY217" fmla="*/ 79801 h 112464"/>
              <a:gd name="connsiteX218" fmla="*/ 816198 w 2496627"/>
              <a:gd name="connsiteY218" fmla="*/ 85565 h 112464"/>
              <a:gd name="connsiteX219" fmla="*/ 805182 w 2496627"/>
              <a:gd name="connsiteY219" fmla="*/ 88127 h 112464"/>
              <a:gd name="connsiteX220" fmla="*/ 802940 w 2496627"/>
              <a:gd name="connsiteY220" fmla="*/ 80762 h 112464"/>
              <a:gd name="connsiteX221" fmla="*/ 802940 w 2496627"/>
              <a:gd name="connsiteY221" fmla="*/ 79609 h 112464"/>
              <a:gd name="connsiteX222" fmla="*/ 785456 w 2496627"/>
              <a:gd name="connsiteY222" fmla="*/ 88255 h 112464"/>
              <a:gd name="connsiteX223" fmla="*/ 767971 w 2496627"/>
              <a:gd name="connsiteY223" fmla="*/ 67889 h 112464"/>
              <a:gd name="connsiteX224" fmla="*/ 780973 w 2496627"/>
              <a:gd name="connsiteY224" fmla="*/ 35225 h 112464"/>
              <a:gd name="connsiteX225" fmla="*/ 800763 w 2496627"/>
              <a:gd name="connsiteY225" fmla="*/ 26899 h 112464"/>
              <a:gd name="connsiteX226" fmla="*/ 812099 w 2496627"/>
              <a:gd name="connsiteY226" fmla="*/ 28757 h 112464"/>
              <a:gd name="connsiteX227" fmla="*/ 813636 w 2496627"/>
              <a:gd name="connsiteY227" fmla="*/ 20815 h 112464"/>
              <a:gd name="connsiteX228" fmla="*/ 817863 w 2496627"/>
              <a:gd name="connsiteY228" fmla="*/ 897 h 112464"/>
              <a:gd name="connsiteX229" fmla="*/ 830160 w 2496627"/>
              <a:gd name="connsiteY229" fmla="*/ 3010 h 112464"/>
              <a:gd name="connsiteX230" fmla="*/ 816710 w 2496627"/>
              <a:gd name="connsiteY230" fmla="*/ 66544 h 112464"/>
              <a:gd name="connsiteX231" fmla="*/ 800378 w 2496627"/>
              <a:gd name="connsiteY231" fmla="*/ 37211 h 112464"/>
              <a:gd name="connsiteX232" fmla="*/ 789619 w 2496627"/>
              <a:gd name="connsiteY232" fmla="*/ 42590 h 112464"/>
              <a:gd name="connsiteX233" fmla="*/ 781549 w 2496627"/>
              <a:gd name="connsiteY233" fmla="*/ 68017 h 112464"/>
              <a:gd name="connsiteX234" fmla="*/ 788722 w 2496627"/>
              <a:gd name="connsiteY234" fmla="*/ 77880 h 112464"/>
              <a:gd name="connsiteX235" fmla="*/ 803709 w 2496627"/>
              <a:gd name="connsiteY235" fmla="*/ 67312 h 112464"/>
              <a:gd name="connsiteX236" fmla="*/ 809665 w 2496627"/>
              <a:gd name="connsiteY236" fmla="*/ 39516 h 112464"/>
              <a:gd name="connsiteX237" fmla="*/ 800378 w 2496627"/>
              <a:gd name="connsiteY237" fmla="*/ 37147 h 112464"/>
              <a:gd name="connsiteX238" fmla="*/ 880372 w 2496627"/>
              <a:gd name="connsiteY238" fmla="*/ 54439 h 112464"/>
              <a:gd name="connsiteX239" fmla="*/ 855202 w 2496627"/>
              <a:gd name="connsiteY239" fmla="*/ 61932 h 112464"/>
              <a:gd name="connsiteX240" fmla="*/ 848028 w 2496627"/>
              <a:gd name="connsiteY240" fmla="*/ 61484 h 112464"/>
              <a:gd name="connsiteX241" fmla="*/ 847324 w 2496627"/>
              <a:gd name="connsiteY241" fmla="*/ 67696 h 112464"/>
              <a:gd name="connsiteX242" fmla="*/ 858084 w 2496627"/>
              <a:gd name="connsiteY242" fmla="*/ 78584 h 112464"/>
              <a:gd name="connsiteX243" fmla="*/ 874864 w 2496627"/>
              <a:gd name="connsiteY243" fmla="*/ 72116 h 112464"/>
              <a:gd name="connsiteX244" fmla="*/ 878834 w 2496627"/>
              <a:gd name="connsiteY244" fmla="*/ 80057 h 112464"/>
              <a:gd name="connsiteX245" fmla="*/ 854689 w 2496627"/>
              <a:gd name="connsiteY245" fmla="*/ 88511 h 112464"/>
              <a:gd name="connsiteX246" fmla="*/ 833618 w 2496627"/>
              <a:gd name="connsiteY246" fmla="*/ 66864 h 112464"/>
              <a:gd name="connsiteX247" fmla="*/ 846876 w 2496627"/>
              <a:gd name="connsiteY247" fmla="*/ 34393 h 112464"/>
              <a:gd name="connsiteX248" fmla="*/ 866922 w 2496627"/>
              <a:gd name="connsiteY248" fmla="*/ 26323 h 112464"/>
              <a:gd name="connsiteX249" fmla="*/ 885687 w 2496627"/>
              <a:gd name="connsiteY249" fmla="*/ 42142 h 112464"/>
              <a:gd name="connsiteX250" fmla="*/ 880436 w 2496627"/>
              <a:gd name="connsiteY250" fmla="*/ 54439 h 112464"/>
              <a:gd name="connsiteX251" fmla="*/ 865257 w 2496627"/>
              <a:gd name="connsiteY251" fmla="*/ 35930 h 112464"/>
              <a:gd name="connsiteX252" fmla="*/ 850142 w 2496627"/>
              <a:gd name="connsiteY252" fmla="*/ 52325 h 112464"/>
              <a:gd name="connsiteX253" fmla="*/ 855266 w 2496627"/>
              <a:gd name="connsiteY253" fmla="*/ 52646 h 112464"/>
              <a:gd name="connsiteX254" fmla="*/ 870124 w 2496627"/>
              <a:gd name="connsiteY254" fmla="*/ 48803 h 112464"/>
              <a:gd name="connsiteX255" fmla="*/ 872558 w 2496627"/>
              <a:gd name="connsiteY255" fmla="*/ 42975 h 112464"/>
              <a:gd name="connsiteX256" fmla="*/ 865193 w 2496627"/>
              <a:gd name="connsiteY256" fmla="*/ 35930 h 112464"/>
              <a:gd name="connsiteX257" fmla="*/ 946467 w 2496627"/>
              <a:gd name="connsiteY257" fmla="*/ 44640 h 112464"/>
              <a:gd name="connsiteX258" fmla="*/ 937436 w 2496627"/>
              <a:gd name="connsiteY258" fmla="*/ 87038 h 112464"/>
              <a:gd name="connsiteX259" fmla="*/ 924691 w 2496627"/>
              <a:gd name="connsiteY259" fmla="*/ 87038 h 112464"/>
              <a:gd name="connsiteX260" fmla="*/ 933017 w 2496627"/>
              <a:gd name="connsiteY260" fmla="*/ 47778 h 112464"/>
              <a:gd name="connsiteX261" fmla="*/ 933850 w 2496627"/>
              <a:gd name="connsiteY261" fmla="*/ 42014 h 112464"/>
              <a:gd name="connsiteX262" fmla="*/ 929174 w 2496627"/>
              <a:gd name="connsiteY262" fmla="*/ 37339 h 112464"/>
              <a:gd name="connsiteX263" fmla="*/ 912907 w 2496627"/>
              <a:gd name="connsiteY263" fmla="*/ 48355 h 112464"/>
              <a:gd name="connsiteX264" fmla="*/ 904709 w 2496627"/>
              <a:gd name="connsiteY264" fmla="*/ 87038 h 112464"/>
              <a:gd name="connsiteX265" fmla="*/ 892028 w 2496627"/>
              <a:gd name="connsiteY265" fmla="*/ 87038 h 112464"/>
              <a:gd name="connsiteX266" fmla="*/ 900674 w 2496627"/>
              <a:gd name="connsiteY266" fmla="*/ 46049 h 112464"/>
              <a:gd name="connsiteX267" fmla="*/ 901827 w 2496627"/>
              <a:gd name="connsiteY267" fmla="*/ 37018 h 112464"/>
              <a:gd name="connsiteX268" fmla="*/ 900866 w 2496627"/>
              <a:gd name="connsiteY268" fmla="*/ 30806 h 112464"/>
              <a:gd name="connsiteX269" fmla="*/ 912843 w 2496627"/>
              <a:gd name="connsiteY269" fmla="*/ 25874 h 112464"/>
              <a:gd name="connsiteX270" fmla="*/ 914252 w 2496627"/>
              <a:gd name="connsiteY270" fmla="*/ 33240 h 112464"/>
              <a:gd name="connsiteX271" fmla="*/ 913931 w 2496627"/>
              <a:gd name="connsiteY271" fmla="*/ 37018 h 112464"/>
              <a:gd name="connsiteX272" fmla="*/ 935259 w 2496627"/>
              <a:gd name="connsiteY272" fmla="*/ 26451 h 112464"/>
              <a:gd name="connsiteX273" fmla="*/ 947107 w 2496627"/>
              <a:gd name="connsiteY273" fmla="*/ 38171 h 112464"/>
              <a:gd name="connsiteX274" fmla="*/ 946531 w 2496627"/>
              <a:gd name="connsiteY274" fmla="*/ 44640 h 112464"/>
              <a:gd name="connsiteX275" fmla="*/ 990658 w 2496627"/>
              <a:gd name="connsiteY275" fmla="*/ 36890 h 112464"/>
              <a:gd name="connsiteX276" fmla="*/ 979322 w 2496627"/>
              <a:gd name="connsiteY276" fmla="*/ 36890 h 112464"/>
              <a:gd name="connsiteX277" fmla="*/ 972661 w 2496627"/>
              <a:gd name="connsiteY277" fmla="*/ 68785 h 112464"/>
              <a:gd name="connsiteX278" fmla="*/ 971957 w 2496627"/>
              <a:gd name="connsiteY278" fmla="*/ 74549 h 112464"/>
              <a:gd name="connsiteX279" fmla="*/ 977465 w 2496627"/>
              <a:gd name="connsiteY279" fmla="*/ 79481 h 112464"/>
              <a:gd name="connsiteX280" fmla="*/ 983421 w 2496627"/>
              <a:gd name="connsiteY280" fmla="*/ 78328 h 112464"/>
              <a:gd name="connsiteX281" fmla="*/ 983421 w 2496627"/>
              <a:gd name="connsiteY281" fmla="*/ 86270 h 112464"/>
              <a:gd name="connsiteX282" fmla="*/ 971124 w 2496627"/>
              <a:gd name="connsiteY282" fmla="*/ 88703 h 112464"/>
              <a:gd name="connsiteX283" fmla="*/ 958699 w 2496627"/>
              <a:gd name="connsiteY283" fmla="*/ 78712 h 112464"/>
              <a:gd name="connsiteX284" fmla="*/ 959532 w 2496627"/>
              <a:gd name="connsiteY284" fmla="*/ 70642 h 112464"/>
              <a:gd name="connsiteX285" fmla="*/ 966705 w 2496627"/>
              <a:gd name="connsiteY285" fmla="*/ 36890 h 112464"/>
              <a:gd name="connsiteX286" fmla="*/ 960044 w 2496627"/>
              <a:gd name="connsiteY286" fmla="*/ 36890 h 112464"/>
              <a:gd name="connsiteX287" fmla="*/ 961902 w 2496627"/>
              <a:gd name="connsiteY287" fmla="*/ 27732 h 112464"/>
              <a:gd name="connsiteX288" fmla="*/ 968562 w 2496627"/>
              <a:gd name="connsiteY288" fmla="*/ 27732 h 112464"/>
              <a:gd name="connsiteX289" fmla="*/ 972405 w 2496627"/>
              <a:gd name="connsiteY289" fmla="*/ 13322 h 112464"/>
              <a:gd name="connsiteX290" fmla="*/ 986111 w 2496627"/>
              <a:gd name="connsiteY290" fmla="*/ 10183 h 112464"/>
              <a:gd name="connsiteX291" fmla="*/ 981307 w 2496627"/>
              <a:gd name="connsiteY291" fmla="*/ 27732 h 112464"/>
              <a:gd name="connsiteX292" fmla="*/ 995462 w 2496627"/>
              <a:gd name="connsiteY292" fmla="*/ 27732 h 112464"/>
              <a:gd name="connsiteX293" fmla="*/ 990658 w 2496627"/>
              <a:gd name="connsiteY293" fmla="*/ 36890 h 112464"/>
              <a:gd name="connsiteX294" fmla="*/ 1071099 w 2496627"/>
              <a:gd name="connsiteY294" fmla="*/ 44384 h 112464"/>
              <a:gd name="connsiteX295" fmla="*/ 1066296 w 2496627"/>
              <a:gd name="connsiteY295" fmla="*/ 67824 h 112464"/>
              <a:gd name="connsiteX296" fmla="*/ 1065463 w 2496627"/>
              <a:gd name="connsiteY296" fmla="*/ 73909 h 112464"/>
              <a:gd name="connsiteX297" fmla="*/ 1068410 w 2496627"/>
              <a:gd name="connsiteY297" fmla="*/ 81146 h 112464"/>
              <a:gd name="connsiteX298" fmla="*/ 1057842 w 2496627"/>
              <a:gd name="connsiteY298" fmla="*/ 89024 h 112464"/>
              <a:gd name="connsiteX299" fmla="*/ 1053359 w 2496627"/>
              <a:gd name="connsiteY299" fmla="*/ 79289 h 112464"/>
              <a:gd name="connsiteX300" fmla="*/ 1035554 w 2496627"/>
              <a:gd name="connsiteY300" fmla="*/ 88447 h 112464"/>
              <a:gd name="connsiteX301" fmla="*/ 1020119 w 2496627"/>
              <a:gd name="connsiteY301" fmla="*/ 69554 h 112464"/>
              <a:gd name="connsiteX302" fmla="*/ 1032672 w 2496627"/>
              <a:gd name="connsiteY302" fmla="*/ 35930 h 112464"/>
              <a:gd name="connsiteX303" fmla="*/ 1056241 w 2496627"/>
              <a:gd name="connsiteY303" fmla="*/ 26323 h 112464"/>
              <a:gd name="connsiteX304" fmla="*/ 1074622 w 2496627"/>
              <a:gd name="connsiteY304" fmla="*/ 30806 h 112464"/>
              <a:gd name="connsiteX305" fmla="*/ 1071099 w 2496627"/>
              <a:gd name="connsiteY305" fmla="*/ 44384 h 112464"/>
              <a:gd name="connsiteX306" fmla="*/ 1054704 w 2496627"/>
              <a:gd name="connsiteY306" fmla="*/ 36506 h 112464"/>
              <a:gd name="connsiteX307" fmla="*/ 1041126 w 2496627"/>
              <a:gd name="connsiteY307" fmla="*/ 43039 h 112464"/>
              <a:gd name="connsiteX308" fmla="*/ 1033377 w 2496627"/>
              <a:gd name="connsiteY308" fmla="*/ 69169 h 112464"/>
              <a:gd name="connsiteX309" fmla="*/ 1039845 w 2496627"/>
              <a:gd name="connsiteY309" fmla="*/ 78072 h 112464"/>
              <a:gd name="connsiteX310" fmla="*/ 1053935 w 2496627"/>
              <a:gd name="connsiteY310" fmla="*/ 66736 h 112464"/>
              <a:gd name="connsiteX311" fmla="*/ 1060276 w 2496627"/>
              <a:gd name="connsiteY311" fmla="*/ 37659 h 112464"/>
              <a:gd name="connsiteX312" fmla="*/ 1054768 w 2496627"/>
              <a:gd name="connsiteY312" fmla="*/ 36506 h 112464"/>
              <a:gd name="connsiteX313" fmla="*/ 1136490 w 2496627"/>
              <a:gd name="connsiteY313" fmla="*/ 44640 h 112464"/>
              <a:gd name="connsiteX314" fmla="*/ 1127460 w 2496627"/>
              <a:gd name="connsiteY314" fmla="*/ 87038 h 112464"/>
              <a:gd name="connsiteX315" fmla="*/ 1114715 w 2496627"/>
              <a:gd name="connsiteY315" fmla="*/ 87038 h 112464"/>
              <a:gd name="connsiteX316" fmla="*/ 1123041 w 2496627"/>
              <a:gd name="connsiteY316" fmla="*/ 47778 h 112464"/>
              <a:gd name="connsiteX317" fmla="*/ 1123873 w 2496627"/>
              <a:gd name="connsiteY317" fmla="*/ 42014 h 112464"/>
              <a:gd name="connsiteX318" fmla="*/ 1119198 w 2496627"/>
              <a:gd name="connsiteY318" fmla="*/ 37339 h 112464"/>
              <a:gd name="connsiteX319" fmla="*/ 1102930 w 2496627"/>
              <a:gd name="connsiteY319" fmla="*/ 48355 h 112464"/>
              <a:gd name="connsiteX320" fmla="*/ 1094732 w 2496627"/>
              <a:gd name="connsiteY320" fmla="*/ 87038 h 112464"/>
              <a:gd name="connsiteX321" fmla="*/ 1082051 w 2496627"/>
              <a:gd name="connsiteY321" fmla="*/ 87038 h 112464"/>
              <a:gd name="connsiteX322" fmla="*/ 1090697 w 2496627"/>
              <a:gd name="connsiteY322" fmla="*/ 46049 h 112464"/>
              <a:gd name="connsiteX323" fmla="*/ 1091850 w 2496627"/>
              <a:gd name="connsiteY323" fmla="*/ 37018 h 112464"/>
              <a:gd name="connsiteX324" fmla="*/ 1090890 w 2496627"/>
              <a:gd name="connsiteY324" fmla="*/ 30806 h 112464"/>
              <a:gd name="connsiteX325" fmla="*/ 1102866 w 2496627"/>
              <a:gd name="connsiteY325" fmla="*/ 25874 h 112464"/>
              <a:gd name="connsiteX326" fmla="*/ 1104275 w 2496627"/>
              <a:gd name="connsiteY326" fmla="*/ 33240 h 112464"/>
              <a:gd name="connsiteX327" fmla="*/ 1103955 w 2496627"/>
              <a:gd name="connsiteY327" fmla="*/ 37018 h 112464"/>
              <a:gd name="connsiteX328" fmla="*/ 1125282 w 2496627"/>
              <a:gd name="connsiteY328" fmla="*/ 26451 h 112464"/>
              <a:gd name="connsiteX329" fmla="*/ 1137131 w 2496627"/>
              <a:gd name="connsiteY329" fmla="*/ 38171 h 112464"/>
              <a:gd name="connsiteX330" fmla="*/ 1136554 w 2496627"/>
              <a:gd name="connsiteY330" fmla="*/ 44640 h 112464"/>
              <a:gd name="connsiteX331" fmla="*/ 1197205 w 2496627"/>
              <a:gd name="connsiteY331" fmla="*/ 66415 h 112464"/>
              <a:gd name="connsiteX332" fmla="*/ 1195348 w 2496627"/>
              <a:gd name="connsiteY332" fmla="*/ 79801 h 112464"/>
              <a:gd name="connsiteX333" fmla="*/ 1196629 w 2496627"/>
              <a:gd name="connsiteY333" fmla="*/ 85565 h 112464"/>
              <a:gd name="connsiteX334" fmla="*/ 1185613 w 2496627"/>
              <a:gd name="connsiteY334" fmla="*/ 88127 h 112464"/>
              <a:gd name="connsiteX335" fmla="*/ 1183372 w 2496627"/>
              <a:gd name="connsiteY335" fmla="*/ 80762 h 112464"/>
              <a:gd name="connsiteX336" fmla="*/ 1183372 w 2496627"/>
              <a:gd name="connsiteY336" fmla="*/ 79609 h 112464"/>
              <a:gd name="connsiteX337" fmla="*/ 1165887 w 2496627"/>
              <a:gd name="connsiteY337" fmla="*/ 88255 h 112464"/>
              <a:gd name="connsiteX338" fmla="*/ 1148403 w 2496627"/>
              <a:gd name="connsiteY338" fmla="*/ 67889 h 112464"/>
              <a:gd name="connsiteX339" fmla="*/ 1161404 w 2496627"/>
              <a:gd name="connsiteY339" fmla="*/ 35225 h 112464"/>
              <a:gd name="connsiteX340" fmla="*/ 1181194 w 2496627"/>
              <a:gd name="connsiteY340" fmla="*/ 26899 h 112464"/>
              <a:gd name="connsiteX341" fmla="*/ 1192530 w 2496627"/>
              <a:gd name="connsiteY341" fmla="*/ 28757 h 112464"/>
              <a:gd name="connsiteX342" fmla="*/ 1194067 w 2496627"/>
              <a:gd name="connsiteY342" fmla="*/ 20815 h 112464"/>
              <a:gd name="connsiteX343" fmla="*/ 1198294 w 2496627"/>
              <a:gd name="connsiteY343" fmla="*/ 897 h 112464"/>
              <a:gd name="connsiteX344" fmla="*/ 1210591 w 2496627"/>
              <a:gd name="connsiteY344" fmla="*/ 3010 h 112464"/>
              <a:gd name="connsiteX345" fmla="*/ 1197141 w 2496627"/>
              <a:gd name="connsiteY345" fmla="*/ 66544 h 112464"/>
              <a:gd name="connsiteX346" fmla="*/ 1180810 w 2496627"/>
              <a:gd name="connsiteY346" fmla="*/ 37211 h 112464"/>
              <a:gd name="connsiteX347" fmla="*/ 1170050 w 2496627"/>
              <a:gd name="connsiteY347" fmla="*/ 42590 h 112464"/>
              <a:gd name="connsiteX348" fmla="*/ 1161980 w 2496627"/>
              <a:gd name="connsiteY348" fmla="*/ 68017 h 112464"/>
              <a:gd name="connsiteX349" fmla="*/ 1169153 w 2496627"/>
              <a:gd name="connsiteY349" fmla="*/ 77880 h 112464"/>
              <a:gd name="connsiteX350" fmla="*/ 1184140 w 2496627"/>
              <a:gd name="connsiteY350" fmla="*/ 67312 h 112464"/>
              <a:gd name="connsiteX351" fmla="*/ 1190096 w 2496627"/>
              <a:gd name="connsiteY351" fmla="*/ 39516 h 112464"/>
              <a:gd name="connsiteX352" fmla="*/ 1180810 w 2496627"/>
              <a:gd name="connsiteY352" fmla="*/ 37147 h 112464"/>
              <a:gd name="connsiteX353" fmla="*/ 1282386 w 2496627"/>
              <a:gd name="connsiteY353" fmla="*/ 40989 h 112464"/>
              <a:gd name="connsiteX354" fmla="*/ 1272203 w 2496627"/>
              <a:gd name="connsiteY354" fmla="*/ 36634 h 112464"/>
              <a:gd name="connsiteX355" fmla="*/ 1262596 w 2496627"/>
              <a:gd name="connsiteY355" fmla="*/ 41438 h 112464"/>
              <a:gd name="connsiteX356" fmla="*/ 1254398 w 2496627"/>
              <a:gd name="connsiteY356" fmla="*/ 68145 h 112464"/>
              <a:gd name="connsiteX357" fmla="*/ 1263172 w 2496627"/>
              <a:gd name="connsiteY357" fmla="*/ 78712 h 112464"/>
              <a:gd name="connsiteX358" fmla="*/ 1276622 w 2496627"/>
              <a:gd name="connsiteY358" fmla="*/ 72500 h 112464"/>
              <a:gd name="connsiteX359" fmla="*/ 1281297 w 2496627"/>
              <a:gd name="connsiteY359" fmla="*/ 80570 h 112464"/>
              <a:gd name="connsiteX360" fmla="*/ 1260354 w 2496627"/>
              <a:gd name="connsiteY360" fmla="*/ 88447 h 112464"/>
              <a:gd name="connsiteX361" fmla="*/ 1240436 w 2496627"/>
              <a:gd name="connsiteY361" fmla="*/ 68145 h 112464"/>
              <a:gd name="connsiteX362" fmla="*/ 1255551 w 2496627"/>
              <a:gd name="connsiteY362" fmla="*/ 32984 h 112464"/>
              <a:gd name="connsiteX363" fmla="*/ 1274316 w 2496627"/>
              <a:gd name="connsiteY363" fmla="*/ 26067 h 112464"/>
              <a:gd name="connsiteX364" fmla="*/ 1289431 w 2496627"/>
              <a:gd name="connsiteY364" fmla="*/ 32279 h 112464"/>
              <a:gd name="connsiteX365" fmla="*/ 1282386 w 2496627"/>
              <a:gd name="connsiteY365" fmla="*/ 40925 h 112464"/>
              <a:gd name="connsiteX366" fmla="*/ 1330484 w 2496627"/>
              <a:gd name="connsiteY366" fmla="*/ 39452 h 112464"/>
              <a:gd name="connsiteX367" fmla="*/ 1326385 w 2496627"/>
              <a:gd name="connsiteY367" fmla="*/ 38492 h 112464"/>
              <a:gd name="connsiteX368" fmla="*/ 1312552 w 2496627"/>
              <a:gd name="connsiteY368" fmla="*/ 48931 h 112464"/>
              <a:gd name="connsiteX369" fmla="*/ 1304482 w 2496627"/>
              <a:gd name="connsiteY369" fmla="*/ 87038 h 112464"/>
              <a:gd name="connsiteX370" fmla="*/ 1291737 w 2496627"/>
              <a:gd name="connsiteY370" fmla="*/ 87038 h 112464"/>
              <a:gd name="connsiteX371" fmla="*/ 1300191 w 2496627"/>
              <a:gd name="connsiteY371" fmla="*/ 47458 h 112464"/>
              <a:gd name="connsiteX372" fmla="*/ 1301472 w 2496627"/>
              <a:gd name="connsiteY372" fmla="*/ 37147 h 112464"/>
              <a:gd name="connsiteX373" fmla="*/ 1300639 w 2496627"/>
              <a:gd name="connsiteY373" fmla="*/ 30806 h 112464"/>
              <a:gd name="connsiteX374" fmla="*/ 1312616 w 2496627"/>
              <a:gd name="connsiteY374" fmla="*/ 25874 h 112464"/>
              <a:gd name="connsiteX375" fmla="*/ 1313897 w 2496627"/>
              <a:gd name="connsiteY375" fmla="*/ 33240 h 112464"/>
              <a:gd name="connsiteX376" fmla="*/ 1313576 w 2496627"/>
              <a:gd name="connsiteY376" fmla="*/ 37467 h 112464"/>
              <a:gd name="connsiteX377" fmla="*/ 1331253 w 2496627"/>
              <a:gd name="connsiteY377" fmla="*/ 26323 h 112464"/>
              <a:gd name="connsiteX378" fmla="*/ 1336184 w 2496627"/>
              <a:gd name="connsiteY378" fmla="*/ 27283 h 112464"/>
              <a:gd name="connsiteX379" fmla="*/ 1330548 w 2496627"/>
              <a:gd name="connsiteY379" fmla="*/ 39452 h 112464"/>
              <a:gd name="connsiteX380" fmla="*/ 1381337 w 2496627"/>
              <a:gd name="connsiteY380" fmla="*/ 54439 h 112464"/>
              <a:gd name="connsiteX381" fmla="*/ 1356167 w 2496627"/>
              <a:gd name="connsiteY381" fmla="*/ 61932 h 112464"/>
              <a:gd name="connsiteX382" fmla="*/ 1348994 w 2496627"/>
              <a:gd name="connsiteY382" fmla="*/ 61484 h 112464"/>
              <a:gd name="connsiteX383" fmla="*/ 1348289 w 2496627"/>
              <a:gd name="connsiteY383" fmla="*/ 67696 h 112464"/>
              <a:gd name="connsiteX384" fmla="*/ 1359049 w 2496627"/>
              <a:gd name="connsiteY384" fmla="*/ 78584 h 112464"/>
              <a:gd name="connsiteX385" fmla="*/ 1375829 w 2496627"/>
              <a:gd name="connsiteY385" fmla="*/ 72116 h 112464"/>
              <a:gd name="connsiteX386" fmla="*/ 1379800 w 2496627"/>
              <a:gd name="connsiteY386" fmla="*/ 80057 h 112464"/>
              <a:gd name="connsiteX387" fmla="*/ 1355654 w 2496627"/>
              <a:gd name="connsiteY387" fmla="*/ 88511 h 112464"/>
              <a:gd name="connsiteX388" fmla="*/ 1334583 w 2496627"/>
              <a:gd name="connsiteY388" fmla="*/ 66864 h 112464"/>
              <a:gd name="connsiteX389" fmla="*/ 1347841 w 2496627"/>
              <a:gd name="connsiteY389" fmla="*/ 34393 h 112464"/>
              <a:gd name="connsiteX390" fmla="*/ 1367887 w 2496627"/>
              <a:gd name="connsiteY390" fmla="*/ 26323 h 112464"/>
              <a:gd name="connsiteX391" fmla="*/ 1386652 w 2496627"/>
              <a:gd name="connsiteY391" fmla="*/ 42142 h 112464"/>
              <a:gd name="connsiteX392" fmla="*/ 1381401 w 2496627"/>
              <a:gd name="connsiteY392" fmla="*/ 54439 h 112464"/>
              <a:gd name="connsiteX393" fmla="*/ 1366222 w 2496627"/>
              <a:gd name="connsiteY393" fmla="*/ 35930 h 112464"/>
              <a:gd name="connsiteX394" fmla="*/ 1351107 w 2496627"/>
              <a:gd name="connsiteY394" fmla="*/ 52325 h 112464"/>
              <a:gd name="connsiteX395" fmla="*/ 1356231 w 2496627"/>
              <a:gd name="connsiteY395" fmla="*/ 52646 h 112464"/>
              <a:gd name="connsiteX396" fmla="*/ 1371089 w 2496627"/>
              <a:gd name="connsiteY396" fmla="*/ 48803 h 112464"/>
              <a:gd name="connsiteX397" fmla="*/ 1373523 w 2496627"/>
              <a:gd name="connsiteY397" fmla="*/ 42975 h 112464"/>
              <a:gd name="connsiteX398" fmla="*/ 1366158 w 2496627"/>
              <a:gd name="connsiteY398" fmla="*/ 35930 h 112464"/>
              <a:gd name="connsiteX399" fmla="*/ 1445062 w 2496627"/>
              <a:gd name="connsiteY399" fmla="*/ 44384 h 112464"/>
              <a:gd name="connsiteX400" fmla="*/ 1440259 w 2496627"/>
              <a:gd name="connsiteY400" fmla="*/ 67824 h 112464"/>
              <a:gd name="connsiteX401" fmla="*/ 1439426 w 2496627"/>
              <a:gd name="connsiteY401" fmla="*/ 73909 h 112464"/>
              <a:gd name="connsiteX402" fmla="*/ 1442372 w 2496627"/>
              <a:gd name="connsiteY402" fmla="*/ 81146 h 112464"/>
              <a:gd name="connsiteX403" fmla="*/ 1431805 w 2496627"/>
              <a:gd name="connsiteY403" fmla="*/ 89024 h 112464"/>
              <a:gd name="connsiteX404" fmla="*/ 1427321 w 2496627"/>
              <a:gd name="connsiteY404" fmla="*/ 79289 h 112464"/>
              <a:gd name="connsiteX405" fmla="*/ 1409517 w 2496627"/>
              <a:gd name="connsiteY405" fmla="*/ 88447 h 112464"/>
              <a:gd name="connsiteX406" fmla="*/ 1394082 w 2496627"/>
              <a:gd name="connsiteY406" fmla="*/ 69554 h 112464"/>
              <a:gd name="connsiteX407" fmla="*/ 1406635 w 2496627"/>
              <a:gd name="connsiteY407" fmla="*/ 35930 h 112464"/>
              <a:gd name="connsiteX408" fmla="*/ 1430203 w 2496627"/>
              <a:gd name="connsiteY408" fmla="*/ 26323 h 112464"/>
              <a:gd name="connsiteX409" fmla="*/ 1448585 w 2496627"/>
              <a:gd name="connsiteY409" fmla="*/ 30806 h 112464"/>
              <a:gd name="connsiteX410" fmla="*/ 1445062 w 2496627"/>
              <a:gd name="connsiteY410" fmla="*/ 44384 h 112464"/>
              <a:gd name="connsiteX411" fmla="*/ 1428666 w 2496627"/>
              <a:gd name="connsiteY411" fmla="*/ 36506 h 112464"/>
              <a:gd name="connsiteX412" fmla="*/ 1415089 w 2496627"/>
              <a:gd name="connsiteY412" fmla="*/ 43039 h 112464"/>
              <a:gd name="connsiteX413" fmla="*/ 1407339 w 2496627"/>
              <a:gd name="connsiteY413" fmla="*/ 69169 h 112464"/>
              <a:gd name="connsiteX414" fmla="*/ 1413808 w 2496627"/>
              <a:gd name="connsiteY414" fmla="*/ 78072 h 112464"/>
              <a:gd name="connsiteX415" fmla="*/ 1427898 w 2496627"/>
              <a:gd name="connsiteY415" fmla="*/ 66736 h 112464"/>
              <a:gd name="connsiteX416" fmla="*/ 1434238 w 2496627"/>
              <a:gd name="connsiteY416" fmla="*/ 37659 h 112464"/>
              <a:gd name="connsiteX417" fmla="*/ 1428730 w 2496627"/>
              <a:gd name="connsiteY417" fmla="*/ 36506 h 112464"/>
              <a:gd name="connsiteX418" fmla="*/ 1490919 w 2496627"/>
              <a:gd name="connsiteY418" fmla="*/ 36890 h 112464"/>
              <a:gd name="connsiteX419" fmla="*/ 1479583 w 2496627"/>
              <a:gd name="connsiteY419" fmla="*/ 36890 h 112464"/>
              <a:gd name="connsiteX420" fmla="*/ 1472922 w 2496627"/>
              <a:gd name="connsiteY420" fmla="*/ 68785 h 112464"/>
              <a:gd name="connsiteX421" fmla="*/ 1472217 w 2496627"/>
              <a:gd name="connsiteY421" fmla="*/ 74549 h 112464"/>
              <a:gd name="connsiteX422" fmla="*/ 1477725 w 2496627"/>
              <a:gd name="connsiteY422" fmla="*/ 79481 h 112464"/>
              <a:gd name="connsiteX423" fmla="*/ 1483682 w 2496627"/>
              <a:gd name="connsiteY423" fmla="*/ 78328 h 112464"/>
              <a:gd name="connsiteX424" fmla="*/ 1483682 w 2496627"/>
              <a:gd name="connsiteY424" fmla="*/ 86270 h 112464"/>
              <a:gd name="connsiteX425" fmla="*/ 1471385 w 2496627"/>
              <a:gd name="connsiteY425" fmla="*/ 88703 h 112464"/>
              <a:gd name="connsiteX426" fmla="*/ 1458960 w 2496627"/>
              <a:gd name="connsiteY426" fmla="*/ 78712 h 112464"/>
              <a:gd name="connsiteX427" fmla="*/ 1459793 w 2496627"/>
              <a:gd name="connsiteY427" fmla="*/ 70642 h 112464"/>
              <a:gd name="connsiteX428" fmla="*/ 1466966 w 2496627"/>
              <a:gd name="connsiteY428" fmla="*/ 36890 h 112464"/>
              <a:gd name="connsiteX429" fmla="*/ 1460305 w 2496627"/>
              <a:gd name="connsiteY429" fmla="*/ 36890 h 112464"/>
              <a:gd name="connsiteX430" fmla="*/ 1462162 w 2496627"/>
              <a:gd name="connsiteY430" fmla="*/ 27732 h 112464"/>
              <a:gd name="connsiteX431" fmla="*/ 1468823 w 2496627"/>
              <a:gd name="connsiteY431" fmla="*/ 27732 h 112464"/>
              <a:gd name="connsiteX432" fmla="*/ 1472666 w 2496627"/>
              <a:gd name="connsiteY432" fmla="*/ 13322 h 112464"/>
              <a:gd name="connsiteX433" fmla="*/ 1486371 w 2496627"/>
              <a:gd name="connsiteY433" fmla="*/ 10183 h 112464"/>
              <a:gd name="connsiteX434" fmla="*/ 1481568 w 2496627"/>
              <a:gd name="connsiteY434" fmla="*/ 27732 h 112464"/>
              <a:gd name="connsiteX435" fmla="*/ 1495722 w 2496627"/>
              <a:gd name="connsiteY435" fmla="*/ 27732 h 112464"/>
              <a:gd name="connsiteX436" fmla="*/ 1490919 w 2496627"/>
              <a:gd name="connsiteY436" fmla="*/ 36890 h 112464"/>
              <a:gd name="connsiteX437" fmla="*/ 1506290 w 2496627"/>
              <a:gd name="connsiteY437" fmla="*/ 87038 h 112464"/>
              <a:gd name="connsiteX438" fmla="*/ 1493160 w 2496627"/>
              <a:gd name="connsiteY438" fmla="*/ 87038 h 112464"/>
              <a:gd name="connsiteX439" fmla="*/ 1505585 w 2496627"/>
              <a:gd name="connsiteY439" fmla="*/ 28436 h 112464"/>
              <a:gd name="connsiteX440" fmla="*/ 1519035 w 2496627"/>
              <a:gd name="connsiteY440" fmla="*/ 26451 h 112464"/>
              <a:gd name="connsiteX441" fmla="*/ 1506290 w 2496627"/>
              <a:gd name="connsiteY441" fmla="*/ 87038 h 112464"/>
              <a:gd name="connsiteX442" fmla="*/ 1516025 w 2496627"/>
              <a:gd name="connsiteY442" fmla="*/ 19150 h 112464"/>
              <a:gd name="connsiteX443" fmla="*/ 1507443 w 2496627"/>
              <a:gd name="connsiteY443" fmla="*/ 10568 h 112464"/>
              <a:gd name="connsiteX444" fmla="*/ 1516089 w 2496627"/>
              <a:gd name="connsiteY444" fmla="*/ 1921 h 112464"/>
              <a:gd name="connsiteX445" fmla="*/ 1524543 w 2496627"/>
              <a:gd name="connsiteY445" fmla="*/ 10504 h 112464"/>
              <a:gd name="connsiteX446" fmla="*/ 1515961 w 2496627"/>
              <a:gd name="connsiteY446" fmla="*/ 19150 h 112464"/>
              <a:gd name="connsiteX447" fmla="*/ 1548816 w 2496627"/>
              <a:gd name="connsiteY447" fmla="*/ 87230 h 112464"/>
              <a:gd name="connsiteX448" fmla="*/ 1537544 w 2496627"/>
              <a:gd name="connsiteY448" fmla="*/ 87230 h 112464"/>
              <a:gd name="connsiteX449" fmla="*/ 1528642 w 2496627"/>
              <a:gd name="connsiteY449" fmla="*/ 28436 h 112464"/>
              <a:gd name="connsiteX450" fmla="*/ 1541771 w 2496627"/>
              <a:gd name="connsiteY450" fmla="*/ 26451 h 112464"/>
              <a:gd name="connsiteX451" fmla="*/ 1545614 w 2496627"/>
              <a:gd name="connsiteY451" fmla="*/ 59242 h 112464"/>
              <a:gd name="connsiteX452" fmla="*/ 1546318 w 2496627"/>
              <a:gd name="connsiteY452" fmla="*/ 71795 h 112464"/>
              <a:gd name="connsiteX453" fmla="*/ 1552403 w 2496627"/>
              <a:gd name="connsiteY453" fmla="*/ 58922 h 112464"/>
              <a:gd name="connsiteX454" fmla="*/ 1569375 w 2496627"/>
              <a:gd name="connsiteY454" fmla="*/ 27732 h 112464"/>
              <a:gd name="connsiteX455" fmla="*/ 1583337 w 2496627"/>
              <a:gd name="connsiteY455" fmla="*/ 27860 h 112464"/>
              <a:gd name="connsiteX456" fmla="*/ 1548752 w 2496627"/>
              <a:gd name="connsiteY456" fmla="*/ 87294 h 112464"/>
              <a:gd name="connsiteX457" fmla="*/ 1628489 w 2496627"/>
              <a:gd name="connsiteY457" fmla="*/ 54439 h 112464"/>
              <a:gd name="connsiteX458" fmla="*/ 1603319 w 2496627"/>
              <a:gd name="connsiteY458" fmla="*/ 61932 h 112464"/>
              <a:gd name="connsiteX459" fmla="*/ 1596146 w 2496627"/>
              <a:gd name="connsiteY459" fmla="*/ 61484 h 112464"/>
              <a:gd name="connsiteX460" fmla="*/ 1595441 w 2496627"/>
              <a:gd name="connsiteY460" fmla="*/ 67696 h 112464"/>
              <a:gd name="connsiteX461" fmla="*/ 1606201 w 2496627"/>
              <a:gd name="connsiteY461" fmla="*/ 78584 h 112464"/>
              <a:gd name="connsiteX462" fmla="*/ 1622981 w 2496627"/>
              <a:gd name="connsiteY462" fmla="*/ 72116 h 112464"/>
              <a:gd name="connsiteX463" fmla="*/ 1626952 w 2496627"/>
              <a:gd name="connsiteY463" fmla="*/ 80057 h 112464"/>
              <a:gd name="connsiteX464" fmla="*/ 1602807 w 2496627"/>
              <a:gd name="connsiteY464" fmla="*/ 88511 h 112464"/>
              <a:gd name="connsiteX465" fmla="*/ 1581735 w 2496627"/>
              <a:gd name="connsiteY465" fmla="*/ 66864 h 112464"/>
              <a:gd name="connsiteX466" fmla="*/ 1594993 w 2496627"/>
              <a:gd name="connsiteY466" fmla="*/ 34393 h 112464"/>
              <a:gd name="connsiteX467" fmla="*/ 1615039 w 2496627"/>
              <a:gd name="connsiteY467" fmla="*/ 26323 h 112464"/>
              <a:gd name="connsiteX468" fmla="*/ 1633805 w 2496627"/>
              <a:gd name="connsiteY468" fmla="*/ 42142 h 112464"/>
              <a:gd name="connsiteX469" fmla="*/ 1628553 w 2496627"/>
              <a:gd name="connsiteY469" fmla="*/ 54439 h 112464"/>
              <a:gd name="connsiteX470" fmla="*/ 1613374 w 2496627"/>
              <a:gd name="connsiteY470" fmla="*/ 35930 h 112464"/>
              <a:gd name="connsiteX471" fmla="*/ 1598259 w 2496627"/>
              <a:gd name="connsiteY471" fmla="*/ 52325 h 112464"/>
              <a:gd name="connsiteX472" fmla="*/ 1603383 w 2496627"/>
              <a:gd name="connsiteY472" fmla="*/ 52646 h 112464"/>
              <a:gd name="connsiteX473" fmla="*/ 1618242 w 2496627"/>
              <a:gd name="connsiteY473" fmla="*/ 48803 h 112464"/>
              <a:gd name="connsiteX474" fmla="*/ 1620675 w 2496627"/>
              <a:gd name="connsiteY474" fmla="*/ 42975 h 112464"/>
              <a:gd name="connsiteX475" fmla="*/ 1613310 w 2496627"/>
              <a:gd name="connsiteY475" fmla="*/ 35930 h 112464"/>
              <a:gd name="connsiteX476" fmla="*/ 1695224 w 2496627"/>
              <a:gd name="connsiteY476" fmla="*/ 5444 h 112464"/>
              <a:gd name="connsiteX477" fmla="*/ 1693687 w 2496627"/>
              <a:gd name="connsiteY477" fmla="*/ 19854 h 112464"/>
              <a:gd name="connsiteX478" fmla="*/ 1683504 w 2496627"/>
              <a:gd name="connsiteY478" fmla="*/ 67632 h 112464"/>
              <a:gd name="connsiteX479" fmla="*/ 1682095 w 2496627"/>
              <a:gd name="connsiteY479" fmla="*/ 75958 h 112464"/>
              <a:gd name="connsiteX480" fmla="*/ 1684913 w 2496627"/>
              <a:gd name="connsiteY480" fmla="*/ 79097 h 112464"/>
              <a:gd name="connsiteX481" fmla="*/ 1686898 w 2496627"/>
              <a:gd name="connsiteY481" fmla="*/ 78840 h 112464"/>
              <a:gd name="connsiteX482" fmla="*/ 1687603 w 2496627"/>
              <a:gd name="connsiteY482" fmla="*/ 86718 h 112464"/>
              <a:gd name="connsiteX483" fmla="*/ 1678957 w 2496627"/>
              <a:gd name="connsiteY483" fmla="*/ 88255 h 112464"/>
              <a:gd name="connsiteX484" fmla="*/ 1668645 w 2496627"/>
              <a:gd name="connsiteY484" fmla="*/ 79097 h 112464"/>
              <a:gd name="connsiteX485" fmla="*/ 1669798 w 2496627"/>
              <a:gd name="connsiteY485" fmla="*/ 70771 h 112464"/>
              <a:gd name="connsiteX486" fmla="*/ 1680238 w 2496627"/>
              <a:gd name="connsiteY486" fmla="*/ 21904 h 112464"/>
              <a:gd name="connsiteX487" fmla="*/ 1681903 w 2496627"/>
              <a:gd name="connsiteY487" fmla="*/ 9607 h 112464"/>
              <a:gd name="connsiteX488" fmla="*/ 1681198 w 2496627"/>
              <a:gd name="connsiteY488" fmla="*/ 4483 h 112464"/>
              <a:gd name="connsiteX489" fmla="*/ 1694776 w 2496627"/>
              <a:gd name="connsiteY489" fmla="*/ 0 h 112464"/>
              <a:gd name="connsiteX490" fmla="*/ 1695224 w 2496627"/>
              <a:gd name="connsiteY490" fmla="*/ 5380 h 112464"/>
              <a:gd name="connsiteX491" fmla="*/ 1712645 w 2496627"/>
              <a:gd name="connsiteY491" fmla="*/ 87038 h 112464"/>
              <a:gd name="connsiteX492" fmla="*/ 1699515 w 2496627"/>
              <a:gd name="connsiteY492" fmla="*/ 87038 h 112464"/>
              <a:gd name="connsiteX493" fmla="*/ 1711940 w 2496627"/>
              <a:gd name="connsiteY493" fmla="*/ 28436 h 112464"/>
              <a:gd name="connsiteX494" fmla="*/ 1725390 w 2496627"/>
              <a:gd name="connsiteY494" fmla="*/ 26451 h 112464"/>
              <a:gd name="connsiteX495" fmla="*/ 1712645 w 2496627"/>
              <a:gd name="connsiteY495" fmla="*/ 87038 h 112464"/>
              <a:gd name="connsiteX496" fmla="*/ 1722380 w 2496627"/>
              <a:gd name="connsiteY496" fmla="*/ 19150 h 112464"/>
              <a:gd name="connsiteX497" fmla="*/ 1713798 w 2496627"/>
              <a:gd name="connsiteY497" fmla="*/ 10568 h 112464"/>
              <a:gd name="connsiteX498" fmla="*/ 1722444 w 2496627"/>
              <a:gd name="connsiteY498" fmla="*/ 1921 h 112464"/>
              <a:gd name="connsiteX499" fmla="*/ 1730898 w 2496627"/>
              <a:gd name="connsiteY499" fmla="*/ 10504 h 112464"/>
              <a:gd name="connsiteX500" fmla="*/ 1722316 w 2496627"/>
              <a:gd name="connsiteY500" fmla="*/ 19150 h 112464"/>
              <a:gd name="connsiteX501" fmla="*/ 1775602 w 2496627"/>
              <a:gd name="connsiteY501" fmla="*/ 12873 h 112464"/>
              <a:gd name="connsiteX502" fmla="*/ 1768365 w 2496627"/>
              <a:gd name="connsiteY502" fmla="*/ 10632 h 112464"/>
              <a:gd name="connsiteX503" fmla="*/ 1759334 w 2496627"/>
              <a:gd name="connsiteY503" fmla="*/ 18958 h 112464"/>
              <a:gd name="connsiteX504" fmla="*/ 1757669 w 2496627"/>
              <a:gd name="connsiteY504" fmla="*/ 27732 h 112464"/>
              <a:gd name="connsiteX505" fmla="*/ 1773232 w 2496627"/>
              <a:gd name="connsiteY505" fmla="*/ 27732 h 112464"/>
              <a:gd name="connsiteX506" fmla="*/ 1767852 w 2496627"/>
              <a:gd name="connsiteY506" fmla="*/ 36890 h 112464"/>
              <a:gd name="connsiteX507" fmla="*/ 1756004 w 2496627"/>
              <a:gd name="connsiteY507" fmla="*/ 36890 h 112464"/>
              <a:gd name="connsiteX508" fmla="*/ 1746012 w 2496627"/>
              <a:gd name="connsiteY508" fmla="*/ 87743 h 112464"/>
              <a:gd name="connsiteX509" fmla="*/ 1733588 w 2496627"/>
              <a:gd name="connsiteY509" fmla="*/ 112464 h 112464"/>
              <a:gd name="connsiteX510" fmla="*/ 1724942 w 2496627"/>
              <a:gd name="connsiteY510" fmla="*/ 105804 h 112464"/>
              <a:gd name="connsiteX511" fmla="*/ 1733395 w 2496627"/>
              <a:gd name="connsiteY511" fmla="*/ 87422 h 112464"/>
              <a:gd name="connsiteX512" fmla="*/ 1743387 w 2496627"/>
              <a:gd name="connsiteY512" fmla="*/ 36890 h 112464"/>
              <a:gd name="connsiteX513" fmla="*/ 1737559 w 2496627"/>
              <a:gd name="connsiteY513" fmla="*/ 36890 h 112464"/>
              <a:gd name="connsiteX514" fmla="*/ 1739416 w 2496627"/>
              <a:gd name="connsiteY514" fmla="*/ 27732 h 112464"/>
              <a:gd name="connsiteX515" fmla="*/ 1745052 w 2496627"/>
              <a:gd name="connsiteY515" fmla="*/ 27732 h 112464"/>
              <a:gd name="connsiteX516" fmla="*/ 1746461 w 2496627"/>
              <a:gd name="connsiteY516" fmla="*/ 19662 h 112464"/>
              <a:gd name="connsiteX517" fmla="*/ 1756644 w 2496627"/>
              <a:gd name="connsiteY517" fmla="*/ 3843 h 112464"/>
              <a:gd name="connsiteX518" fmla="*/ 1768493 w 2496627"/>
              <a:gd name="connsiteY518" fmla="*/ 1025 h 112464"/>
              <a:gd name="connsiteX519" fmla="*/ 1781045 w 2496627"/>
              <a:gd name="connsiteY519" fmla="*/ 4419 h 112464"/>
              <a:gd name="connsiteX520" fmla="*/ 1775666 w 2496627"/>
              <a:gd name="connsiteY520" fmla="*/ 12873 h 112464"/>
              <a:gd name="connsiteX521" fmla="*/ 1815822 w 2496627"/>
              <a:gd name="connsiteY521" fmla="*/ 54439 h 112464"/>
              <a:gd name="connsiteX522" fmla="*/ 1790652 w 2496627"/>
              <a:gd name="connsiteY522" fmla="*/ 61932 h 112464"/>
              <a:gd name="connsiteX523" fmla="*/ 1783479 w 2496627"/>
              <a:gd name="connsiteY523" fmla="*/ 61484 h 112464"/>
              <a:gd name="connsiteX524" fmla="*/ 1782775 w 2496627"/>
              <a:gd name="connsiteY524" fmla="*/ 67696 h 112464"/>
              <a:gd name="connsiteX525" fmla="*/ 1793534 w 2496627"/>
              <a:gd name="connsiteY525" fmla="*/ 78584 h 112464"/>
              <a:gd name="connsiteX526" fmla="*/ 1810314 w 2496627"/>
              <a:gd name="connsiteY526" fmla="*/ 72116 h 112464"/>
              <a:gd name="connsiteX527" fmla="*/ 1814285 w 2496627"/>
              <a:gd name="connsiteY527" fmla="*/ 80057 h 112464"/>
              <a:gd name="connsiteX528" fmla="*/ 1790140 w 2496627"/>
              <a:gd name="connsiteY528" fmla="*/ 88511 h 112464"/>
              <a:gd name="connsiteX529" fmla="*/ 1769069 w 2496627"/>
              <a:gd name="connsiteY529" fmla="*/ 66864 h 112464"/>
              <a:gd name="connsiteX530" fmla="*/ 1782326 w 2496627"/>
              <a:gd name="connsiteY530" fmla="*/ 34393 h 112464"/>
              <a:gd name="connsiteX531" fmla="*/ 1802373 w 2496627"/>
              <a:gd name="connsiteY531" fmla="*/ 26323 h 112464"/>
              <a:gd name="connsiteX532" fmla="*/ 1821138 w 2496627"/>
              <a:gd name="connsiteY532" fmla="*/ 42142 h 112464"/>
              <a:gd name="connsiteX533" fmla="*/ 1815886 w 2496627"/>
              <a:gd name="connsiteY533" fmla="*/ 54439 h 112464"/>
              <a:gd name="connsiteX534" fmla="*/ 1800708 w 2496627"/>
              <a:gd name="connsiteY534" fmla="*/ 35930 h 112464"/>
              <a:gd name="connsiteX535" fmla="*/ 1785593 w 2496627"/>
              <a:gd name="connsiteY535" fmla="*/ 52325 h 112464"/>
              <a:gd name="connsiteX536" fmla="*/ 1790716 w 2496627"/>
              <a:gd name="connsiteY536" fmla="*/ 52646 h 112464"/>
              <a:gd name="connsiteX537" fmla="*/ 1805575 w 2496627"/>
              <a:gd name="connsiteY537" fmla="*/ 48803 h 112464"/>
              <a:gd name="connsiteX538" fmla="*/ 1808009 w 2496627"/>
              <a:gd name="connsiteY538" fmla="*/ 42975 h 112464"/>
              <a:gd name="connsiteX539" fmla="*/ 1800643 w 2496627"/>
              <a:gd name="connsiteY539" fmla="*/ 35930 h 112464"/>
              <a:gd name="connsiteX540" fmla="*/ 1855531 w 2496627"/>
              <a:gd name="connsiteY540" fmla="*/ 5444 h 112464"/>
              <a:gd name="connsiteX541" fmla="*/ 1853994 w 2496627"/>
              <a:gd name="connsiteY541" fmla="*/ 19854 h 112464"/>
              <a:gd name="connsiteX542" fmla="*/ 1843810 w 2496627"/>
              <a:gd name="connsiteY542" fmla="*/ 67632 h 112464"/>
              <a:gd name="connsiteX543" fmla="*/ 1842401 w 2496627"/>
              <a:gd name="connsiteY543" fmla="*/ 75958 h 112464"/>
              <a:gd name="connsiteX544" fmla="*/ 1845219 w 2496627"/>
              <a:gd name="connsiteY544" fmla="*/ 79097 h 112464"/>
              <a:gd name="connsiteX545" fmla="*/ 1847205 w 2496627"/>
              <a:gd name="connsiteY545" fmla="*/ 78840 h 112464"/>
              <a:gd name="connsiteX546" fmla="*/ 1847909 w 2496627"/>
              <a:gd name="connsiteY546" fmla="*/ 86718 h 112464"/>
              <a:gd name="connsiteX547" fmla="*/ 1839263 w 2496627"/>
              <a:gd name="connsiteY547" fmla="*/ 88255 h 112464"/>
              <a:gd name="connsiteX548" fmla="*/ 1828952 w 2496627"/>
              <a:gd name="connsiteY548" fmla="*/ 79097 h 112464"/>
              <a:gd name="connsiteX549" fmla="*/ 1830104 w 2496627"/>
              <a:gd name="connsiteY549" fmla="*/ 70771 h 112464"/>
              <a:gd name="connsiteX550" fmla="*/ 1840544 w 2496627"/>
              <a:gd name="connsiteY550" fmla="*/ 21904 h 112464"/>
              <a:gd name="connsiteX551" fmla="*/ 1842209 w 2496627"/>
              <a:gd name="connsiteY551" fmla="*/ 9607 h 112464"/>
              <a:gd name="connsiteX552" fmla="*/ 1841505 w 2496627"/>
              <a:gd name="connsiteY552" fmla="*/ 4483 h 112464"/>
              <a:gd name="connsiteX553" fmla="*/ 1855082 w 2496627"/>
              <a:gd name="connsiteY553" fmla="*/ 0 h 112464"/>
              <a:gd name="connsiteX554" fmla="*/ 1855531 w 2496627"/>
              <a:gd name="connsiteY554" fmla="*/ 5380 h 112464"/>
              <a:gd name="connsiteX555" fmla="*/ 1881213 w 2496627"/>
              <a:gd name="connsiteY555" fmla="*/ 88447 h 112464"/>
              <a:gd name="connsiteX556" fmla="*/ 1860590 w 2496627"/>
              <a:gd name="connsiteY556" fmla="*/ 67248 h 112464"/>
              <a:gd name="connsiteX557" fmla="*/ 1894214 w 2496627"/>
              <a:gd name="connsiteY557" fmla="*/ 26323 h 112464"/>
              <a:gd name="connsiteX558" fmla="*/ 1915157 w 2496627"/>
              <a:gd name="connsiteY558" fmla="*/ 47202 h 112464"/>
              <a:gd name="connsiteX559" fmla="*/ 1881149 w 2496627"/>
              <a:gd name="connsiteY559" fmla="*/ 88447 h 112464"/>
              <a:gd name="connsiteX560" fmla="*/ 1892229 w 2496627"/>
              <a:gd name="connsiteY560" fmla="*/ 36186 h 112464"/>
              <a:gd name="connsiteX561" fmla="*/ 1874424 w 2496627"/>
              <a:gd name="connsiteY561" fmla="*/ 68401 h 112464"/>
              <a:gd name="connsiteX562" fmla="*/ 1883583 w 2496627"/>
              <a:gd name="connsiteY562" fmla="*/ 78712 h 112464"/>
              <a:gd name="connsiteX563" fmla="*/ 1901259 w 2496627"/>
              <a:gd name="connsiteY563" fmla="*/ 46753 h 112464"/>
              <a:gd name="connsiteX564" fmla="*/ 1892229 w 2496627"/>
              <a:gd name="connsiteY564" fmla="*/ 36186 h 112464"/>
              <a:gd name="connsiteX565" fmla="*/ 1978947 w 2496627"/>
              <a:gd name="connsiteY565" fmla="*/ 44640 h 112464"/>
              <a:gd name="connsiteX566" fmla="*/ 1969916 w 2496627"/>
              <a:gd name="connsiteY566" fmla="*/ 87038 h 112464"/>
              <a:gd name="connsiteX567" fmla="*/ 1957171 w 2496627"/>
              <a:gd name="connsiteY567" fmla="*/ 87038 h 112464"/>
              <a:gd name="connsiteX568" fmla="*/ 1965497 w 2496627"/>
              <a:gd name="connsiteY568" fmla="*/ 47778 h 112464"/>
              <a:gd name="connsiteX569" fmla="*/ 1966330 w 2496627"/>
              <a:gd name="connsiteY569" fmla="*/ 42014 h 112464"/>
              <a:gd name="connsiteX570" fmla="*/ 1961654 w 2496627"/>
              <a:gd name="connsiteY570" fmla="*/ 37339 h 112464"/>
              <a:gd name="connsiteX571" fmla="*/ 1945387 w 2496627"/>
              <a:gd name="connsiteY571" fmla="*/ 48355 h 112464"/>
              <a:gd name="connsiteX572" fmla="*/ 1937189 w 2496627"/>
              <a:gd name="connsiteY572" fmla="*/ 87038 h 112464"/>
              <a:gd name="connsiteX573" fmla="*/ 1924508 w 2496627"/>
              <a:gd name="connsiteY573" fmla="*/ 87038 h 112464"/>
              <a:gd name="connsiteX574" fmla="*/ 1933154 w 2496627"/>
              <a:gd name="connsiteY574" fmla="*/ 46049 h 112464"/>
              <a:gd name="connsiteX575" fmla="*/ 1934307 w 2496627"/>
              <a:gd name="connsiteY575" fmla="*/ 37018 h 112464"/>
              <a:gd name="connsiteX576" fmla="*/ 1933346 w 2496627"/>
              <a:gd name="connsiteY576" fmla="*/ 30806 h 112464"/>
              <a:gd name="connsiteX577" fmla="*/ 1945323 w 2496627"/>
              <a:gd name="connsiteY577" fmla="*/ 25874 h 112464"/>
              <a:gd name="connsiteX578" fmla="*/ 1946732 w 2496627"/>
              <a:gd name="connsiteY578" fmla="*/ 33240 h 112464"/>
              <a:gd name="connsiteX579" fmla="*/ 1946411 w 2496627"/>
              <a:gd name="connsiteY579" fmla="*/ 37018 h 112464"/>
              <a:gd name="connsiteX580" fmla="*/ 1967739 w 2496627"/>
              <a:gd name="connsiteY580" fmla="*/ 26451 h 112464"/>
              <a:gd name="connsiteX581" fmla="*/ 1979587 w 2496627"/>
              <a:gd name="connsiteY581" fmla="*/ 38171 h 112464"/>
              <a:gd name="connsiteX582" fmla="*/ 1979011 w 2496627"/>
              <a:gd name="connsiteY582" fmla="*/ 44640 h 112464"/>
              <a:gd name="connsiteX583" fmla="*/ 2045490 w 2496627"/>
              <a:gd name="connsiteY583" fmla="*/ 40733 h 112464"/>
              <a:gd name="connsiteX584" fmla="*/ 2039278 w 2496627"/>
              <a:gd name="connsiteY584" fmla="*/ 69682 h 112464"/>
              <a:gd name="connsiteX585" fmla="*/ 2035435 w 2496627"/>
              <a:gd name="connsiteY585" fmla="*/ 89856 h 112464"/>
              <a:gd name="connsiteX586" fmla="*/ 2004245 w 2496627"/>
              <a:gd name="connsiteY586" fmla="*/ 111888 h 112464"/>
              <a:gd name="connsiteX587" fmla="*/ 1983494 w 2496627"/>
              <a:gd name="connsiteY587" fmla="*/ 106636 h 112464"/>
              <a:gd name="connsiteX588" fmla="*/ 1987977 w 2496627"/>
              <a:gd name="connsiteY588" fmla="*/ 97478 h 112464"/>
              <a:gd name="connsiteX589" fmla="*/ 2005333 w 2496627"/>
              <a:gd name="connsiteY589" fmla="*/ 101961 h 112464"/>
              <a:gd name="connsiteX590" fmla="*/ 2022562 w 2496627"/>
              <a:gd name="connsiteY590" fmla="*/ 89920 h 112464"/>
              <a:gd name="connsiteX591" fmla="*/ 2024675 w 2496627"/>
              <a:gd name="connsiteY591" fmla="*/ 81274 h 112464"/>
              <a:gd name="connsiteX592" fmla="*/ 2008408 w 2496627"/>
              <a:gd name="connsiteY592" fmla="*/ 88447 h 112464"/>
              <a:gd name="connsiteX593" fmla="*/ 1990923 w 2496627"/>
              <a:gd name="connsiteY593" fmla="*/ 68273 h 112464"/>
              <a:gd name="connsiteX594" fmla="*/ 2004180 w 2496627"/>
              <a:gd name="connsiteY594" fmla="*/ 34969 h 112464"/>
              <a:gd name="connsiteX595" fmla="*/ 2026340 w 2496627"/>
              <a:gd name="connsiteY595" fmla="*/ 26323 h 112464"/>
              <a:gd name="connsiteX596" fmla="*/ 2048244 w 2496627"/>
              <a:gd name="connsiteY596" fmla="*/ 30870 h 112464"/>
              <a:gd name="connsiteX597" fmla="*/ 2045554 w 2496627"/>
              <a:gd name="connsiteY597" fmla="*/ 40861 h 112464"/>
              <a:gd name="connsiteX598" fmla="*/ 2025252 w 2496627"/>
              <a:gd name="connsiteY598" fmla="*/ 36762 h 112464"/>
              <a:gd name="connsiteX599" fmla="*/ 2013083 w 2496627"/>
              <a:gd name="connsiteY599" fmla="*/ 42270 h 112464"/>
              <a:gd name="connsiteX600" fmla="*/ 2004501 w 2496627"/>
              <a:gd name="connsiteY600" fmla="*/ 67824 h 112464"/>
              <a:gd name="connsiteX601" fmla="*/ 2012250 w 2496627"/>
              <a:gd name="connsiteY601" fmla="*/ 78136 h 112464"/>
              <a:gd name="connsiteX602" fmla="*/ 2026917 w 2496627"/>
              <a:gd name="connsiteY602" fmla="*/ 67568 h 112464"/>
              <a:gd name="connsiteX603" fmla="*/ 2033257 w 2496627"/>
              <a:gd name="connsiteY603" fmla="*/ 38363 h 112464"/>
              <a:gd name="connsiteX604" fmla="*/ 2025316 w 2496627"/>
              <a:gd name="connsiteY604" fmla="*/ 36698 h 112464"/>
              <a:gd name="connsiteX605" fmla="*/ 2110432 w 2496627"/>
              <a:gd name="connsiteY605" fmla="*/ 5444 h 112464"/>
              <a:gd name="connsiteX606" fmla="*/ 2108895 w 2496627"/>
              <a:gd name="connsiteY606" fmla="*/ 19854 h 112464"/>
              <a:gd name="connsiteX607" fmla="*/ 2098712 w 2496627"/>
              <a:gd name="connsiteY607" fmla="*/ 67632 h 112464"/>
              <a:gd name="connsiteX608" fmla="*/ 2097303 w 2496627"/>
              <a:gd name="connsiteY608" fmla="*/ 75958 h 112464"/>
              <a:gd name="connsiteX609" fmla="*/ 2100121 w 2496627"/>
              <a:gd name="connsiteY609" fmla="*/ 79097 h 112464"/>
              <a:gd name="connsiteX610" fmla="*/ 2102106 w 2496627"/>
              <a:gd name="connsiteY610" fmla="*/ 78840 h 112464"/>
              <a:gd name="connsiteX611" fmla="*/ 2102811 w 2496627"/>
              <a:gd name="connsiteY611" fmla="*/ 86718 h 112464"/>
              <a:gd name="connsiteX612" fmla="*/ 2094165 w 2496627"/>
              <a:gd name="connsiteY612" fmla="*/ 88255 h 112464"/>
              <a:gd name="connsiteX613" fmla="*/ 2083853 w 2496627"/>
              <a:gd name="connsiteY613" fmla="*/ 79097 h 112464"/>
              <a:gd name="connsiteX614" fmla="*/ 2085006 w 2496627"/>
              <a:gd name="connsiteY614" fmla="*/ 70771 h 112464"/>
              <a:gd name="connsiteX615" fmla="*/ 2095446 w 2496627"/>
              <a:gd name="connsiteY615" fmla="*/ 21904 h 112464"/>
              <a:gd name="connsiteX616" fmla="*/ 2097111 w 2496627"/>
              <a:gd name="connsiteY616" fmla="*/ 9607 h 112464"/>
              <a:gd name="connsiteX617" fmla="*/ 2096406 w 2496627"/>
              <a:gd name="connsiteY617" fmla="*/ 4483 h 112464"/>
              <a:gd name="connsiteX618" fmla="*/ 2109984 w 2496627"/>
              <a:gd name="connsiteY618" fmla="*/ 0 h 112464"/>
              <a:gd name="connsiteX619" fmla="*/ 2110432 w 2496627"/>
              <a:gd name="connsiteY619" fmla="*/ 5380 h 112464"/>
              <a:gd name="connsiteX620" fmla="*/ 2162950 w 2496627"/>
              <a:gd name="connsiteY620" fmla="*/ 54439 h 112464"/>
              <a:gd name="connsiteX621" fmla="*/ 2137780 w 2496627"/>
              <a:gd name="connsiteY621" fmla="*/ 61932 h 112464"/>
              <a:gd name="connsiteX622" fmla="*/ 2130607 w 2496627"/>
              <a:gd name="connsiteY622" fmla="*/ 61484 h 112464"/>
              <a:gd name="connsiteX623" fmla="*/ 2129902 w 2496627"/>
              <a:gd name="connsiteY623" fmla="*/ 67696 h 112464"/>
              <a:gd name="connsiteX624" fmla="*/ 2140662 w 2496627"/>
              <a:gd name="connsiteY624" fmla="*/ 78584 h 112464"/>
              <a:gd name="connsiteX625" fmla="*/ 2157442 w 2496627"/>
              <a:gd name="connsiteY625" fmla="*/ 72116 h 112464"/>
              <a:gd name="connsiteX626" fmla="*/ 2161413 w 2496627"/>
              <a:gd name="connsiteY626" fmla="*/ 80057 h 112464"/>
              <a:gd name="connsiteX627" fmla="*/ 2137267 w 2496627"/>
              <a:gd name="connsiteY627" fmla="*/ 88511 h 112464"/>
              <a:gd name="connsiteX628" fmla="*/ 2116197 w 2496627"/>
              <a:gd name="connsiteY628" fmla="*/ 66864 h 112464"/>
              <a:gd name="connsiteX629" fmla="*/ 2129454 w 2496627"/>
              <a:gd name="connsiteY629" fmla="*/ 34393 h 112464"/>
              <a:gd name="connsiteX630" fmla="*/ 2149500 w 2496627"/>
              <a:gd name="connsiteY630" fmla="*/ 26323 h 112464"/>
              <a:gd name="connsiteX631" fmla="*/ 2168266 w 2496627"/>
              <a:gd name="connsiteY631" fmla="*/ 42142 h 112464"/>
              <a:gd name="connsiteX632" fmla="*/ 2163014 w 2496627"/>
              <a:gd name="connsiteY632" fmla="*/ 54439 h 112464"/>
              <a:gd name="connsiteX633" fmla="*/ 2147835 w 2496627"/>
              <a:gd name="connsiteY633" fmla="*/ 35930 h 112464"/>
              <a:gd name="connsiteX634" fmla="*/ 2132720 w 2496627"/>
              <a:gd name="connsiteY634" fmla="*/ 52325 h 112464"/>
              <a:gd name="connsiteX635" fmla="*/ 2137844 w 2496627"/>
              <a:gd name="connsiteY635" fmla="*/ 52646 h 112464"/>
              <a:gd name="connsiteX636" fmla="*/ 2152702 w 2496627"/>
              <a:gd name="connsiteY636" fmla="*/ 48803 h 112464"/>
              <a:gd name="connsiteX637" fmla="*/ 2155136 w 2496627"/>
              <a:gd name="connsiteY637" fmla="*/ 42975 h 112464"/>
              <a:gd name="connsiteX638" fmla="*/ 2147771 w 2496627"/>
              <a:gd name="connsiteY638" fmla="*/ 35930 h 112464"/>
              <a:gd name="connsiteX639" fmla="*/ 2226739 w 2496627"/>
              <a:gd name="connsiteY639" fmla="*/ 44384 h 112464"/>
              <a:gd name="connsiteX640" fmla="*/ 2221936 w 2496627"/>
              <a:gd name="connsiteY640" fmla="*/ 67824 h 112464"/>
              <a:gd name="connsiteX641" fmla="*/ 2221103 w 2496627"/>
              <a:gd name="connsiteY641" fmla="*/ 73909 h 112464"/>
              <a:gd name="connsiteX642" fmla="*/ 2224049 w 2496627"/>
              <a:gd name="connsiteY642" fmla="*/ 81146 h 112464"/>
              <a:gd name="connsiteX643" fmla="*/ 2213482 w 2496627"/>
              <a:gd name="connsiteY643" fmla="*/ 89024 h 112464"/>
              <a:gd name="connsiteX644" fmla="*/ 2208999 w 2496627"/>
              <a:gd name="connsiteY644" fmla="*/ 79289 h 112464"/>
              <a:gd name="connsiteX645" fmla="*/ 2191194 w 2496627"/>
              <a:gd name="connsiteY645" fmla="*/ 88447 h 112464"/>
              <a:gd name="connsiteX646" fmla="*/ 2175759 w 2496627"/>
              <a:gd name="connsiteY646" fmla="*/ 69554 h 112464"/>
              <a:gd name="connsiteX647" fmla="*/ 2188312 w 2496627"/>
              <a:gd name="connsiteY647" fmla="*/ 35930 h 112464"/>
              <a:gd name="connsiteX648" fmla="*/ 2211881 w 2496627"/>
              <a:gd name="connsiteY648" fmla="*/ 26323 h 112464"/>
              <a:gd name="connsiteX649" fmla="*/ 2230262 w 2496627"/>
              <a:gd name="connsiteY649" fmla="*/ 30806 h 112464"/>
              <a:gd name="connsiteX650" fmla="*/ 2226739 w 2496627"/>
              <a:gd name="connsiteY650" fmla="*/ 44384 h 112464"/>
              <a:gd name="connsiteX651" fmla="*/ 2210280 w 2496627"/>
              <a:gd name="connsiteY651" fmla="*/ 36506 h 112464"/>
              <a:gd name="connsiteX652" fmla="*/ 2196702 w 2496627"/>
              <a:gd name="connsiteY652" fmla="*/ 43039 h 112464"/>
              <a:gd name="connsiteX653" fmla="*/ 2188952 w 2496627"/>
              <a:gd name="connsiteY653" fmla="*/ 69169 h 112464"/>
              <a:gd name="connsiteX654" fmla="*/ 2195421 w 2496627"/>
              <a:gd name="connsiteY654" fmla="*/ 78072 h 112464"/>
              <a:gd name="connsiteX655" fmla="*/ 2209511 w 2496627"/>
              <a:gd name="connsiteY655" fmla="*/ 66736 h 112464"/>
              <a:gd name="connsiteX656" fmla="*/ 2215852 w 2496627"/>
              <a:gd name="connsiteY656" fmla="*/ 37659 h 112464"/>
              <a:gd name="connsiteX657" fmla="*/ 2210343 w 2496627"/>
              <a:gd name="connsiteY657" fmla="*/ 36506 h 112464"/>
              <a:gd name="connsiteX658" fmla="*/ 2276311 w 2496627"/>
              <a:gd name="connsiteY658" fmla="*/ 39452 h 112464"/>
              <a:gd name="connsiteX659" fmla="*/ 2272212 w 2496627"/>
              <a:gd name="connsiteY659" fmla="*/ 38492 h 112464"/>
              <a:gd name="connsiteX660" fmla="*/ 2258378 w 2496627"/>
              <a:gd name="connsiteY660" fmla="*/ 48931 h 112464"/>
              <a:gd name="connsiteX661" fmla="*/ 2250308 w 2496627"/>
              <a:gd name="connsiteY661" fmla="*/ 87038 h 112464"/>
              <a:gd name="connsiteX662" fmla="*/ 2237563 w 2496627"/>
              <a:gd name="connsiteY662" fmla="*/ 87038 h 112464"/>
              <a:gd name="connsiteX663" fmla="*/ 2246017 w 2496627"/>
              <a:gd name="connsiteY663" fmla="*/ 47458 h 112464"/>
              <a:gd name="connsiteX664" fmla="*/ 2247298 w 2496627"/>
              <a:gd name="connsiteY664" fmla="*/ 37147 h 112464"/>
              <a:gd name="connsiteX665" fmla="*/ 2246465 w 2496627"/>
              <a:gd name="connsiteY665" fmla="*/ 30806 h 112464"/>
              <a:gd name="connsiteX666" fmla="*/ 2258442 w 2496627"/>
              <a:gd name="connsiteY666" fmla="*/ 25874 h 112464"/>
              <a:gd name="connsiteX667" fmla="*/ 2259723 w 2496627"/>
              <a:gd name="connsiteY667" fmla="*/ 33240 h 112464"/>
              <a:gd name="connsiteX668" fmla="*/ 2259402 w 2496627"/>
              <a:gd name="connsiteY668" fmla="*/ 37467 h 112464"/>
              <a:gd name="connsiteX669" fmla="*/ 2277079 w 2496627"/>
              <a:gd name="connsiteY669" fmla="*/ 26323 h 112464"/>
              <a:gd name="connsiteX670" fmla="*/ 2282011 w 2496627"/>
              <a:gd name="connsiteY670" fmla="*/ 27283 h 112464"/>
              <a:gd name="connsiteX671" fmla="*/ 2276375 w 2496627"/>
              <a:gd name="connsiteY671" fmla="*/ 39452 h 112464"/>
              <a:gd name="connsiteX672" fmla="*/ 2334080 w 2496627"/>
              <a:gd name="connsiteY672" fmla="*/ 44640 h 112464"/>
              <a:gd name="connsiteX673" fmla="*/ 2325049 w 2496627"/>
              <a:gd name="connsiteY673" fmla="*/ 87038 h 112464"/>
              <a:gd name="connsiteX674" fmla="*/ 2312304 w 2496627"/>
              <a:gd name="connsiteY674" fmla="*/ 87038 h 112464"/>
              <a:gd name="connsiteX675" fmla="*/ 2320630 w 2496627"/>
              <a:gd name="connsiteY675" fmla="*/ 47778 h 112464"/>
              <a:gd name="connsiteX676" fmla="*/ 2321463 w 2496627"/>
              <a:gd name="connsiteY676" fmla="*/ 42014 h 112464"/>
              <a:gd name="connsiteX677" fmla="*/ 2316788 w 2496627"/>
              <a:gd name="connsiteY677" fmla="*/ 37339 h 112464"/>
              <a:gd name="connsiteX678" fmla="*/ 2300520 w 2496627"/>
              <a:gd name="connsiteY678" fmla="*/ 48355 h 112464"/>
              <a:gd name="connsiteX679" fmla="*/ 2292322 w 2496627"/>
              <a:gd name="connsiteY679" fmla="*/ 87038 h 112464"/>
              <a:gd name="connsiteX680" fmla="*/ 2279641 w 2496627"/>
              <a:gd name="connsiteY680" fmla="*/ 87038 h 112464"/>
              <a:gd name="connsiteX681" fmla="*/ 2288287 w 2496627"/>
              <a:gd name="connsiteY681" fmla="*/ 46049 h 112464"/>
              <a:gd name="connsiteX682" fmla="*/ 2289440 w 2496627"/>
              <a:gd name="connsiteY682" fmla="*/ 37018 h 112464"/>
              <a:gd name="connsiteX683" fmla="*/ 2288479 w 2496627"/>
              <a:gd name="connsiteY683" fmla="*/ 30806 h 112464"/>
              <a:gd name="connsiteX684" fmla="*/ 2300456 w 2496627"/>
              <a:gd name="connsiteY684" fmla="*/ 25874 h 112464"/>
              <a:gd name="connsiteX685" fmla="*/ 2301865 w 2496627"/>
              <a:gd name="connsiteY685" fmla="*/ 33240 h 112464"/>
              <a:gd name="connsiteX686" fmla="*/ 2301545 w 2496627"/>
              <a:gd name="connsiteY686" fmla="*/ 37018 h 112464"/>
              <a:gd name="connsiteX687" fmla="*/ 2322872 w 2496627"/>
              <a:gd name="connsiteY687" fmla="*/ 26451 h 112464"/>
              <a:gd name="connsiteX688" fmla="*/ 2334720 w 2496627"/>
              <a:gd name="connsiteY688" fmla="*/ 38171 h 112464"/>
              <a:gd name="connsiteX689" fmla="*/ 2334144 w 2496627"/>
              <a:gd name="connsiteY689" fmla="*/ 44640 h 112464"/>
              <a:gd name="connsiteX690" fmla="*/ 2392810 w 2496627"/>
              <a:gd name="connsiteY690" fmla="*/ 54439 h 112464"/>
              <a:gd name="connsiteX691" fmla="*/ 2367640 w 2496627"/>
              <a:gd name="connsiteY691" fmla="*/ 61932 h 112464"/>
              <a:gd name="connsiteX692" fmla="*/ 2360467 w 2496627"/>
              <a:gd name="connsiteY692" fmla="*/ 61484 h 112464"/>
              <a:gd name="connsiteX693" fmla="*/ 2359762 w 2496627"/>
              <a:gd name="connsiteY693" fmla="*/ 67696 h 112464"/>
              <a:gd name="connsiteX694" fmla="*/ 2370522 w 2496627"/>
              <a:gd name="connsiteY694" fmla="*/ 78584 h 112464"/>
              <a:gd name="connsiteX695" fmla="*/ 2387302 w 2496627"/>
              <a:gd name="connsiteY695" fmla="*/ 72116 h 112464"/>
              <a:gd name="connsiteX696" fmla="*/ 2391272 w 2496627"/>
              <a:gd name="connsiteY696" fmla="*/ 80057 h 112464"/>
              <a:gd name="connsiteX697" fmla="*/ 2367127 w 2496627"/>
              <a:gd name="connsiteY697" fmla="*/ 88511 h 112464"/>
              <a:gd name="connsiteX698" fmla="*/ 2346056 w 2496627"/>
              <a:gd name="connsiteY698" fmla="*/ 66864 h 112464"/>
              <a:gd name="connsiteX699" fmla="*/ 2359314 w 2496627"/>
              <a:gd name="connsiteY699" fmla="*/ 34393 h 112464"/>
              <a:gd name="connsiteX700" fmla="*/ 2379360 w 2496627"/>
              <a:gd name="connsiteY700" fmla="*/ 26323 h 112464"/>
              <a:gd name="connsiteX701" fmla="*/ 2398125 w 2496627"/>
              <a:gd name="connsiteY701" fmla="*/ 42142 h 112464"/>
              <a:gd name="connsiteX702" fmla="*/ 2392874 w 2496627"/>
              <a:gd name="connsiteY702" fmla="*/ 54439 h 112464"/>
              <a:gd name="connsiteX703" fmla="*/ 2377695 w 2496627"/>
              <a:gd name="connsiteY703" fmla="*/ 35930 h 112464"/>
              <a:gd name="connsiteX704" fmla="*/ 2362580 w 2496627"/>
              <a:gd name="connsiteY704" fmla="*/ 52325 h 112464"/>
              <a:gd name="connsiteX705" fmla="*/ 2367704 w 2496627"/>
              <a:gd name="connsiteY705" fmla="*/ 52646 h 112464"/>
              <a:gd name="connsiteX706" fmla="*/ 2382562 w 2496627"/>
              <a:gd name="connsiteY706" fmla="*/ 48803 h 112464"/>
              <a:gd name="connsiteX707" fmla="*/ 2384996 w 2496627"/>
              <a:gd name="connsiteY707" fmla="*/ 42975 h 112464"/>
              <a:gd name="connsiteX708" fmla="*/ 2377631 w 2496627"/>
              <a:gd name="connsiteY708" fmla="*/ 35930 h 112464"/>
              <a:gd name="connsiteX709" fmla="*/ 2443085 w 2496627"/>
              <a:gd name="connsiteY709" fmla="*/ 39452 h 112464"/>
              <a:gd name="connsiteX710" fmla="*/ 2438987 w 2496627"/>
              <a:gd name="connsiteY710" fmla="*/ 38492 h 112464"/>
              <a:gd name="connsiteX711" fmla="*/ 2425153 w 2496627"/>
              <a:gd name="connsiteY711" fmla="*/ 48931 h 112464"/>
              <a:gd name="connsiteX712" fmla="*/ 2417083 w 2496627"/>
              <a:gd name="connsiteY712" fmla="*/ 87038 h 112464"/>
              <a:gd name="connsiteX713" fmla="*/ 2404338 w 2496627"/>
              <a:gd name="connsiteY713" fmla="*/ 87038 h 112464"/>
              <a:gd name="connsiteX714" fmla="*/ 2412792 w 2496627"/>
              <a:gd name="connsiteY714" fmla="*/ 47458 h 112464"/>
              <a:gd name="connsiteX715" fmla="*/ 2414073 w 2496627"/>
              <a:gd name="connsiteY715" fmla="*/ 37147 h 112464"/>
              <a:gd name="connsiteX716" fmla="*/ 2413240 w 2496627"/>
              <a:gd name="connsiteY716" fmla="*/ 30806 h 112464"/>
              <a:gd name="connsiteX717" fmla="*/ 2425217 w 2496627"/>
              <a:gd name="connsiteY717" fmla="*/ 25874 h 112464"/>
              <a:gd name="connsiteX718" fmla="*/ 2426498 w 2496627"/>
              <a:gd name="connsiteY718" fmla="*/ 33240 h 112464"/>
              <a:gd name="connsiteX719" fmla="*/ 2426177 w 2496627"/>
              <a:gd name="connsiteY719" fmla="*/ 37467 h 112464"/>
              <a:gd name="connsiteX720" fmla="*/ 2443854 w 2496627"/>
              <a:gd name="connsiteY720" fmla="*/ 26323 h 112464"/>
              <a:gd name="connsiteX721" fmla="*/ 2448786 w 2496627"/>
              <a:gd name="connsiteY721" fmla="*/ 27283 h 112464"/>
              <a:gd name="connsiteX722" fmla="*/ 2443149 w 2496627"/>
              <a:gd name="connsiteY722" fmla="*/ 39452 h 112464"/>
              <a:gd name="connsiteX723" fmla="*/ 2491504 w 2496627"/>
              <a:gd name="connsiteY723" fmla="*/ 39772 h 112464"/>
              <a:gd name="connsiteX724" fmla="*/ 2477350 w 2496627"/>
              <a:gd name="connsiteY724" fmla="*/ 35673 h 112464"/>
              <a:gd name="connsiteX725" fmla="*/ 2466590 w 2496627"/>
              <a:gd name="connsiteY725" fmla="*/ 42911 h 112464"/>
              <a:gd name="connsiteX726" fmla="*/ 2472931 w 2496627"/>
              <a:gd name="connsiteY726" fmla="*/ 49828 h 112464"/>
              <a:gd name="connsiteX727" fmla="*/ 2479976 w 2496627"/>
              <a:gd name="connsiteY727" fmla="*/ 52518 h 112464"/>
              <a:gd name="connsiteX728" fmla="*/ 2492016 w 2496627"/>
              <a:gd name="connsiteY728" fmla="*/ 66608 h 112464"/>
              <a:gd name="connsiteX729" fmla="*/ 2464605 w 2496627"/>
              <a:gd name="connsiteY729" fmla="*/ 88767 h 112464"/>
              <a:gd name="connsiteX730" fmla="*/ 2442701 w 2496627"/>
              <a:gd name="connsiteY730" fmla="*/ 82555 h 112464"/>
              <a:gd name="connsiteX731" fmla="*/ 2447825 w 2496627"/>
              <a:gd name="connsiteY731" fmla="*/ 73076 h 112464"/>
              <a:gd name="connsiteX732" fmla="*/ 2466334 w 2496627"/>
              <a:gd name="connsiteY732" fmla="*/ 78904 h 112464"/>
              <a:gd name="connsiteX733" fmla="*/ 2477670 w 2496627"/>
              <a:gd name="connsiteY733" fmla="*/ 70322 h 112464"/>
              <a:gd name="connsiteX734" fmla="*/ 2470177 w 2496627"/>
              <a:gd name="connsiteY734" fmla="*/ 62573 h 112464"/>
              <a:gd name="connsiteX735" fmla="*/ 2463388 w 2496627"/>
              <a:gd name="connsiteY735" fmla="*/ 60011 h 112464"/>
              <a:gd name="connsiteX736" fmla="*/ 2452244 w 2496627"/>
              <a:gd name="connsiteY736" fmla="*/ 45857 h 112464"/>
              <a:gd name="connsiteX737" fmla="*/ 2478118 w 2496627"/>
              <a:gd name="connsiteY737" fmla="*/ 25682 h 112464"/>
              <a:gd name="connsiteX738" fmla="*/ 2496628 w 2496627"/>
              <a:gd name="connsiteY738" fmla="*/ 30742 h 112464"/>
              <a:gd name="connsiteX739" fmla="*/ 2491504 w 2496627"/>
              <a:gd name="connsiteY739" fmla="*/ 39772 h 11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Lst>
            <a:rect l="l" t="t" r="r" b="b"/>
            <a:pathLst>
              <a:path w="2496627" h="112464">
                <a:moveTo>
                  <a:pt x="55271" y="87038"/>
                </a:moveTo>
                <a:lnTo>
                  <a:pt x="41309" y="87038"/>
                </a:lnTo>
                <a:lnTo>
                  <a:pt x="30550" y="48034"/>
                </a:lnTo>
                <a:cubicBezTo>
                  <a:pt x="27860" y="38043"/>
                  <a:pt x="25426" y="27283"/>
                  <a:pt x="25170" y="24337"/>
                </a:cubicBezTo>
                <a:cubicBezTo>
                  <a:pt x="24722" y="28116"/>
                  <a:pt x="22928" y="38748"/>
                  <a:pt x="21327" y="47074"/>
                </a:cubicBezTo>
                <a:lnTo>
                  <a:pt x="13386" y="87038"/>
                </a:lnTo>
                <a:lnTo>
                  <a:pt x="0" y="87038"/>
                </a:lnTo>
                <a:lnTo>
                  <a:pt x="17356" y="6084"/>
                </a:lnTo>
                <a:lnTo>
                  <a:pt x="32215" y="6084"/>
                </a:lnTo>
                <a:lnTo>
                  <a:pt x="44063" y="46882"/>
                </a:lnTo>
                <a:cubicBezTo>
                  <a:pt x="46497" y="55207"/>
                  <a:pt x="47842" y="64110"/>
                  <a:pt x="48162" y="67376"/>
                </a:cubicBezTo>
                <a:cubicBezTo>
                  <a:pt x="48483" y="63854"/>
                  <a:pt x="50276" y="52005"/>
                  <a:pt x="51941" y="43935"/>
                </a:cubicBezTo>
                <a:lnTo>
                  <a:pt x="59562" y="6084"/>
                </a:lnTo>
                <a:lnTo>
                  <a:pt x="72564" y="6084"/>
                </a:lnTo>
                <a:lnTo>
                  <a:pt x="55335" y="87038"/>
                </a:lnTo>
                <a:close/>
                <a:moveTo>
                  <a:pt x="123736" y="70386"/>
                </a:moveTo>
                <a:cubicBezTo>
                  <a:pt x="123288" y="72628"/>
                  <a:pt x="123032" y="74485"/>
                  <a:pt x="123032" y="76214"/>
                </a:cubicBezTo>
                <a:cubicBezTo>
                  <a:pt x="123032" y="79161"/>
                  <a:pt x="123736" y="81466"/>
                  <a:pt x="125145" y="83580"/>
                </a:cubicBezTo>
                <a:lnTo>
                  <a:pt x="114386" y="89216"/>
                </a:lnTo>
                <a:cubicBezTo>
                  <a:pt x="112272" y="86782"/>
                  <a:pt x="110863" y="83580"/>
                  <a:pt x="110863" y="79481"/>
                </a:cubicBezTo>
                <a:lnTo>
                  <a:pt x="110863" y="79032"/>
                </a:lnTo>
                <a:cubicBezTo>
                  <a:pt x="105227" y="85117"/>
                  <a:pt x="98566" y="88767"/>
                  <a:pt x="91393" y="88767"/>
                </a:cubicBezTo>
                <a:cubicBezTo>
                  <a:pt x="82811" y="88767"/>
                  <a:pt x="77815" y="84668"/>
                  <a:pt x="77815" y="76727"/>
                </a:cubicBezTo>
                <a:cubicBezTo>
                  <a:pt x="77815" y="74293"/>
                  <a:pt x="78136" y="71091"/>
                  <a:pt x="78840" y="67696"/>
                </a:cubicBezTo>
                <a:lnTo>
                  <a:pt x="87038" y="28821"/>
                </a:lnTo>
                <a:lnTo>
                  <a:pt x="100295" y="26387"/>
                </a:lnTo>
                <a:lnTo>
                  <a:pt x="92098" y="65263"/>
                </a:lnTo>
                <a:cubicBezTo>
                  <a:pt x="91393" y="68337"/>
                  <a:pt x="90945" y="71347"/>
                  <a:pt x="90945" y="73140"/>
                </a:cubicBezTo>
                <a:cubicBezTo>
                  <a:pt x="90945" y="76791"/>
                  <a:pt x="92674" y="78776"/>
                  <a:pt x="95620" y="78776"/>
                </a:cubicBezTo>
                <a:cubicBezTo>
                  <a:pt x="100744" y="78776"/>
                  <a:pt x="107917" y="73717"/>
                  <a:pt x="111888" y="67184"/>
                </a:cubicBezTo>
                <a:lnTo>
                  <a:pt x="120086" y="29077"/>
                </a:lnTo>
                <a:lnTo>
                  <a:pt x="133087" y="26643"/>
                </a:lnTo>
                <a:lnTo>
                  <a:pt x="123736" y="70450"/>
                </a:lnTo>
                <a:close/>
                <a:moveTo>
                  <a:pt x="179072" y="39452"/>
                </a:moveTo>
                <a:cubicBezTo>
                  <a:pt x="177919" y="38748"/>
                  <a:pt x="176702" y="38492"/>
                  <a:pt x="174973" y="38492"/>
                </a:cubicBezTo>
                <a:cubicBezTo>
                  <a:pt x="170874" y="38492"/>
                  <a:pt x="166327" y="41630"/>
                  <a:pt x="161139" y="48931"/>
                </a:cubicBezTo>
                <a:lnTo>
                  <a:pt x="153069" y="87038"/>
                </a:lnTo>
                <a:lnTo>
                  <a:pt x="140324" y="87038"/>
                </a:lnTo>
                <a:lnTo>
                  <a:pt x="148778" y="47458"/>
                </a:lnTo>
                <a:cubicBezTo>
                  <a:pt x="149739" y="43103"/>
                  <a:pt x="150059" y="39836"/>
                  <a:pt x="150059" y="37147"/>
                </a:cubicBezTo>
                <a:cubicBezTo>
                  <a:pt x="150059" y="34713"/>
                  <a:pt x="149803" y="32663"/>
                  <a:pt x="149226" y="30806"/>
                </a:cubicBezTo>
                <a:lnTo>
                  <a:pt x="161203" y="25874"/>
                </a:lnTo>
                <a:cubicBezTo>
                  <a:pt x="162036" y="27860"/>
                  <a:pt x="162484" y="30550"/>
                  <a:pt x="162484" y="33240"/>
                </a:cubicBezTo>
                <a:cubicBezTo>
                  <a:pt x="162484" y="34649"/>
                  <a:pt x="162356" y="36058"/>
                  <a:pt x="162164" y="37467"/>
                </a:cubicBezTo>
                <a:cubicBezTo>
                  <a:pt x="167543" y="30678"/>
                  <a:pt x="174140" y="26323"/>
                  <a:pt x="179840" y="26323"/>
                </a:cubicBezTo>
                <a:cubicBezTo>
                  <a:pt x="181954" y="26323"/>
                  <a:pt x="182978" y="26579"/>
                  <a:pt x="184772" y="27283"/>
                </a:cubicBezTo>
                <a:lnTo>
                  <a:pt x="179136" y="39452"/>
                </a:lnTo>
                <a:close/>
                <a:moveTo>
                  <a:pt x="218780" y="36890"/>
                </a:moveTo>
                <a:lnTo>
                  <a:pt x="207444" y="36890"/>
                </a:lnTo>
                <a:lnTo>
                  <a:pt x="200783" y="68785"/>
                </a:lnTo>
                <a:cubicBezTo>
                  <a:pt x="200335" y="71027"/>
                  <a:pt x="200079" y="73012"/>
                  <a:pt x="200079" y="74549"/>
                </a:cubicBezTo>
                <a:cubicBezTo>
                  <a:pt x="200079" y="78328"/>
                  <a:pt x="201808" y="79481"/>
                  <a:pt x="205587" y="79481"/>
                </a:cubicBezTo>
                <a:cubicBezTo>
                  <a:pt x="207444" y="79481"/>
                  <a:pt x="209685" y="79161"/>
                  <a:pt x="211543" y="78328"/>
                </a:cubicBezTo>
                <a:lnTo>
                  <a:pt x="211543" y="86270"/>
                </a:lnTo>
                <a:cubicBezTo>
                  <a:pt x="207444" y="87935"/>
                  <a:pt x="203345" y="88703"/>
                  <a:pt x="199246" y="88703"/>
                </a:cubicBezTo>
                <a:cubicBezTo>
                  <a:pt x="191304" y="88703"/>
                  <a:pt x="186821" y="84733"/>
                  <a:pt x="186821" y="78712"/>
                </a:cubicBezTo>
                <a:cubicBezTo>
                  <a:pt x="186821" y="76599"/>
                  <a:pt x="187077" y="73589"/>
                  <a:pt x="187654" y="70642"/>
                </a:cubicBezTo>
                <a:lnTo>
                  <a:pt x="194827" y="36890"/>
                </a:lnTo>
                <a:lnTo>
                  <a:pt x="188166" y="36890"/>
                </a:lnTo>
                <a:lnTo>
                  <a:pt x="190023" y="27732"/>
                </a:lnTo>
                <a:lnTo>
                  <a:pt x="196684" y="27732"/>
                </a:lnTo>
                <a:cubicBezTo>
                  <a:pt x="197837" y="22352"/>
                  <a:pt x="199054" y="17741"/>
                  <a:pt x="200527" y="13322"/>
                </a:cubicBezTo>
                <a:lnTo>
                  <a:pt x="214233" y="10183"/>
                </a:lnTo>
                <a:cubicBezTo>
                  <a:pt x="212568" y="15243"/>
                  <a:pt x="210582" y="22160"/>
                  <a:pt x="209429" y="27732"/>
                </a:cubicBezTo>
                <a:lnTo>
                  <a:pt x="223583" y="27732"/>
                </a:lnTo>
                <a:lnTo>
                  <a:pt x="218780" y="36890"/>
                </a:lnTo>
                <a:close/>
                <a:moveTo>
                  <a:pt x="268736" y="70386"/>
                </a:moveTo>
                <a:cubicBezTo>
                  <a:pt x="268287" y="72628"/>
                  <a:pt x="268031" y="74485"/>
                  <a:pt x="268031" y="76214"/>
                </a:cubicBezTo>
                <a:cubicBezTo>
                  <a:pt x="268031" y="79161"/>
                  <a:pt x="268736" y="81466"/>
                  <a:pt x="270145" y="83580"/>
                </a:cubicBezTo>
                <a:lnTo>
                  <a:pt x="259385" y="89216"/>
                </a:lnTo>
                <a:cubicBezTo>
                  <a:pt x="257271" y="86782"/>
                  <a:pt x="255862" y="83580"/>
                  <a:pt x="255862" y="79481"/>
                </a:cubicBezTo>
                <a:lnTo>
                  <a:pt x="255862" y="79032"/>
                </a:lnTo>
                <a:cubicBezTo>
                  <a:pt x="250226" y="85117"/>
                  <a:pt x="243566" y="88767"/>
                  <a:pt x="236393" y="88767"/>
                </a:cubicBezTo>
                <a:cubicBezTo>
                  <a:pt x="227810" y="88767"/>
                  <a:pt x="222815" y="84668"/>
                  <a:pt x="222815" y="76727"/>
                </a:cubicBezTo>
                <a:cubicBezTo>
                  <a:pt x="222815" y="74293"/>
                  <a:pt x="223135" y="71091"/>
                  <a:pt x="223840" y="67696"/>
                </a:cubicBezTo>
                <a:lnTo>
                  <a:pt x="232037" y="28821"/>
                </a:lnTo>
                <a:lnTo>
                  <a:pt x="245295" y="26387"/>
                </a:lnTo>
                <a:lnTo>
                  <a:pt x="237097" y="65263"/>
                </a:lnTo>
                <a:cubicBezTo>
                  <a:pt x="236393" y="68337"/>
                  <a:pt x="235944" y="71347"/>
                  <a:pt x="235944" y="73140"/>
                </a:cubicBezTo>
                <a:cubicBezTo>
                  <a:pt x="235944" y="76791"/>
                  <a:pt x="237673" y="78776"/>
                  <a:pt x="240620" y="78776"/>
                </a:cubicBezTo>
                <a:cubicBezTo>
                  <a:pt x="245743" y="78776"/>
                  <a:pt x="252916" y="73717"/>
                  <a:pt x="256887" y="67184"/>
                </a:cubicBezTo>
                <a:lnTo>
                  <a:pt x="265085" y="29077"/>
                </a:lnTo>
                <a:lnTo>
                  <a:pt x="278086" y="26643"/>
                </a:lnTo>
                <a:lnTo>
                  <a:pt x="268736" y="70450"/>
                </a:lnTo>
                <a:close/>
                <a:moveTo>
                  <a:pt x="324007" y="39452"/>
                </a:moveTo>
                <a:cubicBezTo>
                  <a:pt x="322854" y="38748"/>
                  <a:pt x="321637" y="38492"/>
                  <a:pt x="319908" y="38492"/>
                </a:cubicBezTo>
                <a:cubicBezTo>
                  <a:pt x="315809" y="38492"/>
                  <a:pt x="311262" y="41630"/>
                  <a:pt x="306074" y="48931"/>
                </a:cubicBezTo>
                <a:lnTo>
                  <a:pt x="298004" y="87038"/>
                </a:lnTo>
                <a:lnTo>
                  <a:pt x="285259" y="87038"/>
                </a:lnTo>
                <a:lnTo>
                  <a:pt x="293713" y="47458"/>
                </a:lnTo>
                <a:cubicBezTo>
                  <a:pt x="294674" y="43103"/>
                  <a:pt x="294994" y="39836"/>
                  <a:pt x="294994" y="37147"/>
                </a:cubicBezTo>
                <a:cubicBezTo>
                  <a:pt x="294994" y="34713"/>
                  <a:pt x="294738" y="32663"/>
                  <a:pt x="294162" y="30806"/>
                </a:cubicBezTo>
                <a:lnTo>
                  <a:pt x="306138" y="25874"/>
                </a:lnTo>
                <a:cubicBezTo>
                  <a:pt x="306971" y="27860"/>
                  <a:pt x="307419" y="30550"/>
                  <a:pt x="307419" y="33240"/>
                </a:cubicBezTo>
                <a:cubicBezTo>
                  <a:pt x="307419" y="34649"/>
                  <a:pt x="307291" y="36058"/>
                  <a:pt x="307099" y="37467"/>
                </a:cubicBezTo>
                <a:cubicBezTo>
                  <a:pt x="312479" y="30678"/>
                  <a:pt x="319075" y="26323"/>
                  <a:pt x="324776" y="26323"/>
                </a:cubicBezTo>
                <a:cubicBezTo>
                  <a:pt x="326889" y="26323"/>
                  <a:pt x="327914" y="26579"/>
                  <a:pt x="329707" y="27283"/>
                </a:cubicBezTo>
                <a:lnTo>
                  <a:pt x="324071" y="39452"/>
                </a:lnTo>
                <a:close/>
                <a:moveTo>
                  <a:pt x="340915" y="87038"/>
                </a:moveTo>
                <a:lnTo>
                  <a:pt x="327786" y="87038"/>
                </a:lnTo>
                <a:lnTo>
                  <a:pt x="340210" y="28436"/>
                </a:lnTo>
                <a:lnTo>
                  <a:pt x="353660" y="26451"/>
                </a:lnTo>
                <a:lnTo>
                  <a:pt x="340915" y="87038"/>
                </a:lnTo>
                <a:close/>
                <a:moveTo>
                  <a:pt x="350650" y="19150"/>
                </a:moveTo>
                <a:cubicBezTo>
                  <a:pt x="345975" y="19150"/>
                  <a:pt x="342068" y="15307"/>
                  <a:pt x="342068" y="10568"/>
                </a:cubicBezTo>
                <a:cubicBezTo>
                  <a:pt x="342068" y="5828"/>
                  <a:pt x="345911" y="1921"/>
                  <a:pt x="350714" y="1921"/>
                </a:cubicBezTo>
                <a:cubicBezTo>
                  <a:pt x="355517" y="1921"/>
                  <a:pt x="359168" y="5764"/>
                  <a:pt x="359168" y="10504"/>
                </a:cubicBezTo>
                <a:cubicBezTo>
                  <a:pt x="359168" y="15243"/>
                  <a:pt x="355389" y="19150"/>
                  <a:pt x="350586" y="19150"/>
                </a:cubicBezTo>
                <a:close/>
                <a:moveTo>
                  <a:pt x="414952" y="44640"/>
                </a:moveTo>
                <a:lnTo>
                  <a:pt x="405921" y="87038"/>
                </a:lnTo>
                <a:lnTo>
                  <a:pt x="393176" y="87038"/>
                </a:lnTo>
                <a:lnTo>
                  <a:pt x="401502" y="47778"/>
                </a:lnTo>
                <a:cubicBezTo>
                  <a:pt x="402079" y="45216"/>
                  <a:pt x="402335" y="43295"/>
                  <a:pt x="402335" y="42014"/>
                </a:cubicBezTo>
                <a:cubicBezTo>
                  <a:pt x="402335" y="38620"/>
                  <a:pt x="400798" y="37339"/>
                  <a:pt x="397659" y="37339"/>
                </a:cubicBezTo>
                <a:cubicBezTo>
                  <a:pt x="393432" y="37339"/>
                  <a:pt x="387604" y="40285"/>
                  <a:pt x="381392" y="48355"/>
                </a:cubicBezTo>
                <a:lnTo>
                  <a:pt x="373194" y="87038"/>
                </a:lnTo>
                <a:lnTo>
                  <a:pt x="360513" y="87038"/>
                </a:lnTo>
                <a:lnTo>
                  <a:pt x="369159" y="46049"/>
                </a:lnTo>
                <a:cubicBezTo>
                  <a:pt x="369864" y="42398"/>
                  <a:pt x="370312" y="39516"/>
                  <a:pt x="370312" y="37018"/>
                </a:cubicBezTo>
                <a:cubicBezTo>
                  <a:pt x="370312" y="34777"/>
                  <a:pt x="369992" y="32791"/>
                  <a:pt x="369351" y="30806"/>
                </a:cubicBezTo>
                <a:lnTo>
                  <a:pt x="381328" y="25874"/>
                </a:lnTo>
                <a:cubicBezTo>
                  <a:pt x="382160" y="27732"/>
                  <a:pt x="382737" y="30422"/>
                  <a:pt x="382737" y="33240"/>
                </a:cubicBezTo>
                <a:cubicBezTo>
                  <a:pt x="382737" y="34393"/>
                  <a:pt x="382609" y="35673"/>
                  <a:pt x="382417" y="37018"/>
                </a:cubicBezTo>
                <a:cubicBezTo>
                  <a:pt x="388053" y="30230"/>
                  <a:pt x="395546" y="26451"/>
                  <a:pt x="403744" y="26451"/>
                </a:cubicBezTo>
                <a:cubicBezTo>
                  <a:pt x="411109" y="26451"/>
                  <a:pt x="415592" y="30998"/>
                  <a:pt x="415592" y="38171"/>
                </a:cubicBezTo>
                <a:cubicBezTo>
                  <a:pt x="415592" y="40157"/>
                  <a:pt x="415464" y="42654"/>
                  <a:pt x="415016" y="44640"/>
                </a:cubicBezTo>
                <a:close/>
                <a:moveTo>
                  <a:pt x="481559" y="40733"/>
                </a:moveTo>
                <a:lnTo>
                  <a:pt x="475347" y="69682"/>
                </a:lnTo>
                <a:cubicBezTo>
                  <a:pt x="473361" y="78712"/>
                  <a:pt x="472529" y="85373"/>
                  <a:pt x="471504" y="89856"/>
                </a:cubicBezTo>
                <a:cubicBezTo>
                  <a:pt x="467725" y="106508"/>
                  <a:pt x="455685" y="111888"/>
                  <a:pt x="440314" y="111888"/>
                </a:cubicBezTo>
                <a:cubicBezTo>
                  <a:pt x="432692" y="111888"/>
                  <a:pt x="425775" y="110159"/>
                  <a:pt x="419563" y="106636"/>
                </a:cubicBezTo>
                <a:lnTo>
                  <a:pt x="424046" y="97478"/>
                </a:lnTo>
                <a:cubicBezTo>
                  <a:pt x="429106" y="100552"/>
                  <a:pt x="434614" y="101961"/>
                  <a:pt x="441403" y="101961"/>
                </a:cubicBezTo>
                <a:cubicBezTo>
                  <a:pt x="451394" y="101961"/>
                  <a:pt x="456389" y="98182"/>
                  <a:pt x="458631" y="89920"/>
                </a:cubicBezTo>
                <a:cubicBezTo>
                  <a:pt x="458951" y="88639"/>
                  <a:pt x="460360" y="82299"/>
                  <a:pt x="460744" y="81274"/>
                </a:cubicBezTo>
                <a:cubicBezTo>
                  <a:pt x="456197" y="86334"/>
                  <a:pt x="450753" y="88447"/>
                  <a:pt x="444477" y="88447"/>
                </a:cubicBezTo>
                <a:cubicBezTo>
                  <a:pt x="432756" y="88447"/>
                  <a:pt x="426992" y="81658"/>
                  <a:pt x="426992" y="68273"/>
                </a:cubicBezTo>
                <a:cubicBezTo>
                  <a:pt x="426992" y="56104"/>
                  <a:pt x="432052" y="42398"/>
                  <a:pt x="440250" y="34969"/>
                </a:cubicBezTo>
                <a:cubicBezTo>
                  <a:pt x="446206" y="29589"/>
                  <a:pt x="453635" y="26323"/>
                  <a:pt x="462410" y="26323"/>
                </a:cubicBezTo>
                <a:cubicBezTo>
                  <a:pt x="472016" y="26323"/>
                  <a:pt x="477845" y="27604"/>
                  <a:pt x="484313" y="30870"/>
                </a:cubicBezTo>
                <a:cubicBezTo>
                  <a:pt x="483993" y="31895"/>
                  <a:pt x="482456" y="37082"/>
                  <a:pt x="481623" y="40861"/>
                </a:cubicBezTo>
                <a:close/>
                <a:moveTo>
                  <a:pt x="461257" y="36762"/>
                </a:moveTo>
                <a:cubicBezTo>
                  <a:pt x="457158" y="36762"/>
                  <a:pt x="452098" y="38748"/>
                  <a:pt x="449088" y="42270"/>
                </a:cubicBezTo>
                <a:cubicBezTo>
                  <a:pt x="444157" y="47906"/>
                  <a:pt x="440506" y="59819"/>
                  <a:pt x="440506" y="67824"/>
                </a:cubicBezTo>
                <a:cubicBezTo>
                  <a:pt x="440506" y="74741"/>
                  <a:pt x="443324" y="78136"/>
                  <a:pt x="448256" y="78136"/>
                </a:cubicBezTo>
                <a:cubicBezTo>
                  <a:pt x="453507" y="78136"/>
                  <a:pt x="459271" y="73909"/>
                  <a:pt x="462922" y="67568"/>
                </a:cubicBezTo>
                <a:lnTo>
                  <a:pt x="469262" y="38363"/>
                </a:lnTo>
                <a:cubicBezTo>
                  <a:pt x="467405" y="37211"/>
                  <a:pt x="464715" y="36698"/>
                  <a:pt x="461321" y="36698"/>
                </a:cubicBezTo>
                <a:close/>
                <a:moveTo>
                  <a:pt x="561488" y="40989"/>
                </a:moveTo>
                <a:cubicBezTo>
                  <a:pt x="558414" y="37915"/>
                  <a:pt x="554827" y="36634"/>
                  <a:pt x="551305" y="36634"/>
                </a:cubicBezTo>
                <a:cubicBezTo>
                  <a:pt x="547782" y="36634"/>
                  <a:pt x="544260" y="38363"/>
                  <a:pt x="541698" y="41438"/>
                </a:cubicBezTo>
                <a:cubicBezTo>
                  <a:pt x="537471" y="46561"/>
                  <a:pt x="533500" y="58986"/>
                  <a:pt x="533500" y="68145"/>
                </a:cubicBezTo>
                <a:cubicBezTo>
                  <a:pt x="533500" y="75190"/>
                  <a:pt x="536639" y="78712"/>
                  <a:pt x="542275" y="78712"/>
                </a:cubicBezTo>
                <a:cubicBezTo>
                  <a:pt x="546758" y="78712"/>
                  <a:pt x="551433" y="76343"/>
                  <a:pt x="555724" y="72500"/>
                </a:cubicBezTo>
                <a:lnTo>
                  <a:pt x="560399" y="80570"/>
                </a:lnTo>
                <a:cubicBezTo>
                  <a:pt x="553867" y="85821"/>
                  <a:pt x="547526" y="88447"/>
                  <a:pt x="539457" y="88447"/>
                </a:cubicBezTo>
                <a:cubicBezTo>
                  <a:pt x="526199" y="88447"/>
                  <a:pt x="519538" y="81082"/>
                  <a:pt x="519538" y="68145"/>
                </a:cubicBezTo>
                <a:cubicBezTo>
                  <a:pt x="519538" y="53991"/>
                  <a:pt x="526583" y="39772"/>
                  <a:pt x="534653" y="32984"/>
                </a:cubicBezTo>
                <a:cubicBezTo>
                  <a:pt x="540033" y="28436"/>
                  <a:pt x="545925" y="26067"/>
                  <a:pt x="553418" y="26067"/>
                </a:cubicBezTo>
                <a:cubicBezTo>
                  <a:pt x="559055" y="26067"/>
                  <a:pt x="564434" y="28052"/>
                  <a:pt x="568533" y="32279"/>
                </a:cubicBezTo>
                <a:lnTo>
                  <a:pt x="561488" y="40925"/>
                </a:lnTo>
                <a:close/>
                <a:moveTo>
                  <a:pt x="590437" y="88447"/>
                </a:moveTo>
                <a:cubicBezTo>
                  <a:pt x="577308" y="88447"/>
                  <a:pt x="569814" y="80826"/>
                  <a:pt x="569814" y="67248"/>
                </a:cubicBezTo>
                <a:cubicBezTo>
                  <a:pt x="569814" y="44384"/>
                  <a:pt x="583776" y="26323"/>
                  <a:pt x="603438" y="26323"/>
                </a:cubicBezTo>
                <a:cubicBezTo>
                  <a:pt x="617016" y="26323"/>
                  <a:pt x="624381" y="34200"/>
                  <a:pt x="624381" y="47202"/>
                </a:cubicBezTo>
                <a:cubicBezTo>
                  <a:pt x="624381" y="68849"/>
                  <a:pt x="612212" y="88447"/>
                  <a:pt x="590373" y="88447"/>
                </a:cubicBezTo>
                <a:close/>
                <a:moveTo>
                  <a:pt x="601453" y="36186"/>
                </a:moveTo>
                <a:cubicBezTo>
                  <a:pt x="589732" y="36186"/>
                  <a:pt x="583648" y="54951"/>
                  <a:pt x="583648" y="68401"/>
                </a:cubicBezTo>
                <a:cubicBezTo>
                  <a:pt x="583648" y="75574"/>
                  <a:pt x="587042" y="78712"/>
                  <a:pt x="592807" y="78712"/>
                </a:cubicBezTo>
                <a:cubicBezTo>
                  <a:pt x="604271" y="78712"/>
                  <a:pt x="610483" y="61164"/>
                  <a:pt x="610483" y="46753"/>
                </a:cubicBezTo>
                <a:cubicBezTo>
                  <a:pt x="610483" y="38812"/>
                  <a:pt x="606704" y="36186"/>
                  <a:pt x="601453" y="36186"/>
                </a:cubicBezTo>
                <a:close/>
                <a:moveTo>
                  <a:pt x="688171" y="44640"/>
                </a:moveTo>
                <a:lnTo>
                  <a:pt x="679140" y="87038"/>
                </a:lnTo>
                <a:lnTo>
                  <a:pt x="666395" y="87038"/>
                </a:lnTo>
                <a:lnTo>
                  <a:pt x="674721" y="47778"/>
                </a:lnTo>
                <a:cubicBezTo>
                  <a:pt x="675297" y="45216"/>
                  <a:pt x="675554" y="43295"/>
                  <a:pt x="675554" y="42014"/>
                </a:cubicBezTo>
                <a:cubicBezTo>
                  <a:pt x="675554" y="38620"/>
                  <a:pt x="674016" y="37339"/>
                  <a:pt x="670878" y="37339"/>
                </a:cubicBezTo>
                <a:cubicBezTo>
                  <a:pt x="666651" y="37339"/>
                  <a:pt x="660823" y="40285"/>
                  <a:pt x="654611" y="48355"/>
                </a:cubicBezTo>
                <a:lnTo>
                  <a:pt x="646413" y="87038"/>
                </a:lnTo>
                <a:lnTo>
                  <a:pt x="633732" y="87038"/>
                </a:lnTo>
                <a:lnTo>
                  <a:pt x="642378" y="46049"/>
                </a:lnTo>
                <a:cubicBezTo>
                  <a:pt x="643082" y="42398"/>
                  <a:pt x="643531" y="39516"/>
                  <a:pt x="643531" y="37018"/>
                </a:cubicBezTo>
                <a:cubicBezTo>
                  <a:pt x="643531" y="34777"/>
                  <a:pt x="643210" y="32791"/>
                  <a:pt x="642570" y="30806"/>
                </a:cubicBezTo>
                <a:lnTo>
                  <a:pt x="654547" y="25874"/>
                </a:lnTo>
                <a:cubicBezTo>
                  <a:pt x="655379" y="27732"/>
                  <a:pt x="655956" y="30422"/>
                  <a:pt x="655956" y="33240"/>
                </a:cubicBezTo>
                <a:cubicBezTo>
                  <a:pt x="655956" y="34393"/>
                  <a:pt x="655827" y="35673"/>
                  <a:pt x="655635" y="37018"/>
                </a:cubicBezTo>
                <a:cubicBezTo>
                  <a:pt x="661271" y="30230"/>
                  <a:pt x="668765" y="26451"/>
                  <a:pt x="676963" y="26451"/>
                </a:cubicBezTo>
                <a:cubicBezTo>
                  <a:pt x="684328" y="26451"/>
                  <a:pt x="688811" y="30998"/>
                  <a:pt x="688811" y="38171"/>
                </a:cubicBezTo>
                <a:cubicBezTo>
                  <a:pt x="688811" y="40157"/>
                  <a:pt x="688683" y="42654"/>
                  <a:pt x="688235" y="44640"/>
                </a:cubicBezTo>
                <a:close/>
                <a:moveTo>
                  <a:pt x="747028" y="87038"/>
                </a:moveTo>
                <a:lnTo>
                  <a:pt x="733899" y="87038"/>
                </a:lnTo>
                <a:lnTo>
                  <a:pt x="744531" y="36890"/>
                </a:lnTo>
                <a:lnTo>
                  <a:pt x="722499" y="36890"/>
                </a:lnTo>
                <a:lnTo>
                  <a:pt x="712508" y="87743"/>
                </a:lnTo>
                <a:cubicBezTo>
                  <a:pt x="710394" y="98759"/>
                  <a:pt x="705463" y="106956"/>
                  <a:pt x="700083" y="112464"/>
                </a:cubicBezTo>
                <a:lnTo>
                  <a:pt x="691437" y="105804"/>
                </a:lnTo>
                <a:cubicBezTo>
                  <a:pt x="694831" y="101705"/>
                  <a:pt x="698354" y="95044"/>
                  <a:pt x="699891" y="87422"/>
                </a:cubicBezTo>
                <a:lnTo>
                  <a:pt x="709882" y="36890"/>
                </a:lnTo>
                <a:lnTo>
                  <a:pt x="703926" y="36890"/>
                </a:lnTo>
                <a:lnTo>
                  <a:pt x="705911" y="27732"/>
                </a:lnTo>
                <a:lnTo>
                  <a:pt x="711675" y="27732"/>
                </a:lnTo>
                <a:lnTo>
                  <a:pt x="713212" y="19662"/>
                </a:lnTo>
                <a:cubicBezTo>
                  <a:pt x="714621" y="11913"/>
                  <a:pt x="718016" y="6661"/>
                  <a:pt x="723204" y="3843"/>
                </a:cubicBezTo>
                <a:cubicBezTo>
                  <a:pt x="726598" y="1985"/>
                  <a:pt x="730441" y="1025"/>
                  <a:pt x="735052" y="1025"/>
                </a:cubicBezTo>
                <a:cubicBezTo>
                  <a:pt x="740112" y="1025"/>
                  <a:pt x="744211" y="1857"/>
                  <a:pt x="747221" y="3971"/>
                </a:cubicBezTo>
                <a:lnTo>
                  <a:pt x="741969" y="12425"/>
                </a:lnTo>
                <a:cubicBezTo>
                  <a:pt x="740240" y="11272"/>
                  <a:pt x="737422" y="10696"/>
                  <a:pt x="734796" y="10696"/>
                </a:cubicBezTo>
                <a:cubicBezTo>
                  <a:pt x="730313" y="10696"/>
                  <a:pt x="726854" y="13770"/>
                  <a:pt x="725893" y="19022"/>
                </a:cubicBezTo>
                <a:lnTo>
                  <a:pt x="724228" y="27796"/>
                </a:lnTo>
                <a:lnTo>
                  <a:pt x="759645" y="27796"/>
                </a:lnTo>
                <a:lnTo>
                  <a:pt x="747093" y="87102"/>
                </a:lnTo>
                <a:close/>
                <a:moveTo>
                  <a:pt x="756763" y="19150"/>
                </a:moveTo>
                <a:cubicBezTo>
                  <a:pt x="752088" y="19150"/>
                  <a:pt x="748181" y="15307"/>
                  <a:pt x="748181" y="10568"/>
                </a:cubicBezTo>
                <a:cubicBezTo>
                  <a:pt x="748181" y="5828"/>
                  <a:pt x="752024" y="1921"/>
                  <a:pt x="756828" y="1921"/>
                </a:cubicBezTo>
                <a:cubicBezTo>
                  <a:pt x="761631" y="1921"/>
                  <a:pt x="765410" y="5764"/>
                  <a:pt x="765410" y="10504"/>
                </a:cubicBezTo>
                <a:cubicBezTo>
                  <a:pt x="765410" y="15243"/>
                  <a:pt x="761567" y="19150"/>
                  <a:pt x="756763" y="19150"/>
                </a:cubicBezTo>
                <a:close/>
                <a:moveTo>
                  <a:pt x="816774" y="66415"/>
                </a:moveTo>
                <a:cubicBezTo>
                  <a:pt x="815365" y="72756"/>
                  <a:pt x="814917" y="76983"/>
                  <a:pt x="814917" y="79801"/>
                </a:cubicBezTo>
                <a:cubicBezTo>
                  <a:pt x="814917" y="82619"/>
                  <a:pt x="815365" y="84156"/>
                  <a:pt x="816198" y="85565"/>
                </a:cubicBezTo>
                <a:lnTo>
                  <a:pt x="805182" y="88127"/>
                </a:lnTo>
                <a:cubicBezTo>
                  <a:pt x="803773" y="86462"/>
                  <a:pt x="802940" y="83900"/>
                  <a:pt x="802940" y="80762"/>
                </a:cubicBezTo>
                <a:lnTo>
                  <a:pt x="802940" y="79609"/>
                </a:lnTo>
                <a:cubicBezTo>
                  <a:pt x="798393" y="85245"/>
                  <a:pt x="792309" y="88255"/>
                  <a:pt x="785456" y="88255"/>
                </a:cubicBezTo>
                <a:cubicBezTo>
                  <a:pt x="773607" y="88255"/>
                  <a:pt x="767971" y="81210"/>
                  <a:pt x="767971" y="67889"/>
                </a:cubicBezTo>
                <a:cubicBezTo>
                  <a:pt x="767971" y="56040"/>
                  <a:pt x="772647" y="43423"/>
                  <a:pt x="780973" y="35225"/>
                </a:cubicBezTo>
                <a:cubicBezTo>
                  <a:pt x="786609" y="29717"/>
                  <a:pt x="793974" y="26899"/>
                  <a:pt x="800763" y="26899"/>
                </a:cubicBezTo>
                <a:cubicBezTo>
                  <a:pt x="806015" y="26899"/>
                  <a:pt x="810113" y="27732"/>
                  <a:pt x="812099" y="28757"/>
                </a:cubicBezTo>
                <a:cubicBezTo>
                  <a:pt x="812099" y="28180"/>
                  <a:pt x="813124" y="22800"/>
                  <a:pt x="813636" y="20815"/>
                </a:cubicBezTo>
                <a:lnTo>
                  <a:pt x="817863" y="897"/>
                </a:lnTo>
                <a:lnTo>
                  <a:pt x="830160" y="3010"/>
                </a:lnTo>
                <a:lnTo>
                  <a:pt x="816710" y="66544"/>
                </a:lnTo>
                <a:close/>
                <a:moveTo>
                  <a:pt x="800378" y="37211"/>
                </a:moveTo>
                <a:cubicBezTo>
                  <a:pt x="796600" y="37211"/>
                  <a:pt x="792437" y="39068"/>
                  <a:pt x="789619" y="42590"/>
                </a:cubicBezTo>
                <a:cubicBezTo>
                  <a:pt x="784815" y="48419"/>
                  <a:pt x="781549" y="59947"/>
                  <a:pt x="781549" y="68017"/>
                </a:cubicBezTo>
                <a:cubicBezTo>
                  <a:pt x="781549" y="74485"/>
                  <a:pt x="783919" y="77880"/>
                  <a:pt x="788722" y="77880"/>
                </a:cubicBezTo>
                <a:cubicBezTo>
                  <a:pt x="793526" y="77880"/>
                  <a:pt x="800058" y="73525"/>
                  <a:pt x="803709" y="67312"/>
                </a:cubicBezTo>
                <a:lnTo>
                  <a:pt x="809665" y="39516"/>
                </a:lnTo>
                <a:cubicBezTo>
                  <a:pt x="807231" y="37851"/>
                  <a:pt x="804734" y="37147"/>
                  <a:pt x="800378" y="37147"/>
                </a:cubicBezTo>
                <a:close/>
                <a:moveTo>
                  <a:pt x="880372" y="54439"/>
                </a:moveTo>
                <a:cubicBezTo>
                  <a:pt x="875440" y="59242"/>
                  <a:pt x="867370" y="61932"/>
                  <a:pt x="855202" y="61932"/>
                </a:cubicBezTo>
                <a:cubicBezTo>
                  <a:pt x="851935" y="61932"/>
                  <a:pt x="849117" y="61484"/>
                  <a:pt x="848028" y="61484"/>
                </a:cubicBezTo>
                <a:cubicBezTo>
                  <a:pt x="847772" y="62637"/>
                  <a:pt x="847324" y="65839"/>
                  <a:pt x="847324" y="67696"/>
                </a:cubicBezTo>
                <a:cubicBezTo>
                  <a:pt x="847324" y="75062"/>
                  <a:pt x="851679" y="78584"/>
                  <a:pt x="858084" y="78584"/>
                </a:cubicBezTo>
                <a:cubicBezTo>
                  <a:pt x="864488" y="78584"/>
                  <a:pt x="869356" y="76471"/>
                  <a:pt x="874864" y="72116"/>
                </a:cubicBezTo>
                <a:lnTo>
                  <a:pt x="878834" y="80057"/>
                </a:lnTo>
                <a:cubicBezTo>
                  <a:pt x="871661" y="85821"/>
                  <a:pt x="864680" y="88511"/>
                  <a:pt x="854689" y="88511"/>
                </a:cubicBezTo>
                <a:cubicBezTo>
                  <a:pt x="842008" y="88511"/>
                  <a:pt x="833618" y="80890"/>
                  <a:pt x="833618" y="66864"/>
                </a:cubicBezTo>
                <a:cubicBezTo>
                  <a:pt x="833618" y="55015"/>
                  <a:pt x="838742" y="42270"/>
                  <a:pt x="846876" y="34393"/>
                </a:cubicBezTo>
                <a:cubicBezTo>
                  <a:pt x="852704" y="28757"/>
                  <a:pt x="859301" y="26323"/>
                  <a:pt x="866922" y="26323"/>
                </a:cubicBezTo>
                <a:cubicBezTo>
                  <a:pt x="878386" y="26323"/>
                  <a:pt x="885687" y="31575"/>
                  <a:pt x="885687" y="42142"/>
                </a:cubicBezTo>
                <a:cubicBezTo>
                  <a:pt x="885687" y="46946"/>
                  <a:pt x="883830" y="51173"/>
                  <a:pt x="880436" y="54439"/>
                </a:cubicBezTo>
                <a:close/>
                <a:moveTo>
                  <a:pt x="865257" y="35930"/>
                </a:moveTo>
                <a:cubicBezTo>
                  <a:pt x="858596" y="35930"/>
                  <a:pt x="852704" y="41181"/>
                  <a:pt x="850142" y="52325"/>
                </a:cubicBezTo>
                <a:cubicBezTo>
                  <a:pt x="850846" y="52325"/>
                  <a:pt x="853280" y="52646"/>
                  <a:pt x="855266" y="52646"/>
                </a:cubicBezTo>
                <a:cubicBezTo>
                  <a:pt x="862439" y="52646"/>
                  <a:pt x="867306" y="51621"/>
                  <a:pt x="870124" y="48803"/>
                </a:cubicBezTo>
                <a:cubicBezTo>
                  <a:pt x="871661" y="47266"/>
                  <a:pt x="872558" y="45408"/>
                  <a:pt x="872558" y="42975"/>
                </a:cubicBezTo>
                <a:cubicBezTo>
                  <a:pt x="872558" y="39004"/>
                  <a:pt x="870573" y="35930"/>
                  <a:pt x="865193" y="35930"/>
                </a:cubicBezTo>
                <a:close/>
                <a:moveTo>
                  <a:pt x="946467" y="44640"/>
                </a:moveTo>
                <a:lnTo>
                  <a:pt x="937436" y="87038"/>
                </a:lnTo>
                <a:lnTo>
                  <a:pt x="924691" y="87038"/>
                </a:lnTo>
                <a:lnTo>
                  <a:pt x="933017" y="47778"/>
                </a:lnTo>
                <a:cubicBezTo>
                  <a:pt x="933593" y="45216"/>
                  <a:pt x="933850" y="43295"/>
                  <a:pt x="933850" y="42014"/>
                </a:cubicBezTo>
                <a:cubicBezTo>
                  <a:pt x="933850" y="38620"/>
                  <a:pt x="932313" y="37339"/>
                  <a:pt x="929174" y="37339"/>
                </a:cubicBezTo>
                <a:cubicBezTo>
                  <a:pt x="924947" y="37339"/>
                  <a:pt x="919119" y="40285"/>
                  <a:pt x="912907" y="48355"/>
                </a:cubicBezTo>
                <a:lnTo>
                  <a:pt x="904709" y="87038"/>
                </a:lnTo>
                <a:lnTo>
                  <a:pt x="892028" y="87038"/>
                </a:lnTo>
                <a:lnTo>
                  <a:pt x="900674" y="46049"/>
                </a:lnTo>
                <a:cubicBezTo>
                  <a:pt x="901378" y="42398"/>
                  <a:pt x="901827" y="39516"/>
                  <a:pt x="901827" y="37018"/>
                </a:cubicBezTo>
                <a:cubicBezTo>
                  <a:pt x="901827" y="34777"/>
                  <a:pt x="901507" y="32791"/>
                  <a:pt x="900866" y="30806"/>
                </a:cubicBezTo>
                <a:lnTo>
                  <a:pt x="912843" y="25874"/>
                </a:lnTo>
                <a:cubicBezTo>
                  <a:pt x="913675" y="27732"/>
                  <a:pt x="914252" y="30422"/>
                  <a:pt x="914252" y="33240"/>
                </a:cubicBezTo>
                <a:cubicBezTo>
                  <a:pt x="914252" y="34393"/>
                  <a:pt x="914124" y="35673"/>
                  <a:pt x="913931" y="37018"/>
                </a:cubicBezTo>
                <a:cubicBezTo>
                  <a:pt x="919567" y="30230"/>
                  <a:pt x="927061" y="26451"/>
                  <a:pt x="935259" y="26451"/>
                </a:cubicBezTo>
                <a:cubicBezTo>
                  <a:pt x="942624" y="26451"/>
                  <a:pt x="947107" y="30998"/>
                  <a:pt x="947107" y="38171"/>
                </a:cubicBezTo>
                <a:cubicBezTo>
                  <a:pt x="947107" y="40157"/>
                  <a:pt x="946979" y="42654"/>
                  <a:pt x="946531" y="44640"/>
                </a:cubicBezTo>
                <a:close/>
                <a:moveTo>
                  <a:pt x="990658" y="36890"/>
                </a:moveTo>
                <a:lnTo>
                  <a:pt x="979322" y="36890"/>
                </a:lnTo>
                <a:lnTo>
                  <a:pt x="972661" y="68785"/>
                </a:lnTo>
                <a:cubicBezTo>
                  <a:pt x="972213" y="71027"/>
                  <a:pt x="971957" y="73012"/>
                  <a:pt x="971957" y="74549"/>
                </a:cubicBezTo>
                <a:cubicBezTo>
                  <a:pt x="971957" y="78328"/>
                  <a:pt x="973686" y="79481"/>
                  <a:pt x="977465" y="79481"/>
                </a:cubicBezTo>
                <a:cubicBezTo>
                  <a:pt x="979322" y="79481"/>
                  <a:pt x="981564" y="79161"/>
                  <a:pt x="983421" y="78328"/>
                </a:cubicBezTo>
                <a:lnTo>
                  <a:pt x="983421" y="86270"/>
                </a:lnTo>
                <a:cubicBezTo>
                  <a:pt x="979322" y="87935"/>
                  <a:pt x="975223" y="88703"/>
                  <a:pt x="971124" y="88703"/>
                </a:cubicBezTo>
                <a:cubicBezTo>
                  <a:pt x="963183" y="88703"/>
                  <a:pt x="958699" y="84733"/>
                  <a:pt x="958699" y="78712"/>
                </a:cubicBezTo>
                <a:cubicBezTo>
                  <a:pt x="958699" y="76599"/>
                  <a:pt x="958956" y="73589"/>
                  <a:pt x="959532" y="70642"/>
                </a:cubicBezTo>
                <a:lnTo>
                  <a:pt x="966705" y="36890"/>
                </a:lnTo>
                <a:lnTo>
                  <a:pt x="960044" y="36890"/>
                </a:lnTo>
                <a:lnTo>
                  <a:pt x="961902" y="27732"/>
                </a:lnTo>
                <a:lnTo>
                  <a:pt x="968562" y="27732"/>
                </a:lnTo>
                <a:cubicBezTo>
                  <a:pt x="969715" y="22352"/>
                  <a:pt x="970932" y="17741"/>
                  <a:pt x="972405" y="13322"/>
                </a:cubicBezTo>
                <a:lnTo>
                  <a:pt x="986111" y="10183"/>
                </a:lnTo>
                <a:cubicBezTo>
                  <a:pt x="984446" y="15243"/>
                  <a:pt x="982460" y="22160"/>
                  <a:pt x="981307" y="27732"/>
                </a:cubicBezTo>
                <a:lnTo>
                  <a:pt x="995462" y="27732"/>
                </a:lnTo>
                <a:lnTo>
                  <a:pt x="990658" y="36890"/>
                </a:lnTo>
                <a:close/>
                <a:moveTo>
                  <a:pt x="1071099" y="44384"/>
                </a:moveTo>
                <a:lnTo>
                  <a:pt x="1066296" y="67824"/>
                </a:lnTo>
                <a:cubicBezTo>
                  <a:pt x="1065848" y="70258"/>
                  <a:pt x="1065463" y="72308"/>
                  <a:pt x="1065463" y="73909"/>
                </a:cubicBezTo>
                <a:cubicBezTo>
                  <a:pt x="1065463" y="77047"/>
                  <a:pt x="1066488" y="79032"/>
                  <a:pt x="1068410" y="81146"/>
                </a:cubicBezTo>
                <a:lnTo>
                  <a:pt x="1057842" y="89024"/>
                </a:lnTo>
                <a:cubicBezTo>
                  <a:pt x="1054704" y="86462"/>
                  <a:pt x="1053359" y="83195"/>
                  <a:pt x="1053359" y="79289"/>
                </a:cubicBezTo>
                <a:cubicBezTo>
                  <a:pt x="1049132" y="85053"/>
                  <a:pt x="1043176" y="88447"/>
                  <a:pt x="1035554" y="88447"/>
                </a:cubicBezTo>
                <a:cubicBezTo>
                  <a:pt x="1026268" y="88447"/>
                  <a:pt x="1020119" y="82235"/>
                  <a:pt x="1020119" y="69554"/>
                </a:cubicBezTo>
                <a:cubicBezTo>
                  <a:pt x="1020119" y="56873"/>
                  <a:pt x="1025051" y="43807"/>
                  <a:pt x="1032672" y="35930"/>
                </a:cubicBezTo>
                <a:cubicBezTo>
                  <a:pt x="1039013" y="29461"/>
                  <a:pt x="1046762" y="26323"/>
                  <a:pt x="1056241" y="26323"/>
                </a:cubicBezTo>
                <a:cubicBezTo>
                  <a:pt x="1063030" y="26323"/>
                  <a:pt x="1069947" y="27732"/>
                  <a:pt x="1074622" y="30806"/>
                </a:cubicBezTo>
                <a:cubicBezTo>
                  <a:pt x="1073597" y="34072"/>
                  <a:pt x="1071932" y="40157"/>
                  <a:pt x="1071099" y="44384"/>
                </a:cubicBezTo>
                <a:close/>
                <a:moveTo>
                  <a:pt x="1054704" y="36506"/>
                </a:moveTo>
                <a:cubicBezTo>
                  <a:pt x="1049452" y="36506"/>
                  <a:pt x="1045673" y="37659"/>
                  <a:pt x="1041126" y="43039"/>
                </a:cubicBezTo>
                <a:cubicBezTo>
                  <a:pt x="1035874" y="49379"/>
                  <a:pt x="1033377" y="60843"/>
                  <a:pt x="1033377" y="69169"/>
                </a:cubicBezTo>
                <a:cubicBezTo>
                  <a:pt x="1033377" y="75638"/>
                  <a:pt x="1035490" y="78072"/>
                  <a:pt x="1039845" y="78072"/>
                </a:cubicBezTo>
                <a:cubicBezTo>
                  <a:pt x="1045225" y="78072"/>
                  <a:pt x="1051181" y="72692"/>
                  <a:pt x="1053935" y="66736"/>
                </a:cubicBezTo>
                <a:lnTo>
                  <a:pt x="1060276" y="37659"/>
                </a:lnTo>
                <a:cubicBezTo>
                  <a:pt x="1059123" y="36954"/>
                  <a:pt x="1056753" y="36506"/>
                  <a:pt x="1054768" y="36506"/>
                </a:cubicBezTo>
                <a:close/>
                <a:moveTo>
                  <a:pt x="1136490" y="44640"/>
                </a:moveTo>
                <a:lnTo>
                  <a:pt x="1127460" y="87038"/>
                </a:lnTo>
                <a:lnTo>
                  <a:pt x="1114715" y="87038"/>
                </a:lnTo>
                <a:lnTo>
                  <a:pt x="1123041" y="47778"/>
                </a:lnTo>
                <a:cubicBezTo>
                  <a:pt x="1123617" y="45216"/>
                  <a:pt x="1123873" y="43295"/>
                  <a:pt x="1123873" y="42014"/>
                </a:cubicBezTo>
                <a:cubicBezTo>
                  <a:pt x="1123873" y="38620"/>
                  <a:pt x="1122336" y="37339"/>
                  <a:pt x="1119198" y="37339"/>
                </a:cubicBezTo>
                <a:cubicBezTo>
                  <a:pt x="1114971" y="37339"/>
                  <a:pt x="1109143" y="40285"/>
                  <a:pt x="1102930" y="48355"/>
                </a:cubicBezTo>
                <a:lnTo>
                  <a:pt x="1094732" y="87038"/>
                </a:lnTo>
                <a:lnTo>
                  <a:pt x="1082051" y="87038"/>
                </a:lnTo>
                <a:lnTo>
                  <a:pt x="1090697" y="46049"/>
                </a:lnTo>
                <a:cubicBezTo>
                  <a:pt x="1091402" y="42398"/>
                  <a:pt x="1091850" y="39516"/>
                  <a:pt x="1091850" y="37018"/>
                </a:cubicBezTo>
                <a:cubicBezTo>
                  <a:pt x="1091850" y="34777"/>
                  <a:pt x="1091530" y="32791"/>
                  <a:pt x="1090890" y="30806"/>
                </a:cubicBezTo>
                <a:lnTo>
                  <a:pt x="1102866" y="25874"/>
                </a:lnTo>
                <a:cubicBezTo>
                  <a:pt x="1103699" y="27732"/>
                  <a:pt x="1104275" y="30422"/>
                  <a:pt x="1104275" y="33240"/>
                </a:cubicBezTo>
                <a:cubicBezTo>
                  <a:pt x="1104275" y="34393"/>
                  <a:pt x="1104147" y="35673"/>
                  <a:pt x="1103955" y="37018"/>
                </a:cubicBezTo>
                <a:cubicBezTo>
                  <a:pt x="1109591" y="30230"/>
                  <a:pt x="1117084" y="26451"/>
                  <a:pt x="1125282" y="26451"/>
                </a:cubicBezTo>
                <a:cubicBezTo>
                  <a:pt x="1132647" y="26451"/>
                  <a:pt x="1137131" y="30998"/>
                  <a:pt x="1137131" y="38171"/>
                </a:cubicBezTo>
                <a:cubicBezTo>
                  <a:pt x="1137131" y="40157"/>
                  <a:pt x="1137002" y="42654"/>
                  <a:pt x="1136554" y="44640"/>
                </a:cubicBezTo>
                <a:close/>
                <a:moveTo>
                  <a:pt x="1197205" y="66415"/>
                </a:moveTo>
                <a:cubicBezTo>
                  <a:pt x="1195796" y="72756"/>
                  <a:pt x="1195348" y="76983"/>
                  <a:pt x="1195348" y="79801"/>
                </a:cubicBezTo>
                <a:cubicBezTo>
                  <a:pt x="1195348" y="82619"/>
                  <a:pt x="1195796" y="84156"/>
                  <a:pt x="1196629" y="85565"/>
                </a:cubicBezTo>
                <a:lnTo>
                  <a:pt x="1185613" y="88127"/>
                </a:lnTo>
                <a:cubicBezTo>
                  <a:pt x="1184204" y="86462"/>
                  <a:pt x="1183372" y="83900"/>
                  <a:pt x="1183372" y="80762"/>
                </a:cubicBezTo>
                <a:lnTo>
                  <a:pt x="1183372" y="79609"/>
                </a:lnTo>
                <a:cubicBezTo>
                  <a:pt x="1178824" y="85245"/>
                  <a:pt x="1172740" y="88255"/>
                  <a:pt x="1165887" y="88255"/>
                </a:cubicBezTo>
                <a:cubicBezTo>
                  <a:pt x="1154039" y="88255"/>
                  <a:pt x="1148403" y="81210"/>
                  <a:pt x="1148403" y="67889"/>
                </a:cubicBezTo>
                <a:cubicBezTo>
                  <a:pt x="1148403" y="56040"/>
                  <a:pt x="1153078" y="43423"/>
                  <a:pt x="1161404" y="35225"/>
                </a:cubicBezTo>
                <a:cubicBezTo>
                  <a:pt x="1167040" y="29717"/>
                  <a:pt x="1174405" y="26899"/>
                  <a:pt x="1181194" y="26899"/>
                </a:cubicBezTo>
                <a:cubicBezTo>
                  <a:pt x="1186446" y="26899"/>
                  <a:pt x="1190545" y="27732"/>
                  <a:pt x="1192530" y="28757"/>
                </a:cubicBezTo>
                <a:cubicBezTo>
                  <a:pt x="1192530" y="28180"/>
                  <a:pt x="1193555" y="22800"/>
                  <a:pt x="1194067" y="20815"/>
                </a:cubicBezTo>
                <a:lnTo>
                  <a:pt x="1198294" y="897"/>
                </a:lnTo>
                <a:lnTo>
                  <a:pt x="1210591" y="3010"/>
                </a:lnTo>
                <a:lnTo>
                  <a:pt x="1197141" y="66544"/>
                </a:lnTo>
                <a:close/>
                <a:moveTo>
                  <a:pt x="1180810" y="37211"/>
                </a:moveTo>
                <a:cubicBezTo>
                  <a:pt x="1177031" y="37211"/>
                  <a:pt x="1172868" y="39068"/>
                  <a:pt x="1170050" y="42590"/>
                </a:cubicBezTo>
                <a:cubicBezTo>
                  <a:pt x="1165247" y="48419"/>
                  <a:pt x="1161980" y="59947"/>
                  <a:pt x="1161980" y="68017"/>
                </a:cubicBezTo>
                <a:cubicBezTo>
                  <a:pt x="1161980" y="74485"/>
                  <a:pt x="1164350" y="77880"/>
                  <a:pt x="1169153" y="77880"/>
                </a:cubicBezTo>
                <a:cubicBezTo>
                  <a:pt x="1173957" y="77880"/>
                  <a:pt x="1180489" y="73525"/>
                  <a:pt x="1184140" y="67312"/>
                </a:cubicBezTo>
                <a:lnTo>
                  <a:pt x="1190096" y="39516"/>
                </a:lnTo>
                <a:cubicBezTo>
                  <a:pt x="1187663" y="37851"/>
                  <a:pt x="1185165" y="37147"/>
                  <a:pt x="1180810" y="37147"/>
                </a:cubicBezTo>
                <a:close/>
                <a:moveTo>
                  <a:pt x="1282386" y="40989"/>
                </a:moveTo>
                <a:cubicBezTo>
                  <a:pt x="1279312" y="37915"/>
                  <a:pt x="1275725" y="36634"/>
                  <a:pt x="1272203" y="36634"/>
                </a:cubicBezTo>
                <a:cubicBezTo>
                  <a:pt x="1268680" y="36634"/>
                  <a:pt x="1265158" y="38363"/>
                  <a:pt x="1262596" y="41438"/>
                </a:cubicBezTo>
                <a:cubicBezTo>
                  <a:pt x="1258369" y="46561"/>
                  <a:pt x="1254398" y="58986"/>
                  <a:pt x="1254398" y="68145"/>
                </a:cubicBezTo>
                <a:cubicBezTo>
                  <a:pt x="1254398" y="75190"/>
                  <a:pt x="1257536" y="78712"/>
                  <a:pt x="1263172" y="78712"/>
                </a:cubicBezTo>
                <a:cubicBezTo>
                  <a:pt x="1267656" y="78712"/>
                  <a:pt x="1272331" y="76343"/>
                  <a:pt x="1276622" y="72500"/>
                </a:cubicBezTo>
                <a:lnTo>
                  <a:pt x="1281297" y="80570"/>
                </a:lnTo>
                <a:cubicBezTo>
                  <a:pt x="1274765" y="85821"/>
                  <a:pt x="1268424" y="88447"/>
                  <a:pt x="1260354" y="88447"/>
                </a:cubicBezTo>
                <a:cubicBezTo>
                  <a:pt x="1247097" y="88447"/>
                  <a:pt x="1240436" y="81082"/>
                  <a:pt x="1240436" y="68145"/>
                </a:cubicBezTo>
                <a:cubicBezTo>
                  <a:pt x="1240436" y="53991"/>
                  <a:pt x="1247481" y="39772"/>
                  <a:pt x="1255551" y="32984"/>
                </a:cubicBezTo>
                <a:cubicBezTo>
                  <a:pt x="1260931" y="28436"/>
                  <a:pt x="1266823" y="26067"/>
                  <a:pt x="1274316" y="26067"/>
                </a:cubicBezTo>
                <a:cubicBezTo>
                  <a:pt x="1279952" y="26067"/>
                  <a:pt x="1285332" y="28052"/>
                  <a:pt x="1289431" y="32279"/>
                </a:cubicBezTo>
                <a:lnTo>
                  <a:pt x="1282386" y="40925"/>
                </a:lnTo>
                <a:close/>
                <a:moveTo>
                  <a:pt x="1330484" y="39452"/>
                </a:moveTo>
                <a:cubicBezTo>
                  <a:pt x="1329332" y="38748"/>
                  <a:pt x="1328115" y="38492"/>
                  <a:pt x="1326385" y="38492"/>
                </a:cubicBezTo>
                <a:cubicBezTo>
                  <a:pt x="1322287" y="38492"/>
                  <a:pt x="1317739" y="41630"/>
                  <a:pt x="1312552" y="48931"/>
                </a:cubicBezTo>
                <a:lnTo>
                  <a:pt x="1304482" y="87038"/>
                </a:lnTo>
                <a:lnTo>
                  <a:pt x="1291737" y="87038"/>
                </a:lnTo>
                <a:lnTo>
                  <a:pt x="1300191" y="47458"/>
                </a:lnTo>
                <a:cubicBezTo>
                  <a:pt x="1301151" y="43103"/>
                  <a:pt x="1301472" y="39836"/>
                  <a:pt x="1301472" y="37147"/>
                </a:cubicBezTo>
                <a:cubicBezTo>
                  <a:pt x="1301472" y="34713"/>
                  <a:pt x="1301216" y="32663"/>
                  <a:pt x="1300639" y="30806"/>
                </a:cubicBezTo>
                <a:lnTo>
                  <a:pt x="1312616" y="25874"/>
                </a:lnTo>
                <a:cubicBezTo>
                  <a:pt x="1313448" y="27860"/>
                  <a:pt x="1313897" y="30550"/>
                  <a:pt x="1313897" y="33240"/>
                </a:cubicBezTo>
                <a:cubicBezTo>
                  <a:pt x="1313897" y="34649"/>
                  <a:pt x="1313768" y="36058"/>
                  <a:pt x="1313576" y="37467"/>
                </a:cubicBezTo>
                <a:cubicBezTo>
                  <a:pt x="1318956" y="30678"/>
                  <a:pt x="1325553" y="26323"/>
                  <a:pt x="1331253" y="26323"/>
                </a:cubicBezTo>
                <a:cubicBezTo>
                  <a:pt x="1333366" y="26323"/>
                  <a:pt x="1334391" y="26579"/>
                  <a:pt x="1336184" y="27283"/>
                </a:cubicBezTo>
                <a:lnTo>
                  <a:pt x="1330548" y="39452"/>
                </a:lnTo>
                <a:close/>
                <a:moveTo>
                  <a:pt x="1381337" y="54439"/>
                </a:moveTo>
                <a:cubicBezTo>
                  <a:pt x="1376405" y="59242"/>
                  <a:pt x="1368335" y="61932"/>
                  <a:pt x="1356167" y="61932"/>
                </a:cubicBezTo>
                <a:cubicBezTo>
                  <a:pt x="1352900" y="61932"/>
                  <a:pt x="1350082" y="61484"/>
                  <a:pt x="1348994" y="61484"/>
                </a:cubicBezTo>
                <a:cubicBezTo>
                  <a:pt x="1348737" y="62637"/>
                  <a:pt x="1348289" y="65839"/>
                  <a:pt x="1348289" y="67696"/>
                </a:cubicBezTo>
                <a:cubicBezTo>
                  <a:pt x="1348289" y="75062"/>
                  <a:pt x="1352644" y="78584"/>
                  <a:pt x="1359049" y="78584"/>
                </a:cubicBezTo>
                <a:cubicBezTo>
                  <a:pt x="1365453" y="78584"/>
                  <a:pt x="1370321" y="76471"/>
                  <a:pt x="1375829" y="72116"/>
                </a:cubicBezTo>
                <a:lnTo>
                  <a:pt x="1379800" y="80057"/>
                </a:lnTo>
                <a:cubicBezTo>
                  <a:pt x="1372626" y="85821"/>
                  <a:pt x="1365645" y="88511"/>
                  <a:pt x="1355654" y="88511"/>
                </a:cubicBezTo>
                <a:cubicBezTo>
                  <a:pt x="1342973" y="88511"/>
                  <a:pt x="1334583" y="80890"/>
                  <a:pt x="1334583" y="66864"/>
                </a:cubicBezTo>
                <a:cubicBezTo>
                  <a:pt x="1334583" y="55015"/>
                  <a:pt x="1339707" y="42270"/>
                  <a:pt x="1347841" y="34393"/>
                </a:cubicBezTo>
                <a:cubicBezTo>
                  <a:pt x="1353669" y="28757"/>
                  <a:pt x="1360266" y="26323"/>
                  <a:pt x="1367887" y="26323"/>
                </a:cubicBezTo>
                <a:cubicBezTo>
                  <a:pt x="1379351" y="26323"/>
                  <a:pt x="1386652" y="31575"/>
                  <a:pt x="1386652" y="42142"/>
                </a:cubicBezTo>
                <a:cubicBezTo>
                  <a:pt x="1386652" y="46946"/>
                  <a:pt x="1384795" y="51173"/>
                  <a:pt x="1381401" y="54439"/>
                </a:cubicBezTo>
                <a:close/>
                <a:moveTo>
                  <a:pt x="1366222" y="35930"/>
                </a:moveTo>
                <a:cubicBezTo>
                  <a:pt x="1359561" y="35930"/>
                  <a:pt x="1353669" y="41181"/>
                  <a:pt x="1351107" y="52325"/>
                </a:cubicBezTo>
                <a:cubicBezTo>
                  <a:pt x="1351812" y="52325"/>
                  <a:pt x="1354245" y="52646"/>
                  <a:pt x="1356231" y="52646"/>
                </a:cubicBezTo>
                <a:cubicBezTo>
                  <a:pt x="1363404" y="52646"/>
                  <a:pt x="1368271" y="51621"/>
                  <a:pt x="1371089" y="48803"/>
                </a:cubicBezTo>
                <a:cubicBezTo>
                  <a:pt x="1372626" y="47266"/>
                  <a:pt x="1373523" y="45408"/>
                  <a:pt x="1373523" y="42975"/>
                </a:cubicBezTo>
                <a:cubicBezTo>
                  <a:pt x="1373523" y="39004"/>
                  <a:pt x="1371538" y="35930"/>
                  <a:pt x="1366158" y="35930"/>
                </a:cubicBezTo>
                <a:close/>
                <a:moveTo>
                  <a:pt x="1445062" y="44384"/>
                </a:moveTo>
                <a:lnTo>
                  <a:pt x="1440259" y="67824"/>
                </a:lnTo>
                <a:cubicBezTo>
                  <a:pt x="1439810" y="70258"/>
                  <a:pt x="1439426" y="72308"/>
                  <a:pt x="1439426" y="73909"/>
                </a:cubicBezTo>
                <a:cubicBezTo>
                  <a:pt x="1439426" y="77047"/>
                  <a:pt x="1440451" y="79032"/>
                  <a:pt x="1442372" y="81146"/>
                </a:cubicBezTo>
                <a:lnTo>
                  <a:pt x="1431805" y="89024"/>
                </a:lnTo>
                <a:cubicBezTo>
                  <a:pt x="1428666" y="86462"/>
                  <a:pt x="1427321" y="83195"/>
                  <a:pt x="1427321" y="79289"/>
                </a:cubicBezTo>
                <a:cubicBezTo>
                  <a:pt x="1423094" y="85053"/>
                  <a:pt x="1417138" y="88447"/>
                  <a:pt x="1409517" y="88447"/>
                </a:cubicBezTo>
                <a:cubicBezTo>
                  <a:pt x="1400230" y="88447"/>
                  <a:pt x="1394082" y="82235"/>
                  <a:pt x="1394082" y="69554"/>
                </a:cubicBezTo>
                <a:cubicBezTo>
                  <a:pt x="1394082" y="56873"/>
                  <a:pt x="1399013" y="43807"/>
                  <a:pt x="1406635" y="35930"/>
                </a:cubicBezTo>
                <a:cubicBezTo>
                  <a:pt x="1412975" y="29461"/>
                  <a:pt x="1420725" y="26323"/>
                  <a:pt x="1430203" y="26323"/>
                </a:cubicBezTo>
                <a:cubicBezTo>
                  <a:pt x="1436992" y="26323"/>
                  <a:pt x="1443909" y="27732"/>
                  <a:pt x="1448585" y="30806"/>
                </a:cubicBezTo>
                <a:cubicBezTo>
                  <a:pt x="1447560" y="34072"/>
                  <a:pt x="1445895" y="40157"/>
                  <a:pt x="1445062" y="44384"/>
                </a:cubicBezTo>
                <a:close/>
                <a:moveTo>
                  <a:pt x="1428666" y="36506"/>
                </a:moveTo>
                <a:cubicBezTo>
                  <a:pt x="1423415" y="36506"/>
                  <a:pt x="1419636" y="37659"/>
                  <a:pt x="1415089" y="43039"/>
                </a:cubicBezTo>
                <a:cubicBezTo>
                  <a:pt x="1409837" y="49379"/>
                  <a:pt x="1407339" y="60843"/>
                  <a:pt x="1407339" y="69169"/>
                </a:cubicBezTo>
                <a:cubicBezTo>
                  <a:pt x="1407339" y="75638"/>
                  <a:pt x="1409453" y="78072"/>
                  <a:pt x="1413808" y="78072"/>
                </a:cubicBezTo>
                <a:cubicBezTo>
                  <a:pt x="1419188" y="78072"/>
                  <a:pt x="1425144" y="72692"/>
                  <a:pt x="1427898" y="66736"/>
                </a:cubicBezTo>
                <a:lnTo>
                  <a:pt x="1434238" y="37659"/>
                </a:lnTo>
                <a:cubicBezTo>
                  <a:pt x="1433086" y="36954"/>
                  <a:pt x="1430716" y="36506"/>
                  <a:pt x="1428730" y="36506"/>
                </a:cubicBezTo>
                <a:close/>
                <a:moveTo>
                  <a:pt x="1490919" y="36890"/>
                </a:moveTo>
                <a:lnTo>
                  <a:pt x="1479583" y="36890"/>
                </a:lnTo>
                <a:lnTo>
                  <a:pt x="1472922" y="68785"/>
                </a:lnTo>
                <a:cubicBezTo>
                  <a:pt x="1472474" y="71027"/>
                  <a:pt x="1472217" y="73012"/>
                  <a:pt x="1472217" y="74549"/>
                </a:cubicBezTo>
                <a:cubicBezTo>
                  <a:pt x="1472217" y="78328"/>
                  <a:pt x="1473947" y="79481"/>
                  <a:pt x="1477725" y="79481"/>
                </a:cubicBezTo>
                <a:cubicBezTo>
                  <a:pt x="1479583" y="79481"/>
                  <a:pt x="1481824" y="79161"/>
                  <a:pt x="1483682" y="78328"/>
                </a:cubicBezTo>
                <a:lnTo>
                  <a:pt x="1483682" y="86270"/>
                </a:lnTo>
                <a:cubicBezTo>
                  <a:pt x="1479583" y="87935"/>
                  <a:pt x="1475484" y="88703"/>
                  <a:pt x="1471385" y="88703"/>
                </a:cubicBezTo>
                <a:cubicBezTo>
                  <a:pt x="1463443" y="88703"/>
                  <a:pt x="1458960" y="84733"/>
                  <a:pt x="1458960" y="78712"/>
                </a:cubicBezTo>
                <a:cubicBezTo>
                  <a:pt x="1458960" y="76599"/>
                  <a:pt x="1459216" y="73589"/>
                  <a:pt x="1459793" y="70642"/>
                </a:cubicBezTo>
                <a:lnTo>
                  <a:pt x="1466966" y="36890"/>
                </a:lnTo>
                <a:lnTo>
                  <a:pt x="1460305" y="36890"/>
                </a:lnTo>
                <a:lnTo>
                  <a:pt x="1462162" y="27732"/>
                </a:lnTo>
                <a:lnTo>
                  <a:pt x="1468823" y="27732"/>
                </a:lnTo>
                <a:cubicBezTo>
                  <a:pt x="1469976" y="22352"/>
                  <a:pt x="1471193" y="17741"/>
                  <a:pt x="1472666" y="13322"/>
                </a:cubicBezTo>
                <a:lnTo>
                  <a:pt x="1486371" y="10183"/>
                </a:lnTo>
                <a:cubicBezTo>
                  <a:pt x="1484706" y="15243"/>
                  <a:pt x="1482721" y="22160"/>
                  <a:pt x="1481568" y="27732"/>
                </a:cubicBezTo>
                <a:lnTo>
                  <a:pt x="1495722" y="27732"/>
                </a:lnTo>
                <a:lnTo>
                  <a:pt x="1490919" y="36890"/>
                </a:lnTo>
                <a:close/>
                <a:moveTo>
                  <a:pt x="1506290" y="87038"/>
                </a:moveTo>
                <a:lnTo>
                  <a:pt x="1493160" y="87038"/>
                </a:lnTo>
                <a:lnTo>
                  <a:pt x="1505585" y="28436"/>
                </a:lnTo>
                <a:lnTo>
                  <a:pt x="1519035" y="26451"/>
                </a:lnTo>
                <a:lnTo>
                  <a:pt x="1506290" y="87038"/>
                </a:lnTo>
                <a:close/>
                <a:moveTo>
                  <a:pt x="1516025" y="19150"/>
                </a:moveTo>
                <a:cubicBezTo>
                  <a:pt x="1511349" y="19150"/>
                  <a:pt x="1507443" y="15307"/>
                  <a:pt x="1507443" y="10568"/>
                </a:cubicBezTo>
                <a:cubicBezTo>
                  <a:pt x="1507443" y="5828"/>
                  <a:pt x="1511285" y="1921"/>
                  <a:pt x="1516089" y="1921"/>
                </a:cubicBezTo>
                <a:cubicBezTo>
                  <a:pt x="1520892" y="1921"/>
                  <a:pt x="1524543" y="5764"/>
                  <a:pt x="1524543" y="10504"/>
                </a:cubicBezTo>
                <a:cubicBezTo>
                  <a:pt x="1524543" y="15243"/>
                  <a:pt x="1520764" y="19150"/>
                  <a:pt x="1515961" y="19150"/>
                </a:cubicBezTo>
                <a:close/>
                <a:moveTo>
                  <a:pt x="1548816" y="87230"/>
                </a:moveTo>
                <a:lnTo>
                  <a:pt x="1537544" y="87230"/>
                </a:lnTo>
                <a:lnTo>
                  <a:pt x="1528642" y="28436"/>
                </a:lnTo>
                <a:lnTo>
                  <a:pt x="1541771" y="26451"/>
                </a:lnTo>
                <a:lnTo>
                  <a:pt x="1545614" y="59242"/>
                </a:lnTo>
                <a:cubicBezTo>
                  <a:pt x="1546062" y="63085"/>
                  <a:pt x="1546318" y="68401"/>
                  <a:pt x="1546318" y="71795"/>
                </a:cubicBezTo>
                <a:cubicBezTo>
                  <a:pt x="1547727" y="68657"/>
                  <a:pt x="1550994" y="61612"/>
                  <a:pt x="1552403" y="58922"/>
                </a:cubicBezTo>
                <a:lnTo>
                  <a:pt x="1569375" y="27732"/>
                </a:lnTo>
                <a:lnTo>
                  <a:pt x="1583337" y="27860"/>
                </a:lnTo>
                <a:lnTo>
                  <a:pt x="1548752" y="87294"/>
                </a:lnTo>
                <a:close/>
                <a:moveTo>
                  <a:pt x="1628489" y="54439"/>
                </a:moveTo>
                <a:cubicBezTo>
                  <a:pt x="1623557" y="59242"/>
                  <a:pt x="1615488" y="61932"/>
                  <a:pt x="1603319" y="61932"/>
                </a:cubicBezTo>
                <a:cubicBezTo>
                  <a:pt x="1600053" y="61932"/>
                  <a:pt x="1597235" y="61484"/>
                  <a:pt x="1596146" y="61484"/>
                </a:cubicBezTo>
                <a:cubicBezTo>
                  <a:pt x="1595889" y="62637"/>
                  <a:pt x="1595441" y="65839"/>
                  <a:pt x="1595441" y="67696"/>
                </a:cubicBezTo>
                <a:cubicBezTo>
                  <a:pt x="1595441" y="75062"/>
                  <a:pt x="1599796" y="78584"/>
                  <a:pt x="1606201" y="78584"/>
                </a:cubicBezTo>
                <a:cubicBezTo>
                  <a:pt x="1612605" y="78584"/>
                  <a:pt x="1617473" y="76471"/>
                  <a:pt x="1622981" y="72116"/>
                </a:cubicBezTo>
                <a:lnTo>
                  <a:pt x="1626952" y="80057"/>
                </a:lnTo>
                <a:cubicBezTo>
                  <a:pt x="1619779" y="85821"/>
                  <a:pt x="1612798" y="88511"/>
                  <a:pt x="1602807" y="88511"/>
                </a:cubicBezTo>
                <a:cubicBezTo>
                  <a:pt x="1590125" y="88511"/>
                  <a:pt x="1581735" y="80890"/>
                  <a:pt x="1581735" y="66864"/>
                </a:cubicBezTo>
                <a:cubicBezTo>
                  <a:pt x="1581735" y="55015"/>
                  <a:pt x="1586859" y="42270"/>
                  <a:pt x="1594993" y="34393"/>
                </a:cubicBezTo>
                <a:cubicBezTo>
                  <a:pt x="1600821" y="28757"/>
                  <a:pt x="1607418" y="26323"/>
                  <a:pt x="1615039" y="26323"/>
                </a:cubicBezTo>
                <a:cubicBezTo>
                  <a:pt x="1626503" y="26323"/>
                  <a:pt x="1633805" y="31575"/>
                  <a:pt x="1633805" y="42142"/>
                </a:cubicBezTo>
                <a:cubicBezTo>
                  <a:pt x="1633805" y="46946"/>
                  <a:pt x="1631947" y="51173"/>
                  <a:pt x="1628553" y="54439"/>
                </a:cubicBezTo>
                <a:close/>
                <a:moveTo>
                  <a:pt x="1613374" y="35930"/>
                </a:moveTo>
                <a:cubicBezTo>
                  <a:pt x="1606713" y="35930"/>
                  <a:pt x="1600821" y="41181"/>
                  <a:pt x="1598259" y="52325"/>
                </a:cubicBezTo>
                <a:cubicBezTo>
                  <a:pt x="1598964" y="52325"/>
                  <a:pt x="1601397" y="52646"/>
                  <a:pt x="1603383" y="52646"/>
                </a:cubicBezTo>
                <a:cubicBezTo>
                  <a:pt x="1610556" y="52646"/>
                  <a:pt x="1615424" y="51621"/>
                  <a:pt x="1618242" y="48803"/>
                </a:cubicBezTo>
                <a:cubicBezTo>
                  <a:pt x="1619779" y="47266"/>
                  <a:pt x="1620675" y="45408"/>
                  <a:pt x="1620675" y="42975"/>
                </a:cubicBezTo>
                <a:cubicBezTo>
                  <a:pt x="1620675" y="39004"/>
                  <a:pt x="1618690" y="35930"/>
                  <a:pt x="1613310" y="35930"/>
                </a:cubicBezTo>
                <a:close/>
                <a:moveTo>
                  <a:pt x="1695224" y="5444"/>
                </a:moveTo>
                <a:cubicBezTo>
                  <a:pt x="1695224" y="9671"/>
                  <a:pt x="1694776" y="15051"/>
                  <a:pt x="1693687" y="19854"/>
                </a:cubicBezTo>
                <a:lnTo>
                  <a:pt x="1683504" y="67632"/>
                </a:lnTo>
                <a:cubicBezTo>
                  <a:pt x="1682479" y="72308"/>
                  <a:pt x="1682095" y="74549"/>
                  <a:pt x="1682095" y="75958"/>
                </a:cubicBezTo>
                <a:cubicBezTo>
                  <a:pt x="1682095" y="78072"/>
                  <a:pt x="1683056" y="79097"/>
                  <a:pt x="1684913" y="79097"/>
                </a:cubicBezTo>
                <a:cubicBezTo>
                  <a:pt x="1685617" y="79097"/>
                  <a:pt x="1686322" y="79097"/>
                  <a:pt x="1686898" y="78840"/>
                </a:cubicBezTo>
                <a:lnTo>
                  <a:pt x="1687603" y="86718"/>
                </a:lnTo>
                <a:cubicBezTo>
                  <a:pt x="1684913" y="87743"/>
                  <a:pt x="1681967" y="88255"/>
                  <a:pt x="1678957" y="88255"/>
                </a:cubicBezTo>
                <a:cubicBezTo>
                  <a:pt x="1672168" y="88255"/>
                  <a:pt x="1668645" y="84604"/>
                  <a:pt x="1668645" y="79097"/>
                </a:cubicBezTo>
                <a:cubicBezTo>
                  <a:pt x="1668645" y="77367"/>
                  <a:pt x="1669094" y="74037"/>
                  <a:pt x="1669798" y="70771"/>
                </a:cubicBezTo>
                <a:lnTo>
                  <a:pt x="1680238" y="21904"/>
                </a:lnTo>
                <a:cubicBezTo>
                  <a:pt x="1681262" y="16972"/>
                  <a:pt x="1681903" y="12873"/>
                  <a:pt x="1681903" y="9607"/>
                </a:cubicBezTo>
                <a:cubicBezTo>
                  <a:pt x="1681903" y="7621"/>
                  <a:pt x="1681647" y="5828"/>
                  <a:pt x="1681198" y="4483"/>
                </a:cubicBezTo>
                <a:lnTo>
                  <a:pt x="1694776" y="0"/>
                </a:lnTo>
                <a:cubicBezTo>
                  <a:pt x="1695096" y="1281"/>
                  <a:pt x="1695224" y="3138"/>
                  <a:pt x="1695224" y="5380"/>
                </a:cubicBezTo>
                <a:close/>
                <a:moveTo>
                  <a:pt x="1712645" y="87038"/>
                </a:moveTo>
                <a:lnTo>
                  <a:pt x="1699515" y="87038"/>
                </a:lnTo>
                <a:lnTo>
                  <a:pt x="1711940" y="28436"/>
                </a:lnTo>
                <a:lnTo>
                  <a:pt x="1725390" y="26451"/>
                </a:lnTo>
                <a:lnTo>
                  <a:pt x="1712645" y="87038"/>
                </a:lnTo>
                <a:close/>
                <a:moveTo>
                  <a:pt x="1722380" y="19150"/>
                </a:moveTo>
                <a:cubicBezTo>
                  <a:pt x="1717704" y="19150"/>
                  <a:pt x="1713798" y="15307"/>
                  <a:pt x="1713798" y="10568"/>
                </a:cubicBezTo>
                <a:cubicBezTo>
                  <a:pt x="1713798" y="5828"/>
                  <a:pt x="1717640" y="1921"/>
                  <a:pt x="1722444" y="1921"/>
                </a:cubicBezTo>
                <a:cubicBezTo>
                  <a:pt x="1727247" y="1921"/>
                  <a:pt x="1730898" y="5764"/>
                  <a:pt x="1730898" y="10504"/>
                </a:cubicBezTo>
                <a:cubicBezTo>
                  <a:pt x="1730898" y="15243"/>
                  <a:pt x="1727119" y="19150"/>
                  <a:pt x="1722316" y="19150"/>
                </a:cubicBezTo>
                <a:close/>
                <a:moveTo>
                  <a:pt x="1775602" y="12873"/>
                </a:moveTo>
                <a:cubicBezTo>
                  <a:pt x="1773232" y="11464"/>
                  <a:pt x="1770798" y="10632"/>
                  <a:pt x="1768365" y="10632"/>
                </a:cubicBezTo>
                <a:cubicBezTo>
                  <a:pt x="1763817" y="10632"/>
                  <a:pt x="1760295" y="13706"/>
                  <a:pt x="1759334" y="18958"/>
                </a:cubicBezTo>
                <a:lnTo>
                  <a:pt x="1757669" y="27732"/>
                </a:lnTo>
                <a:lnTo>
                  <a:pt x="1773232" y="27732"/>
                </a:lnTo>
                <a:lnTo>
                  <a:pt x="1767852" y="36890"/>
                </a:lnTo>
                <a:lnTo>
                  <a:pt x="1756004" y="36890"/>
                </a:lnTo>
                <a:lnTo>
                  <a:pt x="1746012" y="87743"/>
                </a:lnTo>
                <a:cubicBezTo>
                  <a:pt x="1743899" y="98759"/>
                  <a:pt x="1738968" y="106956"/>
                  <a:pt x="1733588" y="112464"/>
                </a:cubicBezTo>
                <a:lnTo>
                  <a:pt x="1724942" y="105804"/>
                </a:lnTo>
                <a:cubicBezTo>
                  <a:pt x="1728336" y="101705"/>
                  <a:pt x="1731858" y="95044"/>
                  <a:pt x="1733395" y="87422"/>
                </a:cubicBezTo>
                <a:lnTo>
                  <a:pt x="1743387" y="36890"/>
                </a:lnTo>
                <a:lnTo>
                  <a:pt x="1737559" y="36890"/>
                </a:lnTo>
                <a:lnTo>
                  <a:pt x="1739416" y="27732"/>
                </a:lnTo>
                <a:lnTo>
                  <a:pt x="1745052" y="27732"/>
                </a:lnTo>
                <a:lnTo>
                  <a:pt x="1746461" y="19662"/>
                </a:lnTo>
                <a:cubicBezTo>
                  <a:pt x="1747870" y="11784"/>
                  <a:pt x="1751585" y="6917"/>
                  <a:pt x="1756644" y="3843"/>
                </a:cubicBezTo>
                <a:cubicBezTo>
                  <a:pt x="1759910" y="1857"/>
                  <a:pt x="1763881" y="1025"/>
                  <a:pt x="1768493" y="1025"/>
                </a:cubicBezTo>
                <a:cubicBezTo>
                  <a:pt x="1773552" y="1025"/>
                  <a:pt x="1777971" y="2434"/>
                  <a:pt x="1781045" y="4419"/>
                </a:cubicBezTo>
                <a:lnTo>
                  <a:pt x="1775666" y="12873"/>
                </a:lnTo>
                <a:close/>
                <a:moveTo>
                  <a:pt x="1815822" y="54439"/>
                </a:moveTo>
                <a:cubicBezTo>
                  <a:pt x="1810891" y="59242"/>
                  <a:pt x="1802821" y="61932"/>
                  <a:pt x="1790652" y="61932"/>
                </a:cubicBezTo>
                <a:cubicBezTo>
                  <a:pt x="1787386" y="61932"/>
                  <a:pt x="1784568" y="61484"/>
                  <a:pt x="1783479" y="61484"/>
                </a:cubicBezTo>
                <a:cubicBezTo>
                  <a:pt x="1783223" y="62637"/>
                  <a:pt x="1782775" y="65839"/>
                  <a:pt x="1782775" y="67696"/>
                </a:cubicBezTo>
                <a:cubicBezTo>
                  <a:pt x="1782775" y="75062"/>
                  <a:pt x="1787130" y="78584"/>
                  <a:pt x="1793534" y="78584"/>
                </a:cubicBezTo>
                <a:cubicBezTo>
                  <a:pt x="1799939" y="78584"/>
                  <a:pt x="1804807" y="76471"/>
                  <a:pt x="1810314" y="72116"/>
                </a:cubicBezTo>
                <a:lnTo>
                  <a:pt x="1814285" y="80057"/>
                </a:lnTo>
                <a:cubicBezTo>
                  <a:pt x="1807112" y="85821"/>
                  <a:pt x="1800131" y="88511"/>
                  <a:pt x="1790140" y="88511"/>
                </a:cubicBezTo>
                <a:cubicBezTo>
                  <a:pt x="1777459" y="88511"/>
                  <a:pt x="1769069" y="80890"/>
                  <a:pt x="1769069" y="66864"/>
                </a:cubicBezTo>
                <a:cubicBezTo>
                  <a:pt x="1769069" y="55015"/>
                  <a:pt x="1774193" y="42270"/>
                  <a:pt x="1782326" y="34393"/>
                </a:cubicBezTo>
                <a:cubicBezTo>
                  <a:pt x="1788155" y="28757"/>
                  <a:pt x="1794751" y="26323"/>
                  <a:pt x="1802373" y="26323"/>
                </a:cubicBezTo>
                <a:cubicBezTo>
                  <a:pt x="1813837" y="26323"/>
                  <a:pt x="1821138" y="31575"/>
                  <a:pt x="1821138" y="42142"/>
                </a:cubicBezTo>
                <a:cubicBezTo>
                  <a:pt x="1821138" y="46946"/>
                  <a:pt x="1819281" y="51173"/>
                  <a:pt x="1815886" y="54439"/>
                </a:cubicBezTo>
                <a:close/>
                <a:moveTo>
                  <a:pt x="1800708" y="35930"/>
                </a:moveTo>
                <a:cubicBezTo>
                  <a:pt x="1794047" y="35930"/>
                  <a:pt x="1788155" y="41181"/>
                  <a:pt x="1785593" y="52325"/>
                </a:cubicBezTo>
                <a:cubicBezTo>
                  <a:pt x="1786297" y="52325"/>
                  <a:pt x="1788731" y="52646"/>
                  <a:pt x="1790716" y="52646"/>
                </a:cubicBezTo>
                <a:cubicBezTo>
                  <a:pt x="1797889" y="52646"/>
                  <a:pt x="1802757" y="51621"/>
                  <a:pt x="1805575" y="48803"/>
                </a:cubicBezTo>
                <a:cubicBezTo>
                  <a:pt x="1807112" y="47266"/>
                  <a:pt x="1808009" y="45408"/>
                  <a:pt x="1808009" y="42975"/>
                </a:cubicBezTo>
                <a:cubicBezTo>
                  <a:pt x="1808009" y="39004"/>
                  <a:pt x="1806023" y="35930"/>
                  <a:pt x="1800643" y="35930"/>
                </a:cubicBezTo>
                <a:close/>
                <a:moveTo>
                  <a:pt x="1855531" y="5444"/>
                </a:moveTo>
                <a:cubicBezTo>
                  <a:pt x="1855531" y="9671"/>
                  <a:pt x="1855082" y="15051"/>
                  <a:pt x="1853994" y="19854"/>
                </a:cubicBezTo>
                <a:lnTo>
                  <a:pt x="1843810" y="67632"/>
                </a:lnTo>
                <a:cubicBezTo>
                  <a:pt x="1842786" y="72308"/>
                  <a:pt x="1842401" y="74549"/>
                  <a:pt x="1842401" y="75958"/>
                </a:cubicBezTo>
                <a:cubicBezTo>
                  <a:pt x="1842401" y="78072"/>
                  <a:pt x="1843362" y="79097"/>
                  <a:pt x="1845219" y="79097"/>
                </a:cubicBezTo>
                <a:cubicBezTo>
                  <a:pt x="1845924" y="79097"/>
                  <a:pt x="1846628" y="79097"/>
                  <a:pt x="1847205" y="78840"/>
                </a:cubicBezTo>
                <a:lnTo>
                  <a:pt x="1847909" y="86718"/>
                </a:lnTo>
                <a:cubicBezTo>
                  <a:pt x="1845219" y="87743"/>
                  <a:pt x="1842273" y="88255"/>
                  <a:pt x="1839263" y="88255"/>
                </a:cubicBezTo>
                <a:cubicBezTo>
                  <a:pt x="1832474" y="88255"/>
                  <a:pt x="1828952" y="84604"/>
                  <a:pt x="1828952" y="79097"/>
                </a:cubicBezTo>
                <a:cubicBezTo>
                  <a:pt x="1828952" y="77367"/>
                  <a:pt x="1829400" y="74037"/>
                  <a:pt x="1830104" y="70771"/>
                </a:cubicBezTo>
                <a:lnTo>
                  <a:pt x="1840544" y="21904"/>
                </a:lnTo>
                <a:cubicBezTo>
                  <a:pt x="1841569" y="16972"/>
                  <a:pt x="1842209" y="12873"/>
                  <a:pt x="1842209" y="9607"/>
                </a:cubicBezTo>
                <a:cubicBezTo>
                  <a:pt x="1842209" y="7621"/>
                  <a:pt x="1841953" y="5828"/>
                  <a:pt x="1841505" y="4483"/>
                </a:cubicBezTo>
                <a:lnTo>
                  <a:pt x="1855082" y="0"/>
                </a:lnTo>
                <a:cubicBezTo>
                  <a:pt x="1855403" y="1281"/>
                  <a:pt x="1855531" y="3138"/>
                  <a:pt x="1855531" y="5380"/>
                </a:cubicBezTo>
                <a:close/>
                <a:moveTo>
                  <a:pt x="1881213" y="88447"/>
                </a:moveTo>
                <a:cubicBezTo>
                  <a:pt x="1868083" y="88447"/>
                  <a:pt x="1860590" y="80826"/>
                  <a:pt x="1860590" y="67248"/>
                </a:cubicBezTo>
                <a:cubicBezTo>
                  <a:pt x="1860590" y="44384"/>
                  <a:pt x="1874552" y="26323"/>
                  <a:pt x="1894214" y="26323"/>
                </a:cubicBezTo>
                <a:cubicBezTo>
                  <a:pt x="1907792" y="26323"/>
                  <a:pt x="1915157" y="34200"/>
                  <a:pt x="1915157" y="47202"/>
                </a:cubicBezTo>
                <a:cubicBezTo>
                  <a:pt x="1915157" y="68849"/>
                  <a:pt x="1902988" y="88447"/>
                  <a:pt x="1881149" y="88447"/>
                </a:cubicBezTo>
                <a:close/>
                <a:moveTo>
                  <a:pt x="1892229" y="36186"/>
                </a:moveTo>
                <a:cubicBezTo>
                  <a:pt x="1880508" y="36186"/>
                  <a:pt x="1874424" y="54951"/>
                  <a:pt x="1874424" y="68401"/>
                </a:cubicBezTo>
                <a:cubicBezTo>
                  <a:pt x="1874424" y="75574"/>
                  <a:pt x="1877819" y="78712"/>
                  <a:pt x="1883583" y="78712"/>
                </a:cubicBezTo>
                <a:cubicBezTo>
                  <a:pt x="1895047" y="78712"/>
                  <a:pt x="1901259" y="61164"/>
                  <a:pt x="1901259" y="46753"/>
                </a:cubicBezTo>
                <a:cubicBezTo>
                  <a:pt x="1901259" y="38812"/>
                  <a:pt x="1897481" y="36186"/>
                  <a:pt x="1892229" y="36186"/>
                </a:cubicBezTo>
                <a:close/>
                <a:moveTo>
                  <a:pt x="1978947" y="44640"/>
                </a:moveTo>
                <a:lnTo>
                  <a:pt x="1969916" y="87038"/>
                </a:lnTo>
                <a:lnTo>
                  <a:pt x="1957171" y="87038"/>
                </a:lnTo>
                <a:lnTo>
                  <a:pt x="1965497" y="47778"/>
                </a:lnTo>
                <a:cubicBezTo>
                  <a:pt x="1966073" y="45216"/>
                  <a:pt x="1966330" y="43295"/>
                  <a:pt x="1966330" y="42014"/>
                </a:cubicBezTo>
                <a:cubicBezTo>
                  <a:pt x="1966330" y="38620"/>
                  <a:pt x="1964792" y="37339"/>
                  <a:pt x="1961654" y="37339"/>
                </a:cubicBezTo>
                <a:cubicBezTo>
                  <a:pt x="1957427" y="37339"/>
                  <a:pt x="1951599" y="40285"/>
                  <a:pt x="1945387" y="48355"/>
                </a:cubicBezTo>
                <a:lnTo>
                  <a:pt x="1937189" y="87038"/>
                </a:lnTo>
                <a:lnTo>
                  <a:pt x="1924508" y="87038"/>
                </a:lnTo>
                <a:lnTo>
                  <a:pt x="1933154" y="46049"/>
                </a:lnTo>
                <a:cubicBezTo>
                  <a:pt x="1933858" y="42398"/>
                  <a:pt x="1934307" y="39516"/>
                  <a:pt x="1934307" y="37018"/>
                </a:cubicBezTo>
                <a:cubicBezTo>
                  <a:pt x="1934307" y="34777"/>
                  <a:pt x="1933986" y="32791"/>
                  <a:pt x="1933346" y="30806"/>
                </a:cubicBezTo>
                <a:lnTo>
                  <a:pt x="1945323" y="25874"/>
                </a:lnTo>
                <a:cubicBezTo>
                  <a:pt x="1946155" y="27732"/>
                  <a:pt x="1946732" y="30422"/>
                  <a:pt x="1946732" y="33240"/>
                </a:cubicBezTo>
                <a:cubicBezTo>
                  <a:pt x="1946732" y="34393"/>
                  <a:pt x="1946603" y="35673"/>
                  <a:pt x="1946411" y="37018"/>
                </a:cubicBezTo>
                <a:cubicBezTo>
                  <a:pt x="1952047" y="30230"/>
                  <a:pt x="1959541" y="26451"/>
                  <a:pt x="1967739" y="26451"/>
                </a:cubicBezTo>
                <a:cubicBezTo>
                  <a:pt x="1975104" y="26451"/>
                  <a:pt x="1979587" y="30998"/>
                  <a:pt x="1979587" y="38171"/>
                </a:cubicBezTo>
                <a:cubicBezTo>
                  <a:pt x="1979587" y="40157"/>
                  <a:pt x="1979459" y="42654"/>
                  <a:pt x="1979011" y="44640"/>
                </a:cubicBezTo>
                <a:close/>
                <a:moveTo>
                  <a:pt x="2045490" y="40733"/>
                </a:moveTo>
                <a:lnTo>
                  <a:pt x="2039278" y="69682"/>
                </a:lnTo>
                <a:cubicBezTo>
                  <a:pt x="2037292" y="78712"/>
                  <a:pt x="2036460" y="85373"/>
                  <a:pt x="2035435" y="89856"/>
                </a:cubicBezTo>
                <a:cubicBezTo>
                  <a:pt x="2031656" y="106508"/>
                  <a:pt x="2019615" y="111888"/>
                  <a:pt x="2004245" y="111888"/>
                </a:cubicBezTo>
                <a:cubicBezTo>
                  <a:pt x="1996623" y="111888"/>
                  <a:pt x="1989706" y="110159"/>
                  <a:pt x="1983494" y="106636"/>
                </a:cubicBezTo>
                <a:lnTo>
                  <a:pt x="1987977" y="97478"/>
                </a:lnTo>
                <a:cubicBezTo>
                  <a:pt x="1993037" y="100552"/>
                  <a:pt x="1998545" y="101961"/>
                  <a:pt x="2005333" y="101961"/>
                </a:cubicBezTo>
                <a:cubicBezTo>
                  <a:pt x="2015325" y="101961"/>
                  <a:pt x="2020320" y="98182"/>
                  <a:pt x="2022562" y="89920"/>
                </a:cubicBezTo>
                <a:cubicBezTo>
                  <a:pt x="2022882" y="88639"/>
                  <a:pt x="2024291" y="82299"/>
                  <a:pt x="2024675" y="81274"/>
                </a:cubicBezTo>
                <a:cubicBezTo>
                  <a:pt x="2020128" y="86334"/>
                  <a:pt x="2014684" y="88447"/>
                  <a:pt x="2008408" y="88447"/>
                </a:cubicBezTo>
                <a:cubicBezTo>
                  <a:pt x="1996687" y="88447"/>
                  <a:pt x="1990923" y="81658"/>
                  <a:pt x="1990923" y="68273"/>
                </a:cubicBezTo>
                <a:cubicBezTo>
                  <a:pt x="1990923" y="56104"/>
                  <a:pt x="1995983" y="42398"/>
                  <a:pt x="2004180" y="34969"/>
                </a:cubicBezTo>
                <a:cubicBezTo>
                  <a:pt x="2010137" y="29589"/>
                  <a:pt x="2017566" y="26323"/>
                  <a:pt x="2026340" y="26323"/>
                </a:cubicBezTo>
                <a:cubicBezTo>
                  <a:pt x="2035947" y="26323"/>
                  <a:pt x="2041775" y="27604"/>
                  <a:pt x="2048244" y="30870"/>
                </a:cubicBezTo>
                <a:cubicBezTo>
                  <a:pt x="2047924" y="31895"/>
                  <a:pt x="2046387" y="37082"/>
                  <a:pt x="2045554" y="40861"/>
                </a:cubicBezTo>
                <a:close/>
                <a:moveTo>
                  <a:pt x="2025252" y="36762"/>
                </a:moveTo>
                <a:cubicBezTo>
                  <a:pt x="2021153" y="36762"/>
                  <a:pt x="2016093" y="38748"/>
                  <a:pt x="2013083" y="42270"/>
                </a:cubicBezTo>
                <a:cubicBezTo>
                  <a:pt x="2008151" y="47906"/>
                  <a:pt x="2004501" y="59819"/>
                  <a:pt x="2004501" y="67824"/>
                </a:cubicBezTo>
                <a:cubicBezTo>
                  <a:pt x="2004501" y="74741"/>
                  <a:pt x="2007319" y="78136"/>
                  <a:pt x="2012250" y="78136"/>
                </a:cubicBezTo>
                <a:cubicBezTo>
                  <a:pt x="2017502" y="78136"/>
                  <a:pt x="2023266" y="73909"/>
                  <a:pt x="2026917" y="67568"/>
                </a:cubicBezTo>
                <a:lnTo>
                  <a:pt x="2033257" y="38363"/>
                </a:lnTo>
                <a:cubicBezTo>
                  <a:pt x="2031400" y="37211"/>
                  <a:pt x="2028710" y="36698"/>
                  <a:pt x="2025316" y="36698"/>
                </a:cubicBezTo>
                <a:close/>
                <a:moveTo>
                  <a:pt x="2110432" y="5444"/>
                </a:moveTo>
                <a:cubicBezTo>
                  <a:pt x="2110432" y="9671"/>
                  <a:pt x="2109984" y="15051"/>
                  <a:pt x="2108895" y="19854"/>
                </a:cubicBezTo>
                <a:lnTo>
                  <a:pt x="2098712" y="67632"/>
                </a:lnTo>
                <a:cubicBezTo>
                  <a:pt x="2097687" y="72308"/>
                  <a:pt x="2097303" y="74549"/>
                  <a:pt x="2097303" y="75958"/>
                </a:cubicBezTo>
                <a:cubicBezTo>
                  <a:pt x="2097303" y="78072"/>
                  <a:pt x="2098264" y="79097"/>
                  <a:pt x="2100121" y="79097"/>
                </a:cubicBezTo>
                <a:cubicBezTo>
                  <a:pt x="2100826" y="79097"/>
                  <a:pt x="2101530" y="79097"/>
                  <a:pt x="2102106" y="78840"/>
                </a:cubicBezTo>
                <a:lnTo>
                  <a:pt x="2102811" y="86718"/>
                </a:lnTo>
                <a:cubicBezTo>
                  <a:pt x="2100121" y="87743"/>
                  <a:pt x="2097175" y="88255"/>
                  <a:pt x="2094165" y="88255"/>
                </a:cubicBezTo>
                <a:cubicBezTo>
                  <a:pt x="2087376" y="88255"/>
                  <a:pt x="2083853" y="84604"/>
                  <a:pt x="2083853" y="79097"/>
                </a:cubicBezTo>
                <a:cubicBezTo>
                  <a:pt x="2083853" y="77367"/>
                  <a:pt x="2084302" y="74037"/>
                  <a:pt x="2085006" y="70771"/>
                </a:cubicBezTo>
                <a:lnTo>
                  <a:pt x="2095446" y="21904"/>
                </a:lnTo>
                <a:cubicBezTo>
                  <a:pt x="2096470" y="16972"/>
                  <a:pt x="2097111" y="12873"/>
                  <a:pt x="2097111" y="9607"/>
                </a:cubicBezTo>
                <a:cubicBezTo>
                  <a:pt x="2097111" y="7621"/>
                  <a:pt x="2096855" y="5828"/>
                  <a:pt x="2096406" y="4483"/>
                </a:cubicBezTo>
                <a:lnTo>
                  <a:pt x="2109984" y="0"/>
                </a:lnTo>
                <a:cubicBezTo>
                  <a:pt x="2110304" y="1281"/>
                  <a:pt x="2110432" y="3138"/>
                  <a:pt x="2110432" y="5380"/>
                </a:cubicBezTo>
                <a:close/>
                <a:moveTo>
                  <a:pt x="2162950" y="54439"/>
                </a:moveTo>
                <a:cubicBezTo>
                  <a:pt x="2158018" y="59242"/>
                  <a:pt x="2149948" y="61932"/>
                  <a:pt x="2137780" y="61932"/>
                </a:cubicBezTo>
                <a:cubicBezTo>
                  <a:pt x="2134513" y="61932"/>
                  <a:pt x="2131695" y="61484"/>
                  <a:pt x="2130607" y="61484"/>
                </a:cubicBezTo>
                <a:cubicBezTo>
                  <a:pt x="2130351" y="62637"/>
                  <a:pt x="2129902" y="65839"/>
                  <a:pt x="2129902" y="67696"/>
                </a:cubicBezTo>
                <a:cubicBezTo>
                  <a:pt x="2129902" y="75062"/>
                  <a:pt x="2134257" y="78584"/>
                  <a:pt x="2140662" y="78584"/>
                </a:cubicBezTo>
                <a:cubicBezTo>
                  <a:pt x="2147067" y="78584"/>
                  <a:pt x="2151934" y="76471"/>
                  <a:pt x="2157442" y="72116"/>
                </a:cubicBezTo>
                <a:lnTo>
                  <a:pt x="2161413" y="80057"/>
                </a:lnTo>
                <a:cubicBezTo>
                  <a:pt x="2154240" y="85821"/>
                  <a:pt x="2147259" y="88511"/>
                  <a:pt x="2137267" y="88511"/>
                </a:cubicBezTo>
                <a:cubicBezTo>
                  <a:pt x="2124586" y="88511"/>
                  <a:pt x="2116197" y="80890"/>
                  <a:pt x="2116197" y="66864"/>
                </a:cubicBezTo>
                <a:cubicBezTo>
                  <a:pt x="2116197" y="55015"/>
                  <a:pt x="2121320" y="42270"/>
                  <a:pt x="2129454" y="34393"/>
                </a:cubicBezTo>
                <a:cubicBezTo>
                  <a:pt x="2135282" y="28757"/>
                  <a:pt x="2141879" y="26323"/>
                  <a:pt x="2149500" y="26323"/>
                </a:cubicBezTo>
                <a:cubicBezTo>
                  <a:pt x="2160964" y="26323"/>
                  <a:pt x="2168266" y="31575"/>
                  <a:pt x="2168266" y="42142"/>
                </a:cubicBezTo>
                <a:cubicBezTo>
                  <a:pt x="2168266" y="46946"/>
                  <a:pt x="2166408" y="51173"/>
                  <a:pt x="2163014" y="54439"/>
                </a:cubicBezTo>
                <a:close/>
                <a:moveTo>
                  <a:pt x="2147835" y="35930"/>
                </a:moveTo>
                <a:cubicBezTo>
                  <a:pt x="2141174" y="35930"/>
                  <a:pt x="2135282" y="41181"/>
                  <a:pt x="2132720" y="52325"/>
                </a:cubicBezTo>
                <a:cubicBezTo>
                  <a:pt x="2133425" y="52325"/>
                  <a:pt x="2135859" y="52646"/>
                  <a:pt x="2137844" y="52646"/>
                </a:cubicBezTo>
                <a:cubicBezTo>
                  <a:pt x="2145017" y="52646"/>
                  <a:pt x="2149884" y="51621"/>
                  <a:pt x="2152702" y="48803"/>
                </a:cubicBezTo>
                <a:cubicBezTo>
                  <a:pt x="2154240" y="47266"/>
                  <a:pt x="2155136" y="45408"/>
                  <a:pt x="2155136" y="42975"/>
                </a:cubicBezTo>
                <a:cubicBezTo>
                  <a:pt x="2155136" y="39004"/>
                  <a:pt x="2153151" y="35930"/>
                  <a:pt x="2147771" y="35930"/>
                </a:cubicBezTo>
                <a:close/>
                <a:moveTo>
                  <a:pt x="2226739" y="44384"/>
                </a:moveTo>
                <a:lnTo>
                  <a:pt x="2221936" y="67824"/>
                </a:lnTo>
                <a:cubicBezTo>
                  <a:pt x="2221488" y="70258"/>
                  <a:pt x="2221103" y="72308"/>
                  <a:pt x="2221103" y="73909"/>
                </a:cubicBezTo>
                <a:cubicBezTo>
                  <a:pt x="2221103" y="77047"/>
                  <a:pt x="2222128" y="79032"/>
                  <a:pt x="2224049" y="81146"/>
                </a:cubicBezTo>
                <a:lnTo>
                  <a:pt x="2213482" y="89024"/>
                </a:lnTo>
                <a:cubicBezTo>
                  <a:pt x="2210343" y="86462"/>
                  <a:pt x="2208999" y="83195"/>
                  <a:pt x="2208999" y="79289"/>
                </a:cubicBezTo>
                <a:cubicBezTo>
                  <a:pt x="2204772" y="85053"/>
                  <a:pt x="2198815" y="88447"/>
                  <a:pt x="2191194" y="88447"/>
                </a:cubicBezTo>
                <a:cubicBezTo>
                  <a:pt x="2181907" y="88447"/>
                  <a:pt x="2175759" y="82235"/>
                  <a:pt x="2175759" y="69554"/>
                </a:cubicBezTo>
                <a:cubicBezTo>
                  <a:pt x="2175759" y="56873"/>
                  <a:pt x="2180691" y="43807"/>
                  <a:pt x="2188312" y="35930"/>
                </a:cubicBezTo>
                <a:cubicBezTo>
                  <a:pt x="2194652" y="29461"/>
                  <a:pt x="2202402" y="26323"/>
                  <a:pt x="2211881" y="26323"/>
                </a:cubicBezTo>
                <a:cubicBezTo>
                  <a:pt x="2218670" y="26323"/>
                  <a:pt x="2225586" y="27732"/>
                  <a:pt x="2230262" y="30806"/>
                </a:cubicBezTo>
                <a:cubicBezTo>
                  <a:pt x="2229237" y="34072"/>
                  <a:pt x="2227572" y="40157"/>
                  <a:pt x="2226739" y="44384"/>
                </a:cubicBezTo>
                <a:close/>
                <a:moveTo>
                  <a:pt x="2210280" y="36506"/>
                </a:moveTo>
                <a:cubicBezTo>
                  <a:pt x="2205028" y="36506"/>
                  <a:pt x="2201249" y="37659"/>
                  <a:pt x="2196702" y="43039"/>
                </a:cubicBezTo>
                <a:cubicBezTo>
                  <a:pt x="2191450" y="49379"/>
                  <a:pt x="2188952" y="60843"/>
                  <a:pt x="2188952" y="69169"/>
                </a:cubicBezTo>
                <a:cubicBezTo>
                  <a:pt x="2188952" y="75638"/>
                  <a:pt x="2191066" y="78072"/>
                  <a:pt x="2195421" y="78072"/>
                </a:cubicBezTo>
                <a:cubicBezTo>
                  <a:pt x="2200801" y="78072"/>
                  <a:pt x="2206757" y="72692"/>
                  <a:pt x="2209511" y="66736"/>
                </a:cubicBezTo>
                <a:lnTo>
                  <a:pt x="2215852" y="37659"/>
                </a:lnTo>
                <a:cubicBezTo>
                  <a:pt x="2214699" y="36954"/>
                  <a:pt x="2212329" y="36506"/>
                  <a:pt x="2210343" y="36506"/>
                </a:cubicBezTo>
                <a:close/>
                <a:moveTo>
                  <a:pt x="2276311" y="39452"/>
                </a:moveTo>
                <a:cubicBezTo>
                  <a:pt x="2275158" y="38748"/>
                  <a:pt x="2273941" y="38492"/>
                  <a:pt x="2272212" y="38492"/>
                </a:cubicBezTo>
                <a:cubicBezTo>
                  <a:pt x="2268113" y="38492"/>
                  <a:pt x="2263565" y="41630"/>
                  <a:pt x="2258378" y="48931"/>
                </a:cubicBezTo>
                <a:lnTo>
                  <a:pt x="2250308" y="87038"/>
                </a:lnTo>
                <a:lnTo>
                  <a:pt x="2237563" y="87038"/>
                </a:lnTo>
                <a:lnTo>
                  <a:pt x="2246017" y="47458"/>
                </a:lnTo>
                <a:cubicBezTo>
                  <a:pt x="2246978" y="43103"/>
                  <a:pt x="2247298" y="39836"/>
                  <a:pt x="2247298" y="37147"/>
                </a:cubicBezTo>
                <a:cubicBezTo>
                  <a:pt x="2247298" y="34713"/>
                  <a:pt x="2247042" y="32663"/>
                  <a:pt x="2246465" y="30806"/>
                </a:cubicBezTo>
                <a:lnTo>
                  <a:pt x="2258442" y="25874"/>
                </a:lnTo>
                <a:cubicBezTo>
                  <a:pt x="2259274" y="27860"/>
                  <a:pt x="2259723" y="30550"/>
                  <a:pt x="2259723" y="33240"/>
                </a:cubicBezTo>
                <a:cubicBezTo>
                  <a:pt x="2259723" y="34649"/>
                  <a:pt x="2259595" y="36058"/>
                  <a:pt x="2259402" y="37467"/>
                </a:cubicBezTo>
                <a:cubicBezTo>
                  <a:pt x="2264782" y="30678"/>
                  <a:pt x="2271379" y="26323"/>
                  <a:pt x="2277079" y="26323"/>
                </a:cubicBezTo>
                <a:cubicBezTo>
                  <a:pt x="2279193" y="26323"/>
                  <a:pt x="2280217" y="26579"/>
                  <a:pt x="2282011" y="27283"/>
                </a:cubicBezTo>
                <a:lnTo>
                  <a:pt x="2276375" y="39452"/>
                </a:lnTo>
                <a:close/>
                <a:moveTo>
                  <a:pt x="2334080" y="44640"/>
                </a:moveTo>
                <a:lnTo>
                  <a:pt x="2325049" y="87038"/>
                </a:lnTo>
                <a:lnTo>
                  <a:pt x="2312304" y="87038"/>
                </a:lnTo>
                <a:lnTo>
                  <a:pt x="2320630" y="47778"/>
                </a:lnTo>
                <a:cubicBezTo>
                  <a:pt x="2321206" y="45216"/>
                  <a:pt x="2321463" y="43295"/>
                  <a:pt x="2321463" y="42014"/>
                </a:cubicBezTo>
                <a:cubicBezTo>
                  <a:pt x="2321463" y="38620"/>
                  <a:pt x="2319926" y="37339"/>
                  <a:pt x="2316788" y="37339"/>
                </a:cubicBezTo>
                <a:cubicBezTo>
                  <a:pt x="2312560" y="37339"/>
                  <a:pt x="2306732" y="40285"/>
                  <a:pt x="2300520" y="48355"/>
                </a:cubicBezTo>
                <a:lnTo>
                  <a:pt x="2292322" y="87038"/>
                </a:lnTo>
                <a:lnTo>
                  <a:pt x="2279641" y="87038"/>
                </a:lnTo>
                <a:lnTo>
                  <a:pt x="2288287" y="46049"/>
                </a:lnTo>
                <a:cubicBezTo>
                  <a:pt x="2288992" y="42398"/>
                  <a:pt x="2289440" y="39516"/>
                  <a:pt x="2289440" y="37018"/>
                </a:cubicBezTo>
                <a:cubicBezTo>
                  <a:pt x="2289440" y="34777"/>
                  <a:pt x="2289120" y="32791"/>
                  <a:pt x="2288479" y="30806"/>
                </a:cubicBezTo>
                <a:lnTo>
                  <a:pt x="2300456" y="25874"/>
                </a:lnTo>
                <a:cubicBezTo>
                  <a:pt x="2301288" y="27732"/>
                  <a:pt x="2301865" y="30422"/>
                  <a:pt x="2301865" y="33240"/>
                </a:cubicBezTo>
                <a:cubicBezTo>
                  <a:pt x="2301865" y="34393"/>
                  <a:pt x="2301737" y="35673"/>
                  <a:pt x="2301545" y="37018"/>
                </a:cubicBezTo>
                <a:cubicBezTo>
                  <a:pt x="2307181" y="30230"/>
                  <a:pt x="2314674" y="26451"/>
                  <a:pt x="2322872" y="26451"/>
                </a:cubicBezTo>
                <a:cubicBezTo>
                  <a:pt x="2330237" y="26451"/>
                  <a:pt x="2334720" y="30998"/>
                  <a:pt x="2334720" y="38171"/>
                </a:cubicBezTo>
                <a:cubicBezTo>
                  <a:pt x="2334720" y="40157"/>
                  <a:pt x="2334592" y="42654"/>
                  <a:pt x="2334144" y="44640"/>
                </a:cubicBezTo>
                <a:close/>
                <a:moveTo>
                  <a:pt x="2392810" y="54439"/>
                </a:moveTo>
                <a:cubicBezTo>
                  <a:pt x="2387878" y="59242"/>
                  <a:pt x="2379808" y="61932"/>
                  <a:pt x="2367640" y="61932"/>
                </a:cubicBezTo>
                <a:cubicBezTo>
                  <a:pt x="2364373" y="61932"/>
                  <a:pt x="2361555" y="61484"/>
                  <a:pt x="2360467" y="61484"/>
                </a:cubicBezTo>
                <a:cubicBezTo>
                  <a:pt x="2360210" y="62637"/>
                  <a:pt x="2359762" y="65839"/>
                  <a:pt x="2359762" y="67696"/>
                </a:cubicBezTo>
                <a:cubicBezTo>
                  <a:pt x="2359762" y="75062"/>
                  <a:pt x="2364117" y="78584"/>
                  <a:pt x="2370522" y="78584"/>
                </a:cubicBezTo>
                <a:cubicBezTo>
                  <a:pt x="2376926" y="78584"/>
                  <a:pt x="2381794" y="76471"/>
                  <a:pt x="2387302" y="72116"/>
                </a:cubicBezTo>
                <a:lnTo>
                  <a:pt x="2391272" y="80057"/>
                </a:lnTo>
                <a:cubicBezTo>
                  <a:pt x="2384099" y="85821"/>
                  <a:pt x="2377118" y="88511"/>
                  <a:pt x="2367127" y="88511"/>
                </a:cubicBezTo>
                <a:cubicBezTo>
                  <a:pt x="2354446" y="88511"/>
                  <a:pt x="2346056" y="80890"/>
                  <a:pt x="2346056" y="66864"/>
                </a:cubicBezTo>
                <a:cubicBezTo>
                  <a:pt x="2346056" y="55015"/>
                  <a:pt x="2351180" y="42270"/>
                  <a:pt x="2359314" y="34393"/>
                </a:cubicBezTo>
                <a:cubicBezTo>
                  <a:pt x="2365142" y="28757"/>
                  <a:pt x="2371739" y="26323"/>
                  <a:pt x="2379360" y="26323"/>
                </a:cubicBezTo>
                <a:cubicBezTo>
                  <a:pt x="2390824" y="26323"/>
                  <a:pt x="2398125" y="31575"/>
                  <a:pt x="2398125" y="42142"/>
                </a:cubicBezTo>
                <a:cubicBezTo>
                  <a:pt x="2398125" y="46946"/>
                  <a:pt x="2396268" y="51173"/>
                  <a:pt x="2392874" y="54439"/>
                </a:cubicBezTo>
                <a:close/>
                <a:moveTo>
                  <a:pt x="2377695" y="35930"/>
                </a:moveTo>
                <a:cubicBezTo>
                  <a:pt x="2371034" y="35930"/>
                  <a:pt x="2365142" y="41181"/>
                  <a:pt x="2362580" y="52325"/>
                </a:cubicBezTo>
                <a:cubicBezTo>
                  <a:pt x="2363285" y="52325"/>
                  <a:pt x="2365718" y="52646"/>
                  <a:pt x="2367704" y="52646"/>
                </a:cubicBezTo>
                <a:cubicBezTo>
                  <a:pt x="2374877" y="52646"/>
                  <a:pt x="2379744" y="51621"/>
                  <a:pt x="2382562" y="48803"/>
                </a:cubicBezTo>
                <a:cubicBezTo>
                  <a:pt x="2384099" y="47266"/>
                  <a:pt x="2384996" y="45408"/>
                  <a:pt x="2384996" y="42975"/>
                </a:cubicBezTo>
                <a:cubicBezTo>
                  <a:pt x="2384996" y="39004"/>
                  <a:pt x="2383011" y="35930"/>
                  <a:pt x="2377631" y="35930"/>
                </a:cubicBezTo>
                <a:close/>
                <a:moveTo>
                  <a:pt x="2443085" y="39452"/>
                </a:moveTo>
                <a:cubicBezTo>
                  <a:pt x="2441933" y="38748"/>
                  <a:pt x="2440716" y="38492"/>
                  <a:pt x="2438987" y="38492"/>
                </a:cubicBezTo>
                <a:cubicBezTo>
                  <a:pt x="2434888" y="38492"/>
                  <a:pt x="2430340" y="41630"/>
                  <a:pt x="2425153" y="48931"/>
                </a:cubicBezTo>
                <a:lnTo>
                  <a:pt x="2417083" y="87038"/>
                </a:lnTo>
                <a:lnTo>
                  <a:pt x="2404338" y="87038"/>
                </a:lnTo>
                <a:lnTo>
                  <a:pt x="2412792" y="47458"/>
                </a:lnTo>
                <a:cubicBezTo>
                  <a:pt x="2413753" y="43103"/>
                  <a:pt x="2414073" y="39836"/>
                  <a:pt x="2414073" y="37147"/>
                </a:cubicBezTo>
                <a:cubicBezTo>
                  <a:pt x="2414073" y="34713"/>
                  <a:pt x="2413817" y="32663"/>
                  <a:pt x="2413240" y="30806"/>
                </a:cubicBezTo>
                <a:lnTo>
                  <a:pt x="2425217" y="25874"/>
                </a:lnTo>
                <a:cubicBezTo>
                  <a:pt x="2426049" y="27860"/>
                  <a:pt x="2426498" y="30550"/>
                  <a:pt x="2426498" y="33240"/>
                </a:cubicBezTo>
                <a:cubicBezTo>
                  <a:pt x="2426498" y="34649"/>
                  <a:pt x="2426370" y="36058"/>
                  <a:pt x="2426177" y="37467"/>
                </a:cubicBezTo>
                <a:cubicBezTo>
                  <a:pt x="2431557" y="30678"/>
                  <a:pt x="2438154" y="26323"/>
                  <a:pt x="2443854" y="26323"/>
                </a:cubicBezTo>
                <a:cubicBezTo>
                  <a:pt x="2445967" y="26323"/>
                  <a:pt x="2446992" y="26579"/>
                  <a:pt x="2448786" y="27283"/>
                </a:cubicBezTo>
                <a:lnTo>
                  <a:pt x="2443149" y="39452"/>
                </a:lnTo>
                <a:close/>
                <a:moveTo>
                  <a:pt x="2491504" y="39772"/>
                </a:moveTo>
                <a:cubicBezTo>
                  <a:pt x="2486572" y="36954"/>
                  <a:pt x="2482025" y="35673"/>
                  <a:pt x="2477350" y="35673"/>
                </a:cubicBezTo>
                <a:cubicBezTo>
                  <a:pt x="2471137" y="35673"/>
                  <a:pt x="2466590" y="38043"/>
                  <a:pt x="2466590" y="42911"/>
                </a:cubicBezTo>
                <a:cubicBezTo>
                  <a:pt x="2466590" y="46049"/>
                  <a:pt x="2468255" y="48034"/>
                  <a:pt x="2472931" y="49828"/>
                </a:cubicBezTo>
                <a:lnTo>
                  <a:pt x="2479976" y="52518"/>
                </a:lnTo>
                <a:cubicBezTo>
                  <a:pt x="2487213" y="55336"/>
                  <a:pt x="2492016" y="59563"/>
                  <a:pt x="2492016" y="66608"/>
                </a:cubicBezTo>
                <a:cubicBezTo>
                  <a:pt x="2492016" y="78776"/>
                  <a:pt x="2482025" y="88767"/>
                  <a:pt x="2464605" y="88767"/>
                </a:cubicBezTo>
                <a:cubicBezTo>
                  <a:pt x="2456407" y="88767"/>
                  <a:pt x="2448786" y="86398"/>
                  <a:pt x="2442701" y="82555"/>
                </a:cubicBezTo>
                <a:lnTo>
                  <a:pt x="2447825" y="73076"/>
                </a:lnTo>
                <a:cubicBezTo>
                  <a:pt x="2452756" y="76471"/>
                  <a:pt x="2459673" y="78904"/>
                  <a:pt x="2466334" y="78904"/>
                </a:cubicBezTo>
                <a:cubicBezTo>
                  <a:pt x="2472995" y="78904"/>
                  <a:pt x="2477670" y="75254"/>
                  <a:pt x="2477670" y="70322"/>
                </a:cubicBezTo>
                <a:cubicBezTo>
                  <a:pt x="2477670" y="66544"/>
                  <a:pt x="2475557" y="64686"/>
                  <a:pt x="2470177" y="62573"/>
                </a:cubicBezTo>
                <a:lnTo>
                  <a:pt x="2463388" y="60011"/>
                </a:lnTo>
                <a:cubicBezTo>
                  <a:pt x="2456343" y="57321"/>
                  <a:pt x="2452244" y="53222"/>
                  <a:pt x="2452244" y="45857"/>
                </a:cubicBezTo>
                <a:cubicBezTo>
                  <a:pt x="2452244" y="35545"/>
                  <a:pt x="2460826" y="25682"/>
                  <a:pt x="2478118" y="25682"/>
                </a:cubicBezTo>
                <a:cubicBezTo>
                  <a:pt x="2485163" y="25682"/>
                  <a:pt x="2491952" y="27796"/>
                  <a:pt x="2496628" y="30742"/>
                </a:cubicBezTo>
                <a:lnTo>
                  <a:pt x="2491504" y="39772"/>
                </a:lnTo>
                <a:close/>
              </a:path>
            </a:pathLst>
          </a:custGeom>
          <a:solidFill>
            <a:srgbClr val="FFFFFF"/>
          </a:solidFill>
          <a:ln w="0" cap="flat">
            <a:noFill/>
            <a:prstDash val="solid"/>
            <a:miter/>
          </a:ln>
        </p:spPr>
        <p:txBody>
          <a:bodyPr rtlCol="0" anchor="ctr"/>
          <a:lstStyle/>
          <a:p>
            <a:endParaRPr lang="en-AU"/>
          </a:p>
        </p:txBody>
      </p:sp>
    </p:spTree>
    <p:extLst>
      <p:ext uri="{BB962C8B-B14F-4D97-AF65-F5344CB8AC3E}">
        <p14:creationId xmlns:p14="http://schemas.microsoft.com/office/powerpoint/2010/main" val="3295140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llbein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21C8A7-B006-3A1C-257D-B9E0774C98A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9512" y="0"/>
            <a:ext cx="8964488" cy="3204000"/>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9A27EA93-D136-4167-8232-66BCAB03E412}"/>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a:extLst>
              <a:ext uri="{FF2B5EF4-FFF2-40B4-BE49-F238E27FC236}">
                <a16:creationId xmlns:a16="http://schemas.microsoft.com/office/drawing/2014/main" id="{472E54CB-05A2-F6AE-D3F2-12A0AB859F08}"/>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7">
            <a:extLst>
              <a:ext uri="{FF2B5EF4-FFF2-40B4-BE49-F238E27FC236}">
                <a16:creationId xmlns:a16="http://schemas.microsoft.com/office/drawing/2014/main" id="{34F1632D-3980-ABE0-4534-3016E431B2B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9928" y="291871"/>
            <a:ext cx="1439339" cy="246628"/>
          </a:xfrm>
          <a:prstGeom prst="rect">
            <a:avLst/>
          </a:prstGeom>
        </p:spPr>
      </p:pic>
      <p:sp>
        <p:nvSpPr>
          <p:cNvPr id="10" name="Freeform: Shape 9">
            <a:extLst>
              <a:ext uri="{FF2B5EF4-FFF2-40B4-BE49-F238E27FC236}">
                <a16:creationId xmlns:a16="http://schemas.microsoft.com/office/drawing/2014/main" id="{BB3CAF56-CFCD-7E10-8CB4-DD9DC5C40F78}"/>
              </a:ext>
            </a:extLst>
          </p:cNvPr>
          <p:cNvSpPr/>
          <p:nvPr userDrawn="1"/>
        </p:nvSpPr>
        <p:spPr>
          <a:xfrm>
            <a:off x="179513" y="643686"/>
            <a:ext cx="2718694" cy="211991"/>
          </a:xfrm>
          <a:custGeom>
            <a:avLst/>
            <a:gdLst>
              <a:gd name="connsiteX0" fmla="*/ 0 w 2664363"/>
              <a:gd name="connsiteY0" fmla="*/ 0 h 211991"/>
              <a:gd name="connsiteX1" fmla="*/ 2664363 w 2664363"/>
              <a:gd name="connsiteY1" fmla="*/ 0 h 211991"/>
              <a:gd name="connsiteX2" fmla="*/ 2664363 w 2664363"/>
              <a:gd name="connsiteY2" fmla="*/ 211991 h 211991"/>
              <a:gd name="connsiteX3" fmla="*/ 0 w 2664363"/>
              <a:gd name="connsiteY3" fmla="*/ 211991 h 211991"/>
            </a:gdLst>
            <a:ahLst/>
            <a:cxnLst>
              <a:cxn ang="0">
                <a:pos x="connsiteX0" y="connsiteY0"/>
              </a:cxn>
              <a:cxn ang="0">
                <a:pos x="connsiteX1" y="connsiteY1"/>
              </a:cxn>
              <a:cxn ang="0">
                <a:pos x="connsiteX2" y="connsiteY2"/>
              </a:cxn>
              <a:cxn ang="0">
                <a:pos x="connsiteX3" y="connsiteY3"/>
              </a:cxn>
            </a:cxnLst>
            <a:rect l="l" t="t" r="r" b="b"/>
            <a:pathLst>
              <a:path w="2664363" h="211991">
                <a:moveTo>
                  <a:pt x="0" y="0"/>
                </a:moveTo>
                <a:lnTo>
                  <a:pt x="2664363" y="0"/>
                </a:lnTo>
                <a:lnTo>
                  <a:pt x="2664363" y="211991"/>
                </a:lnTo>
                <a:lnTo>
                  <a:pt x="0" y="211991"/>
                </a:lnTo>
                <a:close/>
              </a:path>
            </a:pathLst>
          </a:custGeom>
          <a:solidFill>
            <a:srgbClr val="8E5E4F"/>
          </a:solidFill>
          <a:ln w="0"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9EFB647D-579C-D6FD-1C24-5B8208B3D42F}"/>
              </a:ext>
            </a:extLst>
          </p:cNvPr>
          <p:cNvSpPr/>
          <p:nvPr userDrawn="1"/>
        </p:nvSpPr>
        <p:spPr>
          <a:xfrm>
            <a:off x="319664" y="706835"/>
            <a:ext cx="2496627" cy="112464"/>
          </a:xfrm>
          <a:custGeom>
            <a:avLst/>
            <a:gdLst>
              <a:gd name="connsiteX0" fmla="*/ 55271 w 2496627"/>
              <a:gd name="connsiteY0" fmla="*/ 87038 h 112464"/>
              <a:gd name="connsiteX1" fmla="*/ 41309 w 2496627"/>
              <a:gd name="connsiteY1" fmla="*/ 87038 h 112464"/>
              <a:gd name="connsiteX2" fmla="*/ 30550 w 2496627"/>
              <a:gd name="connsiteY2" fmla="*/ 48034 h 112464"/>
              <a:gd name="connsiteX3" fmla="*/ 25170 w 2496627"/>
              <a:gd name="connsiteY3" fmla="*/ 24337 h 112464"/>
              <a:gd name="connsiteX4" fmla="*/ 21327 w 2496627"/>
              <a:gd name="connsiteY4" fmla="*/ 47074 h 112464"/>
              <a:gd name="connsiteX5" fmla="*/ 13386 w 2496627"/>
              <a:gd name="connsiteY5" fmla="*/ 87038 h 112464"/>
              <a:gd name="connsiteX6" fmla="*/ 0 w 2496627"/>
              <a:gd name="connsiteY6" fmla="*/ 87038 h 112464"/>
              <a:gd name="connsiteX7" fmla="*/ 17356 w 2496627"/>
              <a:gd name="connsiteY7" fmla="*/ 6084 h 112464"/>
              <a:gd name="connsiteX8" fmla="*/ 32215 w 2496627"/>
              <a:gd name="connsiteY8" fmla="*/ 6084 h 112464"/>
              <a:gd name="connsiteX9" fmla="*/ 44063 w 2496627"/>
              <a:gd name="connsiteY9" fmla="*/ 46882 h 112464"/>
              <a:gd name="connsiteX10" fmla="*/ 48162 w 2496627"/>
              <a:gd name="connsiteY10" fmla="*/ 67376 h 112464"/>
              <a:gd name="connsiteX11" fmla="*/ 51941 w 2496627"/>
              <a:gd name="connsiteY11" fmla="*/ 43935 h 112464"/>
              <a:gd name="connsiteX12" fmla="*/ 59562 w 2496627"/>
              <a:gd name="connsiteY12" fmla="*/ 6084 h 112464"/>
              <a:gd name="connsiteX13" fmla="*/ 72564 w 2496627"/>
              <a:gd name="connsiteY13" fmla="*/ 6084 h 112464"/>
              <a:gd name="connsiteX14" fmla="*/ 55335 w 2496627"/>
              <a:gd name="connsiteY14" fmla="*/ 87038 h 112464"/>
              <a:gd name="connsiteX15" fmla="*/ 123736 w 2496627"/>
              <a:gd name="connsiteY15" fmla="*/ 70386 h 112464"/>
              <a:gd name="connsiteX16" fmla="*/ 123032 w 2496627"/>
              <a:gd name="connsiteY16" fmla="*/ 76214 h 112464"/>
              <a:gd name="connsiteX17" fmla="*/ 125145 w 2496627"/>
              <a:gd name="connsiteY17" fmla="*/ 83580 h 112464"/>
              <a:gd name="connsiteX18" fmla="*/ 114386 w 2496627"/>
              <a:gd name="connsiteY18" fmla="*/ 89216 h 112464"/>
              <a:gd name="connsiteX19" fmla="*/ 110863 w 2496627"/>
              <a:gd name="connsiteY19" fmla="*/ 79481 h 112464"/>
              <a:gd name="connsiteX20" fmla="*/ 110863 w 2496627"/>
              <a:gd name="connsiteY20" fmla="*/ 79032 h 112464"/>
              <a:gd name="connsiteX21" fmla="*/ 91393 w 2496627"/>
              <a:gd name="connsiteY21" fmla="*/ 88767 h 112464"/>
              <a:gd name="connsiteX22" fmla="*/ 77815 w 2496627"/>
              <a:gd name="connsiteY22" fmla="*/ 76727 h 112464"/>
              <a:gd name="connsiteX23" fmla="*/ 78840 w 2496627"/>
              <a:gd name="connsiteY23" fmla="*/ 67696 h 112464"/>
              <a:gd name="connsiteX24" fmla="*/ 87038 w 2496627"/>
              <a:gd name="connsiteY24" fmla="*/ 28821 h 112464"/>
              <a:gd name="connsiteX25" fmla="*/ 100295 w 2496627"/>
              <a:gd name="connsiteY25" fmla="*/ 26387 h 112464"/>
              <a:gd name="connsiteX26" fmla="*/ 92098 w 2496627"/>
              <a:gd name="connsiteY26" fmla="*/ 65263 h 112464"/>
              <a:gd name="connsiteX27" fmla="*/ 90945 w 2496627"/>
              <a:gd name="connsiteY27" fmla="*/ 73140 h 112464"/>
              <a:gd name="connsiteX28" fmla="*/ 95620 w 2496627"/>
              <a:gd name="connsiteY28" fmla="*/ 78776 h 112464"/>
              <a:gd name="connsiteX29" fmla="*/ 111888 w 2496627"/>
              <a:gd name="connsiteY29" fmla="*/ 67184 h 112464"/>
              <a:gd name="connsiteX30" fmla="*/ 120086 w 2496627"/>
              <a:gd name="connsiteY30" fmla="*/ 29077 h 112464"/>
              <a:gd name="connsiteX31" fmla="*/ 133087 w 2496627"/>
              <a:gd name="connsiteY31" fmla="*/ 26643 h 112464"/>
              <a:gd name="connsiteX32" fmla="*/ 123736 w 2496627"/>
              <a:gd name="connsiteY32" fmla="*/ 70450 h 112464"/>
              <a:gd name="connsiteX33" fmla="*/ 179072 w 2496627"/>
              <a:gd name="connsiteY33" fmla="*/ 39452 h 112464"/>
              <a:gd name="connsiteX34" fmla="*/ 174973 w 2496627"/>
              <a:gd name="connsiteY34" fmla="*/ 38492 h 112464"/>
              <a:gd name="connsiteX35" fmla="*/ 161139 w 2496627"/>
              <a:gd name="connsiteY35" fmla="*/ 48931 h 112464"/>
              <a:gd name="connsiteX36" fmla="*/ 153069 w 2496627"/>
              <a:gd name="connsiteY36" fmla="*/ 87038 h 112464"/>
              <a:gd name="connsiteX37" fmla="*/ 140324 w 2496627"/>
              <a:gd name="connsiteY37" fmla="*/ 87038 h 112464"/>
              <a:gd name="connsiteX38" fmla="*/ 148778 w 2496627"/>
              <a:gd name="connsiteY38" fmla="*/ 47458 h 112464"/>
              <a:gd name="connsiteX39" fmla="*/ 150059 w 2496627"/>
              <a:gd name="connsiteY39" fmla="*/ 37147 h 112464"/>
              <a:gd name="connsiteX40" fmla="*/ 149226 w 2496627"/>
              <a:gd name="connsiteY40" fmla="*/ 30806 h 112464"/>
              <a:gd name="connsiteX41" fmla="*/ 161203 w 2496627"/>
              <a:gd name="connsiteY41" fmla="*/ 25874 h 112464"/>
              <a:gd name="connsiteX42" fmla="*/ 162484 w 2496627"/>
              <a:gd name="connsiteY42" fmla="*/ 33240 h 112464"/>
              <a:gd name="connsiteX43" fmla="*/ 162164 w 2496627"/>
              <a:gd name="connsiteY43" fmla="*/ 37467 h 112464"/>
              <a:gd name="connsiteX44" fmla="*/ 179840 w 2496627"/>
              <a:gd name="connsiteY44" fmla="*/ 26323 h 112464"/>
              <a:gd name="connsiteX45" fmla="*/ 184772 w 2496627"/>
              <a:gd name="connsiteY45" fmla="*/ 27283 h 112464"/>
              <a:gd name="connsiteX46" fmla="*/ 179136 w 2496627"/>
              <a:gd name="connsiteY46" fmla="*/ 39452 h 112464"/>
              <a:gd name="connsiteX47" fmla="*/ 218780 w 2496627"/>
              <a:gd name="connsiteY47" fmla="*/ 36890 h 112464"/>
              <a:gd name="connsiteX48" fmla="*/ 207444 w 2496627"/>
              <a:gd name="connsiteY48" fmla="*/ 36890 h 112464"/>
              <a:gd name="connsiteX49" fmla="*/ 200783 w 2496627"/>
              <a:gd name="connsiteY49" fmla="*/ 68785 h 112464"/>
              <a:gd name="connsiteX50" fmla="*/ 200079 w 2496627"/>
              <a:gd name="connsiteY50" fmla="*/ 74549 h 112464"/>
              <a:gd name="connsiteX51" fmla="*/ 205587 w 2496627"/>
              <a:gd name="connsiteY51" fmla="*/ 79481 h 112464"/>
              <a:gd name="connsiteX52" fmla="*/ 211543 w 2496627"/>
              <a:gd name="connsiteY52" fmla="*/ 78328 h 112464"/>
              <a:gd name="connsiteX53" fmla="*/ 211543 w 2496627"/>
              <a:gd name="connsiteY53" fmla="*/ 86270 h 112464"/>
              <a:gd name="connsiteX54" fmla="*/ 199246 w 2496627"/>
              <a:gd name="connsiteY54" fmla="*/ 88703 h 112464"/>
              <a:gd name="connsiteX55" fmla="*/ 186821 w 2496627"/>
              <a:gd name="connsiteY55" fmla="*/ 78712 h 112464"/>
              <a:gd name="connsiteX56" fmla="*/ 187654 w 2496627"/>
              <a:gd name="connsiteY56" fmla="*/ 70642 h 112464"/>
              <a:gd name="connsiteX57" fmla="*/ 194827 w 2496627"/>
              <a:gd name="connsiteY57" fmla="*/ 36890 h 112464"/>
              <a:gd name="connsiteX58" fmla="*/ 188166 w 2496627"/>
              <a:gd name="connsiteY58" fmla="*/ 36890 h 112464"/>
              <a:gd name="connsiteX59" fmla="*/ 190023 w 2496627"/>
              <a:gd name="connsiteY59" fmla="*/ 27732 h 112464"/>
              <a:gd name="connsiteX60" fmla="*/ 196684 w 2496627"/>
              <a:gd name="connsiteY60" fmla="*/ 27732 h 112464"/>
              <a:gd name="connsiteX61" fmla="*/ 200527 w 2496627"/>
              <a:gd name="connsiteY61" fmla="*/ 13322 h 112464"/>
              <a:gd name="connsiteX62" fmla="*/ 214233 w 2496627"/>
              <a:gd name="connsiteY62" fmla="*/ 10183 h 112464"/>
              <a:gd name="connsiteX63" fmla="*/ 209429 w 2496627"/>
              <a:gd name="connsiteY63" fmla="*/ 27732 h 112464"/>
              <a:gd name="connsiteX64" fmla="*/ 223583 w 2496627"/>
              <a:gd name="connsiteY64" fmla="*/ 27732 h 112464"/>
              <a:gd name="connsiteX65" fmla="*/ 218780 w 2496627"/>
              <a:gd name="connsiteY65" fmla="*/ 36890 h 112464"/>
              <a:gd name="connsiteX66" fmla="*/ 268736 w 2496627"/>
              <a:gd name="connsiteY66" fmla="*/ 70386 h 112464"/>
              <a:gd name="connsiteX67" fmla="*/ 268031 w 2496627"/>
              <a:gd name="connsiteY67" fmla="*/ 76214 h 112464"/>
              <a:gd name="connsiteX68" fmla="*/ 270145 w 2496627"/>
              <a:gd name="connsiteY68" fmla="*/ 83580 h 112464"/>
              <a:gd name="connsiteX69" fmla="*/ 259385 w 2496627"/>
              <a:gd name="connsiteY69" fmla="*/ 89216 h 112464"/>
              <a:gd name="connsiteX70" fmla="*/ 255862 w 2496627"/>
              <a:gd name="connsiteY70" fmla="*/ 79481 h 112464"/>
              <a:gd name="connsiteX71" fmla="*/ 255862 w 2496627"/>
              <a:gd name="connsiteY71" fmla="*/ 79032 h 112464"/>
              <a:gd name="connsiteX72" fmla="*/ 236393 w 2496627"/>
              <a:gd name="connsiteY72" fmla="*/ 88767 h 112464"/>
              <a:gd name="connsiteX73" fmla="*/ 222815 w 2496627"/>
              <a:gd name="connsiteY73" fmla="*/ 76727 h 112464"/>
              <a:gd name="connsiteX74" fmla="*/ 223840 w 2496627"/>
              <a:gd name="connsiteY74" fmla="*/ 67696 h 112464"/>
              <a:gd name="connsiteX75" fmla="*/ 232037 w 2496627"/>
              <a:gd name="connsiteY75" fmla="*/ 28821 h 112464"/>
              <a:gd name="connsiteX76" fmla="*/ 245295 w 2496627"/>
              <a:gd name="connsiteY76" fmla="*/ 26387 h 112464"/>
              <a:gd name="connsiteX77" fmla="*/ 237097 w 2496627"/>
              <a:gd name="connsiteY77" fmla="*/ 65263 h 112464"/>
              <a:gd name="connsiteX78" fmla="*/ 235944 w 2496627"/>
              <a:gd name="connsiteY78" fmla="*/ 73140 h 112464"/>
              <a:gd name="connsiteX79" fmla="*/ 240620 w 2496627"/>
              <a:gd name="connsiteY79" fmla="*/ 78776 h 112464"/>
              <a:gd name="connsiteX80" fmla="*/ 256887 w 2496627"/>
              <a:gd name="connsiteY80" fmla="*/ 67184 h 112464"/>
              <a:gd name="connsiteX81" fmla="*/ 265085 w 2496627"/>
              <a:gd name="connsiteY81" fmla="*/ 29077 h 112464"/>
              <a:gd name="connsiteX82" fmla="*/ 278086 w 2496627"/>
              <a:gd name="connsiteY82" fmla="*/ 26643 h 112464"/>
              <a:gd name="connsiteX83" fmla="*/ 268736 w 2496627"/>
              <a:gd name="connsiteY83" fmla="*/ 70450 h 112464"/>
              <a:gd name="connsiteX84" fmla="*/ 324007 w 2496627"/>
              <a:gd name="connsiteY84" fmla="*/ 39452 h 112464"/>
              <a:gd name="connsiteX85" fmla="*/ 319908 w 2496627"/>
              <a:gd name="connsiteY85" fmla="*/ 38492 h 112464"/>
              <a:gd name="connsiteX86" fmla="*/ 306074 w 2496627"/>
              <a:gd name="connsiteY86" fmla="*/ 48931 h 112464"/>
              <a:gd name="connsiteX87" fmla="*/ 298004 w 2496627"/>
              <a:gd name="connsiteY87" fmla="*/ 87038 h 112464"/>
              <a:gd name="connsiteX88" fmla="*/ 285259 w 2496627"/>
              <a:gd name="connsiteY88" fmla="*/ 87038 h 112464"/>
              <a:gd name="connsiteX89" fmla="*/ 293713 w 2496627"/>
              <a:gd name="connsiteY89" fmla="*/ 47458 h 112464"/>
              <a:gd name="connsiteX90" fmla="*/ 294994 w 2496627"/>
              <a:gd name="connsiteY90" fmla="*/ 37147 h 112464"/>
              <a:gd name="connsiteX91" fmla="*/ 294162 w 2496627"/>
              <a:gd name="connsiteY91" fmla="*/ 30806 h 112464"/>
              <a:gd name="connsiteX92" fmla="*/ 306138 w 2496627"/>
              <a:gd name="connsiteY92" fmla="*/ 25874 h 112464"/>
              <a:gd name="connsiteX93" fmla="*/ 307419 w 2496627"/>
              <a:gd name="connsiteY93" fmla="*/ 33240 h 112464"/>
              <a:gd name="connsiteX94" fmla="*/ 307099 w 2496627"/>
              <a:gd name="connsiteY94" fmla="*/ 37467 h 112464"/>
              <a:gd name="connsiteX95" fmla="*/ 324776 w 2496627"/>
              <a:gd name="connsiteY95" fmla="*/ 26323 h 112464"/>
              <a:gd name="connsiteX96" fmla="*/ 329707 w 2496627"/>
              <a:gd name="connsiteY96" fmla="*/ 27283 h 112464"/>
              <a:gd name="connsiteX97" fmla="*/ 324071 w 2496627"/>
              <a:gd name="connsiteY97" fmla="*/ 39452 h 112464"/>
              <a:gd name="connsiteX98" fmla="*/ 340915 w 2496627"/>
              <a:gd name="connsiteY98" fmla="*/ 87038 h 112464"/>
              <a:gd name="connsiteX99" fmla="*/ 327786 w 2496627"/>
              <a:gd name="connsiteY99" fmla="*/ 87038 h 112464"/>
              <a:gd name="connsiteX100" fmla="*/ 340210 w 2496627"/>
              <a:gd name="connsiteY100" fmla="*/ 28436 h 112464"/>
              <a:gd name="connsiteX101" fmla="*/ 353660 w 2496627"/>
              <a:gd name="connsiteY101" fmla="*/ 26451 h 112464"/>
              <a:gd name="connsiteX102" fmla="*/ 340915 w 2496627"/>
              <a:gd name="connsiteY102" fmla="*/ 87038 h 112464"/>
              <a:gd name="connsiteX103" fmla="*/ 350650 w 2496627"/>
              <a:gd name="connsiteY103" fmla="*/ 19150 h 112464"/>
              <a:gd name="connsiteX104" fmla="*/ 342068 w 2496627"/>
              <a:gd name="connsiteY104" fmla="*/ 10568 h 112464"/>
              <a:gd name="connsiteX105" fmla="*/ 350714 w 2496627"/>
              <a:gd name="connsiteY105" fmla="*/ 1921 h 112464"/>
              <a:gd name="connsiteX106" fmla="*/ 359168 w 2496627"/>
              <a:gd name="connsiteY106" fmla="*/ 10504 h 112464"/>
              <a:gd name="connsiteX107" fmla="*/ 350586 w 2496627"/>
              <a:gd name="connsiteY107" fmla="*/ 19150 h 112464"/>
              <a:gd name="connsiteX108" fmla="*/ 414952 w 2496627"/>
              <a:gd name="connsiteY108" fmla="*/ 44640 h 112464"/>
              <a:gd name="connsiteX109" fmla="*/ 405921 w 2496627"/>
              <a:gd name="connsiteY109" fmla="*/ 87038 h 112464"/>
              <a:gd name="connsiteX110" fmla="*/ 393176 w 2496627"/>
              <a:gd name="connsiteY110" fmla="*/ 87038 h 112464"/>
              <a:gd name="connsiteX111" fmla="*/ 401502 w 2496627"/>
              <a:gd name="connsiteY111" fmla="*/ 47778 h 112464"/>
              <a:gd name="connsiteX112" fmla="*/ 402335 w 2496627"/>
              <a:gd name="connsiteY112" fmla="*/ 42014 h 112464"/>
              <a:gd name="connsiteX113" fmla="*/ 397659 w 2496627"/>
              <a:gd name="connsiteY113" fmla="*/ 37339 h 112464"/>
              <a:gd name="connsiteX114" fmla="*/ 381392 w 2496627"/>
              <a:gd name="connsiteY114" fmla="*/ 48355 h 112464"/>
              <a:gd name="connsiteX115" fmla="*/ 373194 w 2496627"/>
              <a:gd name="connsiteY115" fmla="*/ 87038 h 112464"/>
              <a:gd name="connsiteX116" fmla="*/ 360513 w 2496627"/>
              <a:gd name="connsiteY116" fmla="*/ 87038 h 112464"/>
              <a:gd name="connsiteX117" fmla="*/ 369159 w 2496627"/>
              <a:gd name="connsiteY117" fmla="*/ 46049 h 112464"/>
              <a:gd name="connsiteX118" fmla="*/ 370312 w 2496627"/>
              <a:gd name="connsiteY118" fmla="*/ 37018 h 112464"/>
              <a:gd name="connsiteX119" fmla="*/ 369351 w 2496627"/>
              <a:gd name="connsiteY119" fmla="*/ 30806 h 112464"/>
              <a:gd name="connsiteX120" fmla="*/ 381328 w 2496627"/>
              <a:gd name="connsiteY120" fmla="*/ 25874 h 112464"/>
              <a:gd name="connsiteX121" fmla="*/ 382737 w 2496627"/>
              <a:gd name="connsiteY121" fmla="*/ 33240 h 112464"/>
              <a:gd name="connsiteX122" fmla="*/ 382417 w 2496627"/>
              <a:gd name="connsiteY122" fmla="*/ 37018 h 112464"/>
              <a:gd name="connsiteX123" fmla="*/ 403744 w 2496627"/>
              <a:gd name="connsiteY123" fmla="*/ 26451 h 112464"/>
              <a:gd name="connsiteX124" fmla="*/ 415592 w 2496627"/>
              <a:gd name="connsiteY124" fmla="*/ 38171 h 112464"/>
              <a:gd name="connsiteX125" fmla="*/ 415016 w 2496627"/>
              <a:gd name="connsiteY125" fmla="*/ 44640 h 112464"/>
              <a:gd name="connsiteX126" fmla="*/ 481559 w 2496627"/>
              <a:gd name="connsiteY126" fmla="*/ 40733 h 112464"/>
              <a:gd name="connsiteX127" fmla="*/ 475347 w 2496627"/>
              <a:gd name="connsiteY127" fmla="*/ 69682 h 112464"/>
              <a:gd name="connsiteX128" fmla="*/ 471504 w 2496627"/>
              <a:gd name="connsiteY128" fmla="*/ 89856 h 112464"/>
              <a:gd name="connsiteX129" fmla="*/ 440314 w 2496627"/>
              <a:gd name="connsiteY129" fmla="*/ 111888 h 112464"/>
              <a:gd name="connsiteX130" fmla="*/ 419563 w 2496627"/>
              <a:gd name="connsiteY130" fmla="*/ 106636 h 112464"/>
              <a:gd name="connsiteX131" fmla="*/ 424046 w 2496627"/>
              <a:gd name="connsiteY131" fmla="*/ 97478 h 112464"/>
              <a:gd name="connsiteX132" fmla="*/ 441403 w 2496627"/>
              <a:gd name="connsiteY132" fmla="*/ 101961 h 112464"/>
              <a:gd name="connsiteX133" fmla="*/ 458631 w 2496627"/>
              <a:gd name="connsiteY133" fmla="*/ 89920 h 112464"/>
              <a:gd name="connsiteX134" fmla="*/ 460744 w 2496627"/>
              <a:gd name="connsiteY134" fmla="*/ 81274 h 112464"/>
              <a:gd name="connsiteX135" fmla="*/ 444477 w 2496627"/>
              <a:gd name="connsiteY135" fmla="*/ 88447 h 112464"/>
              <a:gd name="connsiteX136" fmla="*/ 426992 w 2496627"/>
              <a:gd name="connsiteY136" fmla="*/ 68273 h 112464"/>
              <a:gd name="connsiteX137" fmla="*/ 440250 w 2496627"/>
              <a:gd name="connsiteY137" fmla="*/ 34969 h 112464"/>
              <a:gd name="connsiteX138" fmla="*/ 462410 w 2496627"/>
              <a:gd name="connsiteY138" fmla="*/ 26323 h 112464"/>
              <a:gd name="connsiteX139" fmla="*/ 484313 w 2496627"/>
              <a:gd name="connsiteY139" fmla="*/ 30870 h 112464"/>
              <a:gd name="connsiteX140" fmla="*/ 481623 w 2496627"/>
              <a:gd name="connsiteY140" fmla="*/ 40861 h 112464"/>
              <a:gd name="connsiteX141" fmla="*/ 461257 w 2496627"/>
              <a:gd name="connsiteY141" fmla="*/ 36762 h 112464"/>
              <a:gd name="connsiteX142" fmla="*/ 449088 w 2496627"/>
              <a:gd name="connsiteY142" fmla="*/ 42270 h 112464"/>
              <a:gd name="connsiteX143" fmla="*/ 440506 w 2496627"/>
              <a:gd name="connsiteY143" fmla="*/ 67824 h 112464"/>
              <a:gd name="connsiteX144" fmla="*/ 448256 w 2496627"/>
              <a:gd name="connsiteY144" fmla="*/ 78136 h 112464"/>
              <a:gd name="connsiteX145" fmla="*/ 462922 w 2496627"/>
              <a:gd name="connsiteY145" fmla="*/ 67568 h 112464"/>
              <a:gd name="connsiteX146" fmla="*/ 469262 w 2496627"/>
              <a:gd name="connsiteY146" fmla="*/ 38363 h 112464"/>
              <a:gd name="connsiteX147" fmla="*/ 461321 w 2496627"/>
              <a:gd name="connsiteY147" fmla="*/ 36698 h 112464"/>
              <a:gd name="connsiteX148" fmla="*/ 561488 w 2496627"/>
              <a:gd name="connsiteY148" fmla="*/ 40989 h 112464"/>
              <a:gd name="connsiteX149" fmla="*/ 551305 w 2496627"/>
              <a:gd name="connsiteY149" fmla="*/ 36634 h 112464"/>
              <a:gd name="connsiteX150" fmla="*/ 541698 w 2496627"/>
              <a:gd name="connsiteY150" fmla="*/ 41438 h 112464"/>
              <a:gd name="connsiteX151" fmla="*/ 533500 w 2496627"/>
              <a:gd name="connsiteY151" fmla="*/ 68145 h 112464"/>
              <a:gd name="connsiteX152" fmla="*/ 542275 w 2496627"/>
              <a:gd name="connsiteY152" fmla="*/ 78712 h 112464"/>
              <a:gd name="connsiteX153" fmla="*/ 555724 w 2496627"/>
              <a:gd name="connsiteY153" fmla="*/ 72500 h 112464"/>
              <a:gd name="connsiteX154" fmla="*/ 560399 w 2496627"/>
              <a:gd name="connsiteY154" fmla="*/ 80570 h 112464"/>
              <a:gd name="connsiteX155" fmla="*/ 539457 w 2496627"/>
              <a:gd name="connsiteY155" fmla="*/ 88447 h 112464"/>
              <a:gd name="connsiteX156" fmla="*/ 519538 w 2496627"/>
              <a:gd name="connsiteY156" fmla="*/ 68145 h 112464"/>
              <a:gd name="connsiteX157" fmla="*/ 534653 w 2496627"/>
              <a:gd name="connsiteY157" fmla="*/ 32984 h 112464"/>
              <a:gd name="connsiteX158" fmla="*/ 553418 w 2496627"/>
              <a:gd name="connsiteY158" fmla="*/ 26067 h 112464"/>
              <a:gd name="connsiteX159" fmla="*/ 568533 w 2496627"/>
              <a:gd name="connsiteY159" fmla="*/ 32279 h 112464"/>
              <a:gd name="connsiteX160" fmla="*/ 561488 w 2496627"/>
              <a:gd name="connsiteY160" fmla="*/ 40925 h 112464"/>
              <a:gd name="connsiteX161" fmla="*/ 590437 w 2496627"/>
              <a:gd name="connsiteY161" fmla="*/ 88447 h 112464"/>
              <a:gd name="connsiteX162" fmla="*/ 569814 w 2496627"/>
              <a:gd name="connsiteY162" fmla="*/ 67248 h 112464"/>
              <a:gd name="connsiteX163" fmla="*/ 603438 w 2496627"/>
              <a:gd name="connsiteY163" fmla="*/ 26323 h 112464"/>
              <a:gd name="connsiteX164" fmla="*/ 624381 w 2496627"/>
              <a:gd name="connsiteY164" fmla="*/ 47202 h 112464"/>
              <a:gd name="connsiteX165" fmla="*/ 590373 w 2496627"/>
              <a:gd name="connsiteY165" fmla="*/ 88447 h 112464"/>
              <a:gd name="connsiteX166" fmla="*/ 601453 w 2496627"/>
              <a:gd name="connsiteY166" fmla="*/ 36186 h 112464"/>
              <a:gd name="connsiteX167" fmla="*/ 583648 w 2496627"/>
              <a:gd name="connsiteY167" fmla="*/ 68401 h 112464"/>
              <a:gd name="connsiteX168" fmla="*/ 592807 w 2496627"/>
              <a:gd name="connsiteY168" fmla="*/ 78712 h 112464"/>
              <a:gd name="connsiteX169" fmla="*/ 610483 w 2496627"/>
              <a:gd name="connsiteY169" fmla="*/ 46753 h 112464"/>
              <a:gd name="connsiteX170" fmla="*/ 601453 w 2496627"/>
              <a:gd name="connsiteY170" fmla="*/ 36186 h 112464"/>
              <a:gd name="connsiteX171" fmla="*/ 688171 w 2496627"/>
              <a:gd name="connsiteY171" fmla="*/ 44640 h 112464"/>
              <a:gd name="connsiteX172" fmla="*/ 679140 w 2496627"/>
              <a:gd name="connsiteY172" fmla="*/ 87038 h 112464"/>
              <a:gd name="connsiteX173" fmla="*/ 666395 w 2496627"/>
              <a:gd name="connsiteY173" fmla="*/ 87038 h 112464"/>
              <a:gd name="connsiteX174" fmla="*/ 674721 w 2496627"/>
              <a:gd name="connsiteY174" fmla="*/ 47778 h 112464"/>
              <a:gd name="connsiteX175" fmla="*/ 675554 w 2496627"/>
              <a:gd name="connsiteY175" fmla="*/ 42014 h 112464"/>
              <a:gd name="connsiteX176" fmla="*/ 670878 w 2496627"/>
              <a:gd name="connsiteY176" fmla="*/ 37339 h 112464"/>
              <a:gd name="connsiteX177" fmla="*/ 654611 w 2496627"/>
              <a:gd name="connsiteY177" fmla="*/ 48355 h 112464"/>
              <a:gd name="connsiteX178" fmla="*/ 646413 w 2496627"/>
              <a:gd name="connsiteY178" fmla="*/ 87038 h 112464"/>
              <a:gd name="connsiteX179" fmla="*/ 633732 w 2496627"/>
              <a:gd name="connsiteY179" fmla="*/ 87038 h 112464"/>
              <a:gd name="connsiteX180" fmla="*/ 642378 w 2496627"/>
              <a:gd name="connsiteY180" fmla="*/ 46049 h 112464"/>
              <a:gd name="connsiteX181" fmla="*/ 643531 w 2496627"/>
              <a:gd name="connsiteY181" fmla="*/ 37018 h 112464"/>
              <a:gd name="connsiteX182" fmla="*/ 642570 w 2496627"/>
              <a:gd name="connsiteY182" fmla="*/ 30806 h 112464"/>
              <a:gd name="connsiteX183" fmla="*/ 654547 w 2496627"/>
              <a:gd name="connsiteY183" fmla="*/ 25874 h 112464"/>
              <a:gd name="connsiteX184" fmla="*/ 655956 w 2496627"/>
              <a:gd name="connsiteY184" fmla="*/ 33240 h 112464"/>
              <a:gd name="connsiteX185" fmla="*/ 655635 w 2496627"/>
              <a:gd name="connsiteY185" fmla="*/ 37018 h 112464"/>
              <a:gd name="connsiteX186" fmla="*/ 676963 w 2496627"/>
              <a:gd name="connsiteY186" fmla="*/ 26451 h 112464"/>
              <a:gd name="connsiteX187" fmla="*/ 688811 w 2496627"/>
              <a:gd name="connsiteY187" fmla="*/ 38171 h 112464"/>
              <a:gd name="connsiteX188" fmla="*/ 688235 w 2496627"/>
              <a:gd name="connsiteY188" fmla="*/ 44640 h 112464"/>
              <a:gd name="connsiteX189" fmla="*/ 747028 w 2496627"/>
              <a:gd name="connsiteY189" fmla="*/ 87038 h 112464"/>
              <a:gd name="connsiteX190" fmla="*/ 733899 w 2496627"/>
              <a:gd name="connsiteY190" fmla="*/ 87038 h 112464"/>
              <a:gd name="connsiteX191" fmla="*/ 744531 w 2496627"/>
              <a:gd name="connsiteY191" fmla="*/ 36890 h 112464"/>
              <a:gd name="connsiteX192" fmla="*/ 722499 w 2496627"/>
              <a:gd name="connsiteY192" fmla="*/ 36890 h 112464"/>
              <a:gd name="connsiteX193" fmla="*/ 712508 w 2496627"/>
              <a:gd name="connsiteY193" fmla="*/ 87743 h 112464"/>
              <a:gd name="connsiteX194" fmla="*/ 700083 w 2496627"/>
              <a:gd name="connsiteY194" fmla="*/ 112464 h 112464"/>
              <a:gd name="connsiteX195" fmla="*/ 691437 w 2496627"/>
              <a:gd name="connsiteY195" fmla="*/ 105804 h 112464"/>
              <a:gd name="connsiteX196" fmla="*/ 699891 w 2496627"/>
              <a:gd name="connsiteY196" fmla="*/ 87422 h 112464"/>
              <a:gd name="connsiteX197" fmla="*/ 709882 w 2496627"/>
              <a:gd name="connsiteY197" fmla="*/ 36890 h 112464"/>
              <a:gd name="connsiteX198" fmla="*/ 703926 w 2496627"/>
              <a:gd name="connsiteY198" fmla="*/ 36890 h 112464"/>
              <a:gd name="connsiteX199" fmla="*/ 705911 w 2496627"/>
              <a:gd name="connsiteY199" fmla="*/ 27732 h 112464"/>
              <a:gd name="connsiteX200" fmla="*/ 711675 w 2496627"/>
              <a:gd name="connsiteY200" fmla="*/ 27732 h 112464"/>
              <a:gd name="connsiteX201" fmla="*/ 713212 w 2496627"/>
              <a:gd name="connsiteY201" fmla="*/ 19662 h 112464"/>
              <a:gd name="connsiteX202" fmla="*/ 723204 w 2496627"/>
              <a:gd name="connsiteY202" fmla="*/ 3843 h 112464"/>
              <a:gd name="connsiteX203" fmla="*/ 735052 w 2496627"/>
              <a:gd name="connsiteY203" fmla="*/ 1025 h 112464"/>
              <a:gd name="connsiteX204" fmla="*/ 747221 w 2496627"/>
              <a:gd name="connsiteY204" fmla="*/ 3971 h 112464"/>
              <a:gd name="connsiteX205" fmla="*/ 741969 w 2496627"/>
              <a:gd name="connsiteY205" fmla="*/ 12425 h 112464"/>
              <a:gd name="connsiteX206" fmla="*/ 734796 w 2496627"/>
              <a:gd name="connsiteY206" fmla="*/ 10696 h 112464"/>
              <a:gd name="connsiteX207" fmla="*/ 725893 w 2496627"/>
              <a:gd name="connsiteY207" fmla="*/ 19022 h 112464"/>
              <a:gd name="connsiteX208" fmla="*/ 724228 w 2496627"/>
              <a:gd name="connsiteY208" fmla="*/ 27796 h 112464"/>
              <a:gd name="connsiteX209" fmla="*/ 759645 w 2496627"/>
              <a:gd name="connsiteY209" fmla="*/ 27796 h 112464"/>
              <a:gd name="connsiteX210" fmla="*/ 747093 w 2496627"/>
              <a:gd name="connsiteY210" fmla="*/ 87102 h 112464"/>
              <a:gd name="connsiteX211" fmla="*/ 756763 w 2496627"/>
              <a:gd name="connsiteY211" fmla="*/ 19150 h 112464"/>
              <a:gd name="connsiteX212" fmla="*/ 748181 w 2496627"/>
              <a:gd name="connsiteY212" fmla="*/ 10568 h 112464"/>
              <a:gd name="connsiteX213" fmla="*/ 756828 w 2496627"/>
              <a:gd name="connsiteY213" fmla="*/ 1921 h 112464"/>
              <a:gd name="connsiteX214" fmla="*/ 765410 w 2496627"/>
              <a:gd name="connsiteY214" fmla="*/ 10504 h 112464"/>
              <a:gd name="connsiteX215" fmla="*/ 756763 w 2496627"/>
              <a:gd name="connsiteY215" fmla="*/ 19150 h 112464"/>
              <a:gd name="connsiteX216" fmla="*/ 816774 w 2496627"/>
              <a:gd name="connsiteY216" fmla="*/ 66415 h 112464"/>
              <a:gd name="connsiteX217" fmla="*/ 814917 w 2496627"/>
              <a:gd name="connsiteY217" fmla="*/ 79801 h 112464"/>
              <a:gd name="connsiteX218" fmla="*/ 816198 w 2496627"/>
              <a:gd name="connsiteY218" fmla="*/ 85565 h 112464"/>
              <a:gd name="connsiteX219" fmla="*/ 805182 w 2496627"/>
              <a:gd name="connsiteY219" fmla="*/ 88127 h 112464"/>
              <a:gd name="connsiteX220" fmla="*/ 802940 w 2496627"/>
              <a:gd name="connsiteY220" fmla="*/ 80762 h 112464"/>
              <a:gd name="connsiteX221" fmla="*/ 802940 w 2496627"/>
              <a:gd name="connsiteY221" fmla="*/ 79609 h 112464"/>
              <a:gd name="connsiteX222" fmla="*/ 785456 w 2496627"/>
              <a:gd name="connsiteY222" fmla="*/ 88255 h 112464"/>
              <a:gd name="connsiteX223" fmla="*/ 767971 w 2496627"/>
              <a:gd name="connsiteY223" fmla="*/ 67889 h 112464"/>
              <a:gd name="connsiteX224" fmla="*/ 780973 w 2496627"/>
              <a:gd name="connsiteY224" fmla="*/ 35225 h 112464"/>
              <a:gd name="connsiteX225" fmla="*/ 800763 w 2496627"/>
              <a:gd name="connsiteY225" fmla="*/ 26899 h 112464"/>
              <a:gd name="connsiteX226" fmla="*/ 812099 w 2496627"/>
              <a:gd name="connsiteY226" fmla="*/ 28757 h 112464"/>
              <a:gd name="connsiteX227" fmla="*/ 813636 w 2496627"/>
              <a:gd name="connsiteY227" fmla="*/ 20815 h 112464"/>
              <a:gd name="connsiteX228" fmla="*/ 817863 w 2496627"/>
              <a:gd name="connsiteY228" fmla="*/ 897 h 112464"/>
              <a:gd name="connsiteX229" fmla="*/ 830160 w 2496627"/>
              <a:gd name="connsiteY229" fmla="*/ 3010 h 112464"/>
              <a:gd name="connsiteX230" fmla="*/ 816710 w 2496627"/>
              <a:gd name="connsiteY230" fmla="*/ 66544 h 112464"/>
              <a:gd name="connsiteX231" fmla="*/ 800378 w 2496627"/>
              <a:gd name="connsiteY231" fmla="*/ 37211 h 112464"/>
              <a:gd name="connsiteX232" fmla="*/ 789619 w 2496627"/>
              <a:gd name="connsiteY232" fmla="*/ 42590 h 112464"/>
              <a:gd name="connsiteX233" fmla="*/ 781549 w 2496627"/>
              <a:gd name="connsiteY233" fmla="*/ 68017 h 112464"/>
              <a:gd name="connsiteX234" fmla="*/ 788722 w 2496627"/>
              <a:gd name="connsiteY234" fmla="*/ 77880 h 112464"/>
              <a:gd name="connsiteX235" fmla="*/ 803709 w 2496627"/>
              <a:gd name="connsiteY235" fmla="*/ 67312 h 112464"/>
              <a:gd name="connsiteX236" fmla="*/ 809665 w 2496627"/>
              <a:gd name="connsiteY236" fmla="*/ 39516 h 112464"/>
              <a:gd name="connsiteX237" fmla="*/ 800378 w 2496627"/>
              <a:gd name="connsiteY237" fmla="*/ 37147 h 112464"/>
              <a:gd name="connsiteX238" fmla="*/ 880372 w 2496627"/>
              <a:gd name="connsiteY238" fmla="*/ 54439 h 112464"/>
              <a:gd name="connsiteX239" fmla="*/ 855202 w 2496627"/>
              <a:gd name="connsiteY239" fmla="*/ 61932 h 112464"/>
              <a:gd name="connsiteX240" fmla="*/ 848028 w 2496627"/>
              <a:gd name="connsiteY240" fmla="*/ 61484 h 112464"/>
              <a:gd name="connsiteX241" fmla="*/ 847324 w 2496627"/>
              <a:gd name="connsiteY241" fmla="*/ 67696 h 112464"/>
              <a:gd name="connsiteX242" fmla="*/ 858084 w 2496627"/>
              <a:gd name="connsiteY242" fmla="*/ 78584 h 112464"/>
              <a:gd name="connsiteX243" fmla="*/ 874864 w 2496627"/>
              <a:gd name="connsiteY243" fmla="*/ 72116 h 112464"/>
              <a:gd name="connsiteX244" fmla="*/ 878834 w 2496627"/>
              <a:gd name="connsiteY244" fmla="*/ 80057 h 112464"/>
              <a:gd name="connsiteX245" fmla="*/ 854689 w 2496627"/>
              <a:gd name="connsiteY245" fmla="*/ 88511 h 112464"/>
              <a:gd name="connsiteX246" fmla="*/ 833618 w 2496627"/>
              <a:gd name="connsiteY246" fmla="*/ 66864 h 112464"/>
              <a:gd name="connsiteX247" fmla="*/ 846876 w 2496627"/>
              <a:gd name="connsiteY247" fmla="*/ 34393 h 112464"/>
              <a:gd name="connsiteX248" fmla="*/ 866922 w 2496627"/>
              <a:gd name="connsiteY248" fmla="*/ 26323 h 112464"/>
              <a:gd name="connsiteX249" fmla="*/ 885687 w 2496627"/>
              <a:gd name="connsiteY249" fmla="*/ 42142 h 112464"/>
              <a:gd name="connsiteX250" fmla="*/ 880436 w 2496627"/>
              <a:gd name="connsiteY250" fmla="*/ 54439 h 112464"/>
              <a:gd name="connsiteX251" fmla="*/ 865257 w 2496627"/>
              <a:gd name="connsiteY251" fmla="*/ 35930 h 112464"/>
              <a:gd name="connsiteX252" fmla="*/ 850142 w 2496627"/>
              <a:gd name="connsiteY252" fmla="*/ 52325 h 112464"/>
              <a:gd name="connsiteX253" fmla="*/ 855266 w 2496627"/>
              <a:gd name="connsiteY253" fmla="*/ 52646 h 112464"/>
              <a:gd name="connsiteX254" fmla="*/ 870124 w 2496627"/>
              <a:gd name="connsiteY254" fmla="*/ 48803 h 112464"/>
              <a:gd name="connsiteX255" fmla="*/ 872558 w 2496627"/>
              <a:gd name="connsiteY255" fmla="*/ 42975 h 112464"/>
              <a:gd name="connsiteX256" fmla="*/ 865193 w 2496627"/>
              <a:gd name="connsiteY256" fmla="*/ 35930 h 112464"/>
              <a:gd name="connsiteX257" fmla="*/ 946467 w 2496627"/>
              <a:gd name="connsiteY257" fmla="*/ 44640 h 112464"/>
              <a:gd name="connsiteX258" fmla="*/ 937436 w 2496627"/>
              <a:gd name="connsiteY258" fmla="*/ 87038 h 112464"/>
              <a:gd name="connsiteX259" fmla="*/ 924691 w 2496627"/>
              <a:gd name="connsiteY259" fmla="*/ 87038 h 112464"/>
              <a:gd name="connsiteX260" fmla="*/ 933017 w 2496627"/>
              <a:gd name="connsiteY260" fmla="*/ 47778 h 112464"/>
              <a:gd name="connsiteX261" fmla="*/ 933850 w 2496627"/>
              <a:gd name="connsiteY261" fmla="*/ 42014 h 112464"/>
              <a:gd name="connsiteX262" fmla="*/ 929174 w 2496627"/>
              <a:gd name="connsiteY262" fmla="*/ 37339 h 112464"/>
              <a:gd name="connsiteX263" fmla="*/ 912907 w 2496627"/>
              <a:gd name="connsiteY263" fmla="*/ 48355 h 112464"/>
              <a:gd name="connsiteX264" fmla="*/ 904709 w 2496627"/>
              <a:gd name="connsiteY264" fmla="*/ 87038 h 112464"/>
              <a:gd name="connsiteX265" fmla="*/ 892028 w 2496627"/>
              <a:gd name="connsiteY265" fmla="*/ 87038 h 112464"/>
              <a:gd name="connsiteX266" fmla="*/ 900674 w 2496627"/>
              <a:gd name="connsiteY266" fmla="*/ 46049 h 112464"/>
              <a:gd name="connsiteX267" fmla="*/ 901827 w 2496627"/>
              <a:gd name="connsiteY267" fmla="*/ 37018 h 112464"/>
              <a:gd name="connsiteX268" fmla="*/ 900866 w 2496627"/>
              <a:gd name="connsiteY268" fmla="*/ 30806 h 112464"/>
              <a:gd name="connsiteX269" fmla="*/ 912843 w 2496627"/>
              <a:gd name="connsiteY269" fmla="*/ 25874 h 112464"/>
              <a:gd name="connsiteX270" fmla="*/ 914252 w 2496627"/>
              <a:gd name="connsiteY270" fmla="*/ 33240 h 112464"/>
              <a:gd name="connsiteX271" fmla="*/ 913931 w 2496627"/>
              <a:gd name="connsiteY271" fmla="*/ 37018 h 112464"/>
              <a:gd name="connsiteX272" fmla="*/ 935259 w 2496627"/>
              <a:gd name="connsiteY272" fmla="*/ 26451 h 112464"/>
              <a:gd name="connsiteX273" fmla="*/ 947107 w 2496627"/>
              <a:gd name="connsiteY273" fmla="*/ 38171 h 112464"/>
              <a:gd name="connsiteX274" fmla="*/ 946531 w 2496627"/>
              <a:gd name="connsiteY274" fmla="*/ 44640 h 112464"/>
              <a:gd name="connsiteX275" fmla="*/ 990658 w 2496627"/>
              <a:gd name="connsiteY275" fmla="*/ 36890 h 112464"/>
              <a:gd name="connsiteX276" fmla="*/ 979322 w 2496627"/>
              <a:gd name="connsiteY276" fmla="*/ 36890 h 112464"/>
              <a:gd name="connsiteX277" fmla="*/ 972661 w 2496627"/>
              <a:gd name="connsiteY277" fmla="*/ 68785 h 112464"/>
              <a:gd name="connsiteX278" fmla="*/ 971957 w 2496627"/>
              <a:gd name="connsiteY278" fmla="*/ 74549 h 112464"/>
              <a:gd name="connsiteX279" fmla="*/ 977465 w 2496627"/>
              <a:gd name="connsiteY279" fmla="*/ 79481 h 112464"/>
              <a:gd name="connsiteX280" fmla="*/ 983421 w 2496627"/>
              <a:gd name="connsiteY280" fmla="*/ 78328 h 112464"/>
              <a:gd name="connsiteX281" fmla="*/ 983421 w 2496627"/>
              <a:gd name="connsiteY281" fmla="*/ 86270 h 112464"/>
              <a:gd name="connsiteX282" fmla="*/ 971124 w 2496627"/>
              <a:gd name="connsiteY282" fmla="*/ 88703 h 112464"/>
              <a:gd name="connsiteX283" fmla="*/ 958699 w 2496627"/>
              <a:gd name="connsiteY283" fmla="*/ 78712 h 112464"/>
              <a:gd name="connsiteX284" fmla="*/ 959532 w 2496627"/>
              <a:gd name="connsiteY284" fmla="*/ 70642 h 112464"/>
              <a:gd name="connsiteX285" fmla="*/ 966705 w 2496627"/>
              <a:gd name="connsiteY285" fmla="*/ 36890 h 112464"/>
              <a:gd name="connsiteX286" fmla="*/ 960044 w 2496627"/>
              <a:gd name="connsiteY286" fmla="*/ 36890 h 112464"/>
              <a:gd name="connsiteX287" fmla="*/ 961902 w 2496627"/>
              <a:gd name="connsiteY287" fmla="*/ 27732 h 112464"/>
              <a:gd name="connsiteX288" fmla="*/ 968562 w 2496627"/>
              <a:gd name="connsiteY288" fmla="*/ 27732 h 112464"/>
              <a:gd name="connsiteX289" fmla="*/ 972405 w 2496627"/>
              <a:gd name="connsiteY289" fmla="*/ 13322 h 112464"/>
              <a:gd name="connsiteX290" fmla="*/ 986111 w 2496627"/>
              <a:gd name="connsiteY290" fmla="*/ 10183 h 112464"/>
              <a:gd name="connsiteX291" fmla="*/ 981307 w 2496627"/>
              <a:gd name="connsiteY291" fmla="*/ 27732 h 112464"/>
              <a:gd name="connsiteX292" fmla="*/ 995462 w 2496627"/>
              <a:gd name="connsiteY292" fmla="*/ 27732 h 112464"/>
              <a:gd name="connsiteX293" fmla="*/ 990658 w 2496627"/>
              <a:gd name="connsiteY293" fmla="*/ 36890 h 112464"/>
              <a:gd name="connsiteX294" fmla="*/ 1071099 w 2496627"/>
              <a:gd name="connsiteY294" fmla="*/ 44384 h 112464"/>
              <a:gd name="connsiteX295" fmla="*/ 1066296 w 2496627"/>
              <a:gd name="connsiteY295" fmla="*/ 67824 h 112464"/>
              <a:gd name="connsiteX296" fmla="*/ 1065463 w 2496627"/>
              <a:gd name="connsiteY296" fmla="*/ 73909 h 112464"/>
              <a:gd name="connsiteX297" fmla="*/ 1068410 w 2496627"/>
              <a:gd name="connsiteY297" fmla="*/ 81146 h 112464"/>
              <a:gd name="connsiteX298" fmla="*/ 1057842 w 2496627"/>
              <a:gd name="connsiteY298" fmla="*/ 89024 h 112464"/>
              <a:gd name="connsiteX299" fmla="*/ 1053359 w 2496627"/>
              <a:gd name="connsiteY299" fmla="*/ 79289 h 112464"/>
              <a:gd name="connsiteX300" fmla="*/ 1035554 w 2496627"/>
              <a:gd name="connsiteY300" fmla="*/ 88447 h 112464"/>
              <a:gd name="connsiteX301" fmla="*/ 1020119 w 2496627"/>
              <a:gd name="connsiteY301" fmla="*/ 69554 h 112464"/>
              <a:gd name="connsiteX302" fmla="*/ 1032672 w 2496627"/>
              <a:gd name="connsiteY302" fmla="*/ 35930 h 112464"/>
              <a:gd name="connsiteX303" fmla="*/ 1056241 w 2496627"/>
              <a:gd name="connsiteY303" fmla="*/ 26323 h 112464"/>
              <a:gd name="connsiteX304" fmla="*/ 1074622 w 2496627"/>
              <a:gd name="connsiteY304" fmla="*/ 30806 h 112464"/>
              <a:gd name="connsiteX305" fmla="*/ 1071099 w 2496627"/>
              <a:gd name="connsiteY305" fmla="*/ 44384 h 112464"/>
              <a:gd name="connsiteX306" fmla="*/ 1054704 w 2496627"/>
              <a:gd name="connsiteY306" fmla="*/ 36506 h 112464"/>
              <a:gd name="connsiteX307" fmla="*/ 1041126 w 2496627"/>
              <a:gd name="connsiteY307" fmla="*/ 43039 h 112464"/>
              <a:gd name="connsiteX308" fmla="*/ 1033377 w 2496627"/>
              <a:gd name="connsiteY308" fmla="*/ 69169 h 112464"/>
              <a:gd name="connsiteX309" fmla="*/ 1039845 w 2496627"/>
              <a:gd name="connsiteY309" fmla="*/ 78072 h 112464"/>
              <a:gd name="connsiteX310" fmla="*/ 1053935 w 2496627"/>
              <a:gd name="connsiteY310" fmla="*/ 66736 h 112464"/>
              <a:gd name="connsiteX311" fmla="*/ 1060276 w 2496627"/>
              <a:gd name="connsiteY311" fmla="*/ 37659 h 112464"/>
              <a:gd name="connsiteX312" fmla="*/ 1054768 w 2496627"/>
              <a:gd name="connsiteY312" fmla="*/ 36506 h 112464"/>
              <a:gd name="connsiteX313" fmla="*/ 1136490 w 2496627"/>
              <a:gd name="connsiteY313" fmla="*/ 44640 h 112464"/>
              <a:gd name="connsiteX314" fmla="*/ 1127460 w 2496627"/>
              <a:gd name="connsiteY314" fmla="*/ 87038 h 112464"/>
              <a:gd name="connsiteX315" fmla="*/ 1114715 w 2496627"/>
              <a:gd name="connsiteY315" fmla="*/ 87038 h 112464"/>
              <a:gd name="connsiteX316" fmla="*/ 1123041 w 2496627"/>
              <a:gd name="connsiteY316" fmla="*/ 47778 h 112464"/>
              <a:gd name="connsiteX317" fmla="*/ 1123873 w 2496627"/>
              <a:gd name="connsiteY317" fmla="*/ 42014 h 112464"/>
              <a:gd name="connsiteX318" fmla="*/ 1119198 w 2496627"/>
              <a:gd name="connsiteY318" fmla="*/ 37339 h 112464"/>
              <a:gd name="connsiteX319" fmla="*/ 1102930 w 2496627"/>
              <a:gd name="connsiteY319" fmla="*/ 48355 h 112464"/>
              <a:gd name="connsiteX320" fmla="*/ 1094732 w 2496627"/>
              <a:gd name="connsiteY320" fmla="*/ 87038 h 112464"/>
              <a:gd name="connsiteX321" fmla="*/ 1082051 w 2496627"/>
              <a:gd name="connsiteY321" fmla="*/ 87038 h 112464"/>
              <a:gd name="connsiteX322" fmla="*/ 1090697 w 2496627"/>
              <a:gd name="connsiteY322" fmla="*/ 46049 h 112464"/>
              <a:gd name="connsiteX323" fmla="*/ 1091850 w 2496627"/>
              <a:gd name="connsiteY323" fmla="*/ 37018 h 112464"/>
              <a:gd name="connsiteX324" fmla="*/ 1090890 w 2496627"/>
              <a:gd name="connsiteY324" fmla="*/ 30806 h 112464"/>
              <a:gd name="connsiteX325" fmla="*/ 1102866 w 2496627"/>
              <a:gd name="connsiteY325" fmla="*/ 25874 h 112464"/>
              <a:gd name="connsiteX326" fmla="*/ 1104275 w 2496627"/>
              <a:gd name="connsiteY326" fmla="*/ 33240 h 112464"/>
              <a:gd name="connsiteX327" fmla="*/ 1103955 w 2496627"/>
              <a:gd name="connsiteY327" fmla="*/ 37018 h 112464"/>
              <a:gd name="connsiteX328" fmla="*/ 1125282 w 2496627"/>
              <a:gd name="connsiteY328" fmla="*/ 26451 h 112464"/>
              <a:gd name="connsiteX329" fmla="*/ 1137131 w 2496627"/>
              <a:gd name="connsiteY329" fmla="*/ 38171 h 112464"/>
              <a:gd name="connsiteX330" fmla="*/ 1136554 w 2496627"/>
              <a:gd name="connsiteY330" fmla="*/ 44640 h 112464"/>
              <a:gd name="connsiteX331" fmla="*/ 1197205 w 2496627"/>
              <a:gd name="connsiteY331" fmla="*/ 66415 h 112464"/>
              <a:gd name="connsiteX332" fmla="*/ 1195348 w 2496627"/>
              <a:gd name="connsiteY332" fmla="*/ 79801 h 112464"/>
              <a:gd name="connsiteX333" fmla="*/ 1196629 w 2496627"/>
              <a:gd name="connsiteY333" fmla="*/ 85565 h 112464"/>
              <a:gd name="connsiteX334" fmla="*/ 1185613 w 2496627"/>
              <a:gd name="connsiteY334" fmla="*/ 88127 h 112464"/>
              <a:gd name="connsiteX335" fmla="*/ 1183372 w 2496627"/>
              <a:gd name="connsiteY335" fmla="*/ 80762 h 112464"/>
              <a:gd name="connsiteX336" fmla="*/ 1183372 w 2496627"/>
              <a:gd name="connsiteY336" fmla="*/ 79609 h 112464"/>
              <a:gd name="connsiteX337" fmla="*/ 1165887 w 2496627"/>
              <a:gd name="connsiteY337" fmla="*/ 88255 h 112464"/>
              <a:gd name="connsiteX338" fmla="*/ 1148403 w 2496627"/>
              <a:gd name="connsiteY338" fmla="*/ 67889 h 112464"/>
              <a:gd name="connsiteX339" fmla="*/ 1161404 w 2496627"/>
              <a:gd name="connsiteY339" fmla="*/ 35225 h 112464"/>
              <a:gd name="connsiteX340" fmla="*/ 1181194 w 2496627"/>
              <a:gd name="connsiteY340" fmla="*/ 26899 h 112464"/>
              <a:gd name="connsiteX341" fmla="*/ 1192530 w 2496627"/>
              <a:gd name="connsiteY341" fmla="*/ 28757 h 112464"/>
              <a:gd name="connsiteX342" fmla="*/ 1194067 w 2496627"/>
              <a:gd name="connsiteY342" fmla="*/ 20815 h 112464"/>
              <a:gd name="connsiteX343" fmla="*/ 1198294 w 2496627"/>
              <a:gd name="connsiteY343" fmla="*/ 897 h 112464"/>
              <a:gd name="connsiteX344" fmla="*/ 1210591 w 2496627"/>
              <a:gd name="connsiteY344" fmla="*/ 3010 h 112464"/>
              <a:gd name="connsiteX345" fmla="*/ 1197141 w 2496627"/>
              <a:gd name="connsiteY345" fmla="*/ 66544 h 112464"/>
              <a:gd name="connsiteX346" fmla="*/ 1180810 w 2496627"/>
              <a:gd name="connsiteY346" fmla="*/ 37211 h 112464"/>
              <a:gd name="connsiteX347" fmla="*/ 1170050 w 2496627"/>
              <a:gd name="connsiteY347" fmla="*/ 42590 h 112464"/>
              <a:gd name="connsiteX348" fmla="*/ 1161980 w 2496627"/>
              <a:gd name="connsiteY348" fmla="*/ 68017 h 112464"/>
              <a:gd name="connsiteX349" fmla="*/ 1169153 w 2496627"/>
              <a:gd name="connsiteY349" fmla="*/ 77880 h 112464"/>
              <a:gd name="connsiteX350" fmla="*/ 1184140 w 2496627"/>
              <a:gd name="connsiteY350" fmla="*/ 67312 h 112464"/>
              <a:gd name="connsiteX351" fmla="*/ 1190096 w 2496627"/>
              <a:gd name="connsiteY351" fmla="*/ 39516 h 112464"/>
              <a:gd name="connsiteX352" fmla="*/ 1180810 w 2496627"/>
              <a:gd name="connsiteY352" fmla="*/ 37147 h 112464"/>
              <a:gd name="connsiteX353" fmla="*/ 1282386 w 2496627"/>
              <a:gd name="connsiteY353" fmla="*/ 40989 h 112464"/>
              <a:gd name="connsiteX354" fmla="*/ 1272203 w 2496627"/>
              <a:gd name="connsiteY354" fmla="*/ 36634 h 112464"/>
              <a:gd name="connsiteX355" fmla="*/ 1262596 w 2496627"/>
              <a:gd name="connsiteY355" fmla="*/ 41438 h 112464"/>
              <a:gd name="connsiteX356" fmla="*/ 1254398 w 2496627"/>
              <a:gd name="connsiteY356" fmla="*/ 68145 h 112464"/>
              <a:gd name="connsiteX357" fmla="*/ 1263172 w 2496627"/>
              <a:gd name="connsiteY357" fmla="*/ 78712 h 112464"/>
              <a:gd name="connsiteX358" fmla="*/ 1276622 w 2496627"/>
              <a:gd name="connsiteY358" fmla="*/ 72500 h 112464"/>
              <a:gd name="connsiteX359" fmla="*/ 1281297 w 2496627"/>
              <a:gd name="connsiteY359" fmla="*/ 80570 h 112464"/>
              <a:gd name="connsiteX360" fmla="*/ 1260354 w 2496627"/>
              <a:gd name="connsiteY360" fmla="*/ 88447 h 112464"/>
              <a:gd name="connsiteX361" fmla="*/ 1240436 w 2496627"/>
              <a:gd name="connsiteY361" fmla="*/ 68145 h 112464"/>
              <a:gd name="connsiteX362" fmla="*/ 1255551 w 2496627"/>
              <a:gd name="connsiteY362" fmla="*/ 32984 h 112464"/>
              <a:gd name="connsiteX363" fmla="*/ 1274316 w 2496627"/>
              <a:gd name="connsiteY363" fmla="*/ 26067 h 112464"/>
              <a:gd name="connsiteX364" fmla="*/ 1289431 w 2496627"/>
              <a:gd name="connsiteY364" fmla="*/ 32279 h 112464"/>
              <a:gd name="connsiteX365" fmla="*/ 1282386 w 2496627"/>
              <a:gd name="connsiteY365" fmla="*/ 40925 h 112464"/>
              <a:gd name="connsiteX366" fmla="*/ 1330484 w 2496627"/>
              <a:gd name="connsiteY366" fmla="*/ 39452 h 112464"/>
              <a:gd name="connsiteX367" fmla="*/ 1326385 w 2496627"/>
              <a:gd name="connsiteY367" fmla="*/ 38492 h 112464"/>
              <a:gd name="connsiteX368" fmla="*/ 1312552 w 2496627"/>
              <a:gd name="connsiteY368" fmla="*/ 48931 h 112464"/>
              <a:gd name="connsiteX369" fmla="*/ 1304482 w 2496627"/>
              <a:gd name="connsiteY369" fmla="*/ 87038 h 112464"/>
              <a:gd name="connsiteX370" fmla="*/ 1291737 w 2496627"/>
              <a:gd name="connsiteY370" fmla="*/ 87038 h 112464"/>
              <a:gd name="connsiteX371" fmla="*/ 1300191 w 2496627"/>
              <a:gd name="connsiteY371" fmla="*/ 47458 h 112464"/>
              <a:gd name="connsiteX372" fmla="*/ 1301472 w 2496627"/>
              <a:gd name="connsiteY372" fmla="*/ 37147 h 112464"/>
              <a:gd name="connsiteX373" fmla="*/ 1300639 w 2496627"/>
              <a:gd name="connsiteY373" fmla="*/ 30806 h 112464"/>
              <a:gd name="connsiteX374" fmla="*/ 1312616 w 2496627"/>
              <a:gd name="connsiteY374" fmla="*/ 25874 h 112464"/>
              <a:gd name="connsiteX375" fmla="*/ 1313897 w 2496627"/>
              <a:gd name="connsiteY375" fmla="*/ 33240 h 112464"/>
              <a:gd name="connsiteX376" fmla="*/ 1313576 w 2496627"/>
              <a:gd name="connsiteY376" fmla="*/ 37467 h 112464"/>
              <a:gd name="connsiteX377" fmla="*/ 1331253 w 2496627"/>
              <a:gd name="connsiteY377" fmla="*/ 26323 h 112464"/>
              <a:gd name="connsiteX378" fmla="*/ 1336184 w 2496627"/>
              <a:gd name="connsiteY378" fmla="*/ 27283 h 112464"/>
              <a:gd name="connsiteX379" fmla="*/ 1330548 w 2496627"/>
              <a:gd name="connsiteY379" fmla="*/ 39452 h 112464"/>
              <a:gd name="connsiteX380" fmla="*/ 1381337 w 2496627"/>
              <a:gd name="connsiteY380" fmla="*/ 54439 h 112464"/>
              <a:gd name="connsiteX381" fmla="*/ 1356167 w 2496627"/>
              <a:gd name="connsiteY381" fmla="*/ 61932 h 112464"/>
              <a:gd name="connsiteX382" fmla="*/ 1348994 w 2496627"/>
              <a:gd name="connsiteY382" fmla="*/ 61484 h 112464"/>
              <a:gd name="connsiteX383" fmla="*/ 1348289 w 2496627"/>
              <a:gd name="connsiteY383" fmla="*/ 67696 h 112464"/>
              <a:gd name="connsiteX384" fmla="*/ 1359049 w 2496627"/>
              <a:gd name="connsiteY384" fmla="*/ 78584 h 112464"/>
              <a:gd name="connsiteX385" fmla="*/ 1375829 w 2496627"/>
              <a:gd name="connsiteY385" fmla="*/ 72116 h 112464"/>
              <a:gd name="connsiteX386" fmla="*/ 1379800 w 2496627"/>
              <a:gd name="connsiteY386" fmla="*/ 80057 h 112464"/>
              <a:gd name="connsiteX387" fmla="*/ 1355654 w 2496627"/>
              <a:gd name="connsiteY387" fmla="*/ 88511 h 112464"/>
              <a:gd name="connsiteX388" fmla="*/ 1334583 w 2496627"/>
              <a:gd name="connsiteY388" fmla="*/ 66864 h 112464"/>
              <a:gd name="connsiteX389" fmla="*/ 1347841 w 2496627"/>
              <a:gd name="connsiteY389" fmla="*/ 34393 h 112464"/>
              <a:gd name="connsiteX390" fmla="*/ 1367887 w 2496627"/>
              <a:gd name="connsiteY390" fmla="*/ 26323 h 112464"/>
              <a:gd name="connsiteX391" fmla="*/ 1386652 w 2496627"/>
              <a:gd name="connsiteY391" fmla="*/ 42142 h 112464"/>
              <a:gd name="connsiteX392" fmla="*/ 1381401 w 2496627"/>
              <a:gd name="connsiteY392" fmla="*/ 54439 h 112464"/>
              <a:gd name="connsiteX393" fmla="*/ 1366222 w 2496627"/>
              <a:gd name="connsiteY393" fmla="*/ 35930 h 112464"/>
              <a:gd name="connsiteX394" fmla="*/ 1351107 w 2496627"/>
              <a:gd name="connsiteY394" fmla="*/ 52325 h 112464"/>
              <a:gd name="connsiteX395" fmla="*/ 1356231 w 2496627"/>
              <a:gd name="connsiteY395" fmla="*/ 52646 h 112464"/>
              <a:gd name="connsiteX396" fmla="*/ 1371089 w 2496627"/>
              <a:gd name="connsiteY396" fmla="*/ 48803 h 112464"/>
              <a:gd name="connsiteX397" fmla="*/ 1373523 w 2496627"/>
              <a:gd name="connsiteY397" fmla="*/ 42975 h 112464"/>
              <a:gd name="connsiteX398" fmla="*/ 1366158 w 2496627"/>
              <a:gd name="connsiteY398" fmla="*/ 35930 h 112464"/>
              <a:gd name="connsiteX399" fmla="*/ 1445062 w 2496627"/>
              <a:gd name="connsiteY399" fmla="*/ 44384 h 112464"/>
              <a:gd name="connsiteX400" fmla="*/ 1440259 w 2496627"/>
              <a:gd name="connsiteY400" fmla="*/ 67824 h 112464"/>
              <a:gd name="connsiteX401" fmla="*/ 1439426 w 2496627"/>
              <a:gd name="connsiteY401" fmla="*/ 73909 h 112464"/>
              <a:gd name="connsiteX402" fmla="*/ 1442372 w 2496627"/>
              <a:gd name="connsiteY402" fmla="*/ 81146 h 112464"/>
              <a:gd name="connsiteX403" fmla="*/ 1431805 w 2496627"/>
              <a:gd name="connsiteY403" fmla="*/ 89024 h 112464"/>
              <a:gd name="connsiteX404" fmla="*/ 1427321 w 2496627"/>
              <a:gd name="connsiteY404" fmla="*/ 79289 h 112464"/>
              <a:gd name="connsiteX405" fmla="*/ 1409517 w 2496627"/>
              <a:gd name="connsiteY405" fmla="*/ 88447 h 112464"/>
              <a:gd name="connsiteX406" fmla="*/ 1394082 w 2496627"/>
              <a:gd name="connsiteY406" fmla="*/ 69554 h 112464"/>
              <a:gd name="connsiteX407" fmla="*/ 1406635 w 2496627"/>
              <a:gd name="connsiteY407" fmla="*/ 35930 h 112464"/>
              <a:gd name="connsiteX408" fmla="*/ 1430203 w 2496627"/>
              <a:gd name="connsiteY408" fmla="*/ 26323 h 112464"/>
              <a:gd name="connsiteX409" fmla="*/ 1448585 w 2496627"/>
              <a:gd name="connsiteY409" fmla="*/ 30806 h 112464"/>
              <a:gd name="connsiteX410" fmla="*/ 1445062 w 2496627"/>
              <a:gd name="connsiteY410" fmla="*/ 44384 h 112464"/>
              <a:gd name="connsiteX411" fmla="*/ 1428666 w 2496627"/>
              <a:gd name="connsiteY411" fmla="*/ 36506 h 112464"/>
              <a:gd name="connsiteX412" fmla="*/ 1415089 w 2496627"/>
              <a:gd name="connsiteY412" fmla="*/ 43039 h 112464"/>
              <a:gd name="connsiteX413" fmla="*/ 1407339 w 2496627"/>
              <a:gd name="connsiteY413" fmla="*/ 69169 h 112464"/>
              <a:gd name="connsiteX414" fmla="*/ 1413808 w 2496627"/>
              <a:gd name="connsiteY414" fmla="*/ 78072 h 112464"/>
              <a:gd name="connsiteX415" fmla="*/ 1427898 w 2496627"/>
              <a:gd name="connsiteY415" fmla="*/ 66736 h 112464"/>
              <a:gd name="connsiteX416" fmla="*/ 1434238 w 2496627"/>
              <a:gd name="connsiteY416" fmla="*/ 37659 h 112464"/>
              <a:gd name="connsiteX417" fmla="*/ 1428730 w 2496627"/>
              <a:gd name="connsiteY417" fmla="*/ 36506 h 112464"/>
              <a:gd name="connsiteX418" fmla="*/ 1490919 w 2496627"/>
              <a:gd name="connsiteY418" fmla="*/ 36890 h 112464"/>
              <a:gd name="connsiteX419" fmla="*/ 1479583 w 2496627"/>
              <a:gd name="connsiteY419" fmla="*/ 36890 h 112464"/>
              <a:gd name="connsiteX420" fmla="*/ 1472922 w 2496627"/>
              <a:gd name="connsiteY420" fmla="*/ 68785 h 112464"/>
              <a:gd name="connsiteX421" fmla="*/ 1472217 w 2496627"/>
              <a:gd name="connsiteY421" fmla="*/ 74549 h 112464"/>
              <a:gd name="connsiteX422" fmla="*/ 1477725 w 2496627"/>
              <a:gd name="connsiteY422" fmla="*/ 79481 h 112464"/>
              <a:gd name="connsiteX423" fmla="*/ 1483682 w 2496627"/>
              <a:gd name="connsiteY423" fmla="*/ 78328 h 112464"/>
              <a:gd name="connsiteX424" fmla="*/ 1483682 w 2496627"/>
              <a:gd name="connsiteY424" fmla="*/ 86270 h 112464"/>
              <a:gd name="connsiteX425" fmla="*/ 1471385 w 2496627"/>
              <a:gd name="connsiteY425" fmla="*/ 88703 h 112464"/>
              <a:gd name="connsiteX426" fmla="*/ 1458960 w 2496627"/>
              <a:gd name="connsiteY426" fmla="*/ 78712 h 112464"/>
              <a:gd name="connsiteX427" fmla="*/ 1459793 w 2496627"/>
              <a:gd name="connsiteY427" fmla="*/ 70642 h 112464"/>
              <a:gd name="connsiteX428" fmla="*/ 1466966 w 2496627"/>
              <a:gd name="connsiteY428" fmla="*/ 36890 h 112464"/>
              <a:gd name="connsiteX429" fmla="*/ 1460305 w 2496627"/>
              <a:gd name="connsiteY429" fmla="*/ 36890 h 112464"/>
              <a:gd name="connsiteX430" fmla="*/ 1462162 w 2496627"/>
              <a:gd name="connsiteY430" fmla="*/ 27732 h 112464"/>
              <a:gd name="connsiteX431" fmla="*/ 1468823 w 2496627"/>
              <a:gd name="connsiteY431" fmla="*/ 27732 h 112464"/>
              <a:gd name="connsiteX432" fmla="*/ 1472666 w 2496627"/>
              <a:gd name="connsiteY432" fmla="*/ 13322 h 112464"/>
              <a:gd name="connsiteX433" fmla="*/ 1486371 w 2496627"/>
              <a:gd name="connsiteY433" fmla="*/ 10183 h 112464"/>
              <a:gd name="connsiteX434" fmla="*/ 1481568 w 2496627"/>
              <a:gd name="connsiteY434" fmla="*/ 27732 h 112464"/>
              <a:gd name="connsiteX435" fmla="*/ 1495722 w 2496627"/>
              <a:gd name="connsiteY435" fmla="*/ 27732 h 112464"/>
              <a:gd name="connsiteX436" fmla="*/ 1490919 w 2496627"/>
              <a:gd name="connsiteY436" fmla="*/ 36890 h 112464"/>
              <a:gd name="connsiteX437" fmla="*/ 1506290 w 2496627"/>
              <a:gd name="connsiteY437" fmla="*/ 87038 h 112464"/>
              <a:gd name="connsiteX438" fmla="*/ 1493160 w 2496627"/>
              <a:gd name="connsiteY438" fmla="*/ 87038 h 112464"/>
              <a:gd name="connsiteX439" fmla="*/ 1505585 w 2496627"/>
              <a:gd name="connsiteY439" fmla="*/ 28436 h 112464"/>
              <a:gd name="connsiteX440" fmla="*/ 1519035 w 2496627"/>
              <a:gd name="connsiteY440" fmla="*/ 26451 h 112464"/>
              <a:gd name="connsiteX441" fmla="*/ 1506290 w 2496627"/>
              <a:gd name="connsiteY441" fmla="*/ 87038 h 112464"/>
              <a:gd name="connsiteX442" fmla="*/ 1516025 w 2496627"/>
              <a:gd name="connsiteY442" fmla="*/ 19150 h 112464"/>
              <a:gd name="connsiteX443" fmla="*/ 1507443 w 2496627"/>
              <a:gd name="connsiteY443" fmla="*/ 10568 h 112464"/>
              <a:gd name="connsiteX444" fmla="*/ 1516089 w 2496627"/>
              <a:gd name="connsiteY444" fmla="*/ 1921 h 112464"/>
              <a:gd name="connsiteX445" fmla="*/ 1524543 w 2496627"/>
              <a:gd name="connsiteY445" fmla="*/ 10504 h 112464"/>
              <a:gd name="connsiteX446" fmla="*/ 1515961 w 2496627"/>
              <a:gd name="connsiteY446" fmla="*/ 19150 h 112464"/>
              <a:gd name="connsiteX447" fmla="*/ 1548816 w 2496627"/>
              <a:gd name="connsiteY447" fmla="*/ 87230 h 112464"/>
              <a:gd name="connsiteX448" fmla="*/ 1537544 w 2496627"/>
              <a:gd name="connsiteY448" fmla="*/ 87230 h 112464"/>
              <a:gd name="connsiteX449" fmla="*/ 1528642 w 2496627"/>
              <a:gd name="connsiteY449" fmla="*/ 28436 h 112464"/>
              <a:gd name="connsiteX450" fmla="*/ 1541771 w 2496627"/>
              <a:gd name="connsiteY450" fmla="*/ 26451 h 112464"/>
              <a:gd name="connsiteX451" fmla="*/ 1545614 w 2496627"/>
              <a:gd name="connsiteY451" fmla="*/ 59242 h 112464"/>
              <a:gd name="connsiteX452" fmla="*/ 1546318 w 2496627"/>
              <a:gd name="connsiteY452" fmla="*/ 71795 h 112464"/>
              <a:gd name="connsiteX453" fmla="*/ 1552403 w 2496627"/>
              <a:gd name="connsiteY453" fmla="*/ 58922 h 112464"/>
              <a:gd name="connsiteX454" fmla="*/ 1569375 w 2496627"/>
              <a:gd name="connsiteY454" fmla="*/ 27732 h 112464"/>
              <a:gd name="connsiteX455" fmla="*/ 1583337 w 2496627"/>
              <a:gd name="connsiteY455" fmla="*/ 27860 h 112464"/>
              <a:gd name="connsiteX456" fmla="*/ 1548752 w 2496627"/>
              <a:gd name="connsiteY456" fmla="*/ 87294 h 112464"/>
              <a:gd name="connsiteX457" fmla="*/ 1628489 w 2496627"/>
              <a:gd name="connsiteY457" fmla="*/ 54439 h 112464"/>
              <a:gd name="connsiteX458" fmla="*/ 1603319 w 2496627"/>
              <a:gd name="connsiteY458" fmla="*/ 61932 h 112464"/>
              <a:gd name="connsiteX459" fmla="*/ 1596146 w 2496627"/>
              <a:gd name="connsiteY459" fmla="*/ 61484 h 112464"/>
              <a:gd name="connsiteX460" fmla="*/ 1595441 w 2496627"/>
              <a:gd name="connsiteY460" fmla="*/ 67696 h 112464"/>
              <a:gd name="connsiteX461" fmla="*/ 1606201 w 2496627"/>
              <a:gd name="connsiteY461" fmla="*/ 78584 h 112464"/>
              <a:gd name="connsiteX462" fmla="*/ 1622981 w 2496627"/>
              <a:gd name="connsiteY462" fmla="*/ 72116 h 112464"/>
              <a:gd name="connsiteX463" fmla="*/ 1626952 w 2496627"/>
              <a:gd name="connsiteY463" fmla="*/ 80057 h 112464"/>
              <a:gd name="connsiteX464" fmla="*/ 1602807 w 2496627"/>
              <a:gd name="connsiteY464" fmla="*/ 88511 h 112464"/>
              <a:gd name="connsiteX465" fmla="*/ 1581735 w 2496627"/>
              <a:gd name="connsiteY465" fmla="*/ 66864 h 112464"/>
              <a:gd name="connsiteX466" fmla="*/ 1594993 w 2496627"/>
              <a:gd name="connsiteY466" fmla="*/ 34393 h 112464"/>
              <a:gd name="connsiteX467" fmla="*/ 1615039 w 2496627"/>
              <a:gd name="connsiteY467" fmla="*/ 26323 h 112464"/>
              <a:gd name="connsiteX468" fmla="*/ 1633805 w 2496627"/>
              <a:gd name="connsiteY468" fmla="*/ 42142 h 112464"/>
              <a:gd name="connsiteX469" fmla="*/ 1628553 w 2496627"/>
              <a:gd name="connsiteY469" fmla="*/ 54439 h 112464"/>
              <a:gd name="connsiteX470" fmla="*/ 1613374 w 2496627"/>
              <a:gd name="connsiteY470" fmla="*/ 35930 h 112464"/>
              <a:gd name="connsiteX471" fmla="*/ 1598259 w 2496627"/>
              <a:gd name="connsiteY471" fmla="*/ 52325 h 112464"/>
              <a:gd name="connsiteX472" fmla="*/ 1603383 w 2496627"/>
              <a:gd name="connsiteY472" fmla="*/ 52646 h 112464"/>
              <a:gd name="connsiteX473" fmla="*/ 1618242 w 2496627"/>
              <a:gd name="connsiteY473" fmla="*/ 48803 h 112464"/>
              <a:gd name="connsiteX474" fmla="*/ 1620675 w 2496627"/>
              <a:gd name="connsiteY474" fmla="*/ 42975 h 112464"/>
              <a:gd name="connsiteX475" fmla="*/ 1613310 w 2496627"/>
              <a:gd name="connsiteY475" fmla="*/ 35930 h 112464"/>
              <a:gd name="connsiteX476" fmla="*/ 1695224 w 2496627"/>
              <a:gd name="connsiteY476" fmla="*/ 5444 h 112464"/>
              <a:gd name="connsiteX477" fmla="*/ 1693687 w 2496627"/>
              <a:gd name="connsiteY477" fmla="*/ 19854 h 112464"/>
              <a:gd name="connsiteX478" fmla="*/ 1683504 w 2496627"/>
              <a:gd name="connsiteY478" fmla="*/ 67632 h 112464"/>
              <a:gd name="connsiteX479" fmla="*/ 1682095 w 2496627"/>
              <a:gd name="connsiteY479" fmla="*/ 75958 h 112464"/>
              <a:gd name="connsiteX480" fmla="*/ 1684913 w 2496627"/>
              <a:gd name="connsiteY480" fmla="*/ 79097 h 112464"/>
              <a:gd name="connsiteX481" fmla="*/ 1686898 w 2496627"/>
              <a:gd name="connsiteY481" fmla="*/ 78840 h 112464"/>
              <a:gd name="connsiteX482" fmla="*/ 1687603 w 2496627"/>
              <a:gd name="connsiteY482" fmla="*/ 86718 h 112464"/>
              <a:gd name="connsiteX483" fmla="*/ 1678957 w 2496627"/>
              <a:gd name="connsiteY483" fmla="*/ 88255 h 112464"/>
              <a:gd name="connsiteX484" fmla="*/ 1668645 w 2496627"/>
              <a:gd name="connsiteY484" fmla="*/ 79097 h 112464"/>
              <a:gd name="connsiteX485" fmla="*/ 1669798 w 2496627"/>
              <a:gd name="connsiteY485" fmla="*/ 70771 h 112464"/>
              <a:gd name="connsiteX486" fmla="*/ 1680238 w 2496627"/>
              <a:gd name="connsiteY486" fmla="*/ 21904 h 112464"/>
              <a:gd name="connsiteX487" fmla="*/ 1681903 w 2496627"/>
              <a:gd name="connsiteY487" fmla="*/ 9607 h 112464"/>
              <a:gd name="connsiteX488" fmla="*/ 1681198 w 2496627"/>
              <a:gd name="connsiteY488" fmla="*/ 4483 h 112464"/>
              <a:gd name="connsiteX489" fmla="*/ 1694776 w 2496627"/>
              <a:gd name="connsiteY489" fmla="*/ 0 h 112464"/>
              <a:gd name="connsiteX490" fmla="*/ 1695224 w 2496627"/>
              <a:gd name="connsiteY490" fmla="*/ 5380 h 112464"/>
              <a:gd name="connsiteX491" fmla="*/ 1712645 w 2496627"/>
              <a:gd name="connsiteY491" fmla="*/ 87038 h 112464"/>
              <a:gd name="connsiteX492" fmla="*/ 1699515 w 2496627"/>
              <a:gd name="connsiteY492" fmla="*/ 87038 h 112464"/>
              <a:gd name="connsiteX493" fmla="*/ 1711940 w 2496627"/>
              <a:gd name="connsiteY493" fmla="*/ 28436 h 112464"/>
              <a:gd name="connsiteX494" fmla="*/ 1725390 w 2496627"/>
              <a:gd name="connsiteY494" fmla="*/ 26451 h 112464"/>
              <a:gd name="connsiteX495" fmla="*/ 1712645 w 2496627"/>
              <a:gd name="connsiteY495" fmla="*/ 87038 h 112464"/>
              <a:gd name="connsiteX496" fmla="*/ 1722380 w 2496627"/>
              <a:gd name="connsiteY496" fmla="*/ 19150 h 112464"/>
              <a:gd name="connsiteX497" fmla="*/ 1713798 w 2496627"/>
              <a:gd name="connsiteY497" fmla="*/ 10568 h 112464"/>
              <a:gd name="connsiteX498" fmla="*/ 1722444 w 2496627"/>
              <a:gd name="connsiteY498" fmla="*/ 1921 h 112464"/>
              <a:gd name="connsiteX499" fmla="*/ 1730898 w 2496627"/>
              <a:gd name="connsiteY499" fmla="*/ 10504 h 112464"/>
              <a:gd name="connsiteX500" fmla="*/ 1722316 w 2496627"/>
              <a:gd name="connsiteY500" fmla="*/ 19150 h 112464"/>
              <a:gd name="connsiteX501" fmla="*/ 1775602 w 2496627"/>
              <a:gd name="connsiteY501" fmla="*/ 12873 h 112464"/>
              <a:gd name="connsiteX502" fmla="*/ 1768365 w 2496627"/>
              <a:gd name="connsiteY502" fmla="*/ 10632 h 112464"/>
              <a:gd name="connsiteX503" fmla="*/ 1759334 w 2496627"/>
              <a:gd name="connsiteY503" fmla="*/ 18958 h 112464"/>
              <a:gd name="connsiteX504" fmla="*/ 1757669 w 2496627"/>
              <a:gd name="connsiteY504" fmla="*/ 27732 h 112464"/>
              <a:gd name="connsiteX505" fmla="*/ 1773232 w 2496627"/>
              <a:gd name="connsiteY505" fmla="*/ 27732 h 112464"/>
              <a:gd name="connsiteX506" fmla="*/ 1767852 w 2496627"/>
              <a:gd name="connsiteY506" fmla="*/ 36890 h 112464"/>
              <a:gd name="connsiteX507" fmla="*/ 1756004 w 2496627"/>
              <a:gd name="connsiteY507" fmla="*/ 36890 h 112464"/>
              <a:gd name="connsiteX508" fmla="*/ 1746012 w 2496627"/>
              <a:gd name="connsiteY508" fmla="*/ 87743 h 112464"/>
              <a:gd name="connsiteX509" fmla="*/ 1733588 w 2496627"/>
              <a:gd name="connsiteY509" fmla="*/ 112464 h 112464"/>
              <a:gd name="connsiteX510" fmla="*/ 1724942 w 2496627"/>
              <a:gd name="connsiteY510" fmla="*/ 105804 h 112464"/>
              <a:gd name="connsiteX511" fmla="*/ 1733395 w 2496627"/>
              <a:gd name="connsiteY511" fmla="*/ 87422 h 112464"/>
              <a:gd name="connsiteX512" fmla="*/ 1743387 w 2496627"/>
              <a:gd name="connsiteY512" fmla="*/ 36890 h 112464"/>
              <a:gd name="connsiteX513" fmla="*/ 1737559 w 2496627"/>
              <a:gd name="connsiteY513" fmla="*/ 36890 h 112464"/>
              <a:gd name="connsiteX514" fmla="*/ 1739416 w 2496627"/>
              <a:gd name="connsiteY514" fmla="*/ 27732 h 112464"/>
              <a:gd name="connsiteX515" fmla="*/ 1745052 w 2496627"/>
              <a:gd name="connsiteY515" fmla="*/ 27732 h 112464"/>
              <a:gd name="connsiteX516" fmla="*/ 1746461 w 2496627"/>
              <a:gd name="connsiteY516" fmla="*/ 19662 h 112464"/>
              <a:gd name="connsiteX517" fmla="*/ 1756644 w 2496627"/>
              <a:gd name="connsiteY517" fmla="*/ 3843 h 112464"/>
              <a:gd name="connsiteX518" fmla="*/ 1768493 w 2496627"/>
              <a:gd name="connsiteY518" fmla="*/ 1025 h 112464"/>
              <a:gd name="connsiteX519" fmla="*/ 1781045 w 2496627"/>
              <a:gd name="connsiteY519" fmla="*/ 4419 h 112464"/>
              <a:gd name="connsiteX520" fmla="*/ 1775666 w 2496627"/>
              <a:gd name="connsiteY520" fmla="*/ 12873 h 112464"/>
              <a:gd name="connsiteX521" fmla="*/ 1815822 w 2496627"/>
              <a:gd name="connsiteY521" fmla="*/ 54439 h 112464"/>
              <a:gd name="connsiteX522" fmla="*/ 1790652 w 2496627"/>
              <a:gd name="connsiteY522" fmla="*/ 61932 h 112464"/>
              <a:gd name="connsiteX523" fmla="*/ 1783479 w 2496627"/>
              <a:gd name="connsiteY523" fmla="*/ 61484 h 112464"/>
              <a:gd name="connsiteX524" fmla="*/ 1782775 w 2496627"/>
              <a:gd name="connsiteY524" fmla="*/ 67696 h 112464"/>
              <a:gd name="connsiteX525" fmla="*/ 1793534 w 2496627"/>
              <a:gd name="connsiteY525" fmla="*/ 78584 h 112464"/>
              <a:gd name="connsiteX526" fmla="*/ 1810314 w 2496627"/>
              <a:gd name="connsiteY526" fmla="*/ 72116 h 112464"/>
              <a:gd name="connsiteX527" fmla="*/ 1814285 w 2496627"/>
              <a:gd name="connsiteY527" fmla="*/ 80057 h 112464"/>
              <a:gd name="connsiteX528" fmla="*/ 1790140 w 2496627"/>
              <a:gd name="connsiteY528" fmla="*/ 88511 h 112464"/>
              <a:gd name="connsiteX529" fmla="*/ 1769069 w 2496627"/>
              <a:gd name="connsiteY529" fmla="*/ 66864 h 112464"/>
              <a:gd name="connsiteX530" fmla="*/ 1782326 w 2496627"/>
              <a:gd name="connsiteY530" fmla="*/ 34393 h 112464"/>
              <a:gd name="connsiteX531" fmla="*/ 1802373 w 2496627"/>
              <a:gd name="connsiteY531" fmla="*/ 26323 h 112464"/>
              <a:gd name="connsiteX532" fmla="*/ 1821138 w 2496627"/>
              <a:gd name="connsiteY532" fmla="*/ 42142 h 112464"/>
              <a:gd name="connsiteX533" fmla="*/ 1815886 w 2496627"/>
              <a:gd name="connsiteY533" fmla="*/ 54439 h 112464"/>
              <a:gd name="connsiteX534" fmla="*/ 1800708 w 2496627"/>
              <a:gd name="connsiteY534" fmla="*/ 35930 h 112464"/>
              <a:gd name="connsiteX535" fmla="*/ 1785593 w 2496627"/>
              <a:gd name="connsiteY535" fmla="*/ 52325 h 112464"/>
              <a:gd name="connsiteX536" fmla="*/ 1790716 w 2496627"/>
              <a:gd name="connsiteY536" fmla="*/ 52646 h 112464"/>
              <a:gd name="connsiteX537" fmla="*/ 1805575 w 2496627"/>
              <a:gd name="connsiteY537" fmla="*/ 48803 h 112464"/>
              <a:gd name="connsiteX538" fmla="*/ 1808009 w 2496627"/>
              <a:gd name="connsiteY538" fmla="*/ 42975 h 112464"/>
              <a:gd name="connsiteX539" fmla="*/ 1800643 w 2496627"/>
              <a:gd name="connsiteY539" fmla="*/ 35930 h 112464"/>
              <a:gd name="connsiteX540" fmla="*/ 1855531 w 2496627"/>
              <a:gd name="connsiteY540" fmla="*/ 5444 h 112464"/>
              <a:gd name="connsiteX541" fmla="*/ 1853994 w 2496627"/>
              <a:gd name="connsiteY541" fmla="*/ 19854 h 112464"/>
              <a:gd name="connsiteX542" fmla="*/ 1843810 w 2496627"/>
              <a:gd name="connsiteY542" fmla="*/ 67632 h 112464"/>
              <a:gd name="connsiteX543" fmla="*/ 1842401 w 2496627"/>
              <a:gd name="connsiteY543" fmla="*/ 75958 h 112464"/>
              <a:gd name="connsiteX544" fmla="*/ 1845219 w 2496627"/>
              <a:gd name="connsiteY544" fmla="*/ 79097 h 112464"/>
              <a:gd name="connsiteX545" fmla="*/ 1847205 w 2496627"/>
              <a:gd name="connsiteY545" fmla="*/ 78840 h 112464"/>
              <a:gd name="connsiteX546" fmla="*/ 1847909 w 2496627"/>
              <a:gd name="connsiteY546" fmla="*/ 86718 h 112464"/>
              <a:gd name="connsiteX547" fmla="*/ 1839263 w 2496627"/>
              <a:gd name="connsiteY547" fmla="*/ 88255 h 112464"/>
              <a:gd name="connsiteX548" fmla="*/ 1828952 w 2496627"/>
              <a:gd name="connsiteY548" fmla="*/ 79097 h 112464"/>
              <a:gd name="connsiteX549" fmla="*/ 1830104 w 2496627"/>
              <a:gd name="connsiteY549" fmla="*/ 70771 h 112464"/>
              <a:gd name="connsiteX550" fmla="*/ 1840544 w 2496627"/>
              <a:gd name="connsiteY550" fmla="*/ 21904 h 112464"/>
              <a:gd name="connsiteX551" fmla="*/ 1842209 w 2496627"/>
              <a:gd name="connsiteY551" fmla="*/ 9607 h 112464"/>
              <a:gd name="connsiteX552" fmla="*/ 1841505 w 2496627"/>
              <a:gd name="connsiteY552" fmla="*/ 4483 h 112464"/>
              <a:gd name="connsiteX553" fmla="*/ 1855082 w 2496627"/>
              <a:gd name="connsiteY553" fmla="*/ 0 h 112464"/>
              <a:gd name="connsiteX554" fmla="*/ 1855531 w 2496627"/>
              <a:gd name="connsiteY554" fmla="*/ 5380 h 112464"/>
              <a:gd name="connsiteX555" fmla="*/ 1881213 w 2496627"/>
              <a:gd name="connsiteY555" fmla="*/ 88447 h 112464"/>
              <a:gd name="connsiteX556" fmla="*/ 1860590 w 2496627"/>
              <a:gd name="connsiteY556" fmla="*/ 67248 h 112464"/>
              <a:gd name="connsiteX557" fmla="*/ 1894214 w 2496627"/>
              <a:gd name="connsiteY557" fmla="*/ 26323 h 112464"/>
              <a:gd name="connsiteX558" fmla="*/ 1915157 w 2496627"/>
              <a:gd name="connsiteY558" fmla="*/ 47202 h 112464"/>
              <a:gd name="connsiteX559" fmla="*/ 1881149 w 2496627"/>
              <a:gd name="connsiteY559" fmla="*/ 88447 h 112464"/>
              <a:gd name="connsiteX560" fmla="*/ 1892229 w 2496627"/>
              <a:gd name="connsiteY560" fmla="*/ 36186 h 112464"/>
              <a:gd name="connsiteX561" fmla="*/ 1874424 w 2496627"/>
              <a:gd name="connsiteY561" fmla="*/ 68401 h 112464"/>
              <a:gd name="connsiteX562" fmla="*/ 1883583 w 2496627"/>
              <a:gd name="connsiteY562" fmla="*/ 78712 h 112464"/>
              <a:gd name="connsiteX563" fmla="*/ 1901259 w 2496627"/>
              <a:gd name="connsiteY563" fmla="*/ 46753 h 112464"/>
              <a:gd name="connsiteX564" fmla="*/ 1892229 w 2496627"/>
              <a:gd name="connsiteY564" fmla="*/ 36186 h 112464"/>
              <a:gd name="connsiteX565" fmla="*/ 1978947 w 2496627"/>
              <a:gd name="connsiteY565" fmla="*/ 44640 h 112464"/>
              <a:gd name="connsiteX566" fmla="*/ 1969916 w 2496627"/>
              <a:gd name="connsiteY566" fmla="*/ 87038 h 112464"/>
              <a:gd name="connsiteX567" fmla="*/ 1957171 w 2496627"/>
              <a:gd name="connsiteY567" fmla="*/ 87038 h 112464"/>
              <a:gd name="connsiteX568" fmla="*/ 1965497 w 2496627"/>
              <a:gd name="connsiteY568" fmla="*/ 47778 h 112464"/>
              <a:gd name="connsiteX569" fmla="*/ 1966330 w 2496627"/>
              <a:gd name="connsiteY569" fmla="*/ 42014 h 112464"/>
              <a:gd name="connsiteX570" fmla="*/ 1961654 w 2496627"/>
              <a:gd name="connsiteY570" fmla="*/ 37339 h 112464"/>
              <a:gd name="connsiteX571" fmla="*/ 1945387 w 2496627"/>
              <a:gd name="connsiteY571" fmla="*/ 48355 h 112464"/>
              <a:gd name="connsiteX572" fmla="*/ 1937189 w 2496627"/>
              <a:gd name="connsiteY572" fmla="*/ 87038 h 112464"/>
              <a:gd name="connsiteX573" fmla="*/ 1924508 w 2496627"/>
              <a:gd name="connsiteY573" fmla="*/ 87038 h 112464"/>
              <a:gd name="connsiteX574" fmla="*/ 1933154 w 2496627"/>
              <a:gd name="connsiteY574" fmla="*/ 46049 h 112464"/>
              <a:gd name="connsiteX575" fmla="*/ 1934307 w 2496627"/>
              <a:gd name="connsiteY575" fmla="*/ 37018 h 112464"/>
              <a:gd name="connsiteX576" fmla="*/ 1933346 w 2496627"/>
              <a:gd name="connsiteY576" fmla="*/ 30806 h 112464"/>
              <a:gd name="connsiteX577" fmla="*/ 1945323 w 2496627"/>
              <a:gd name="connsiteY577" fmla="*/ 25874 h 112464"/>
              <a:gd name="connsiteX578" fmla="*/ 1946732 w 2496627"/>
              <a:gd name="connsiteY578" fmla="*/ 33240 h 112464"/>
              <a:gd name="connsiteX579" fmla="*/ 1946411 w 2496627"/>
              <a:gd name="connsiteY579" fmla="*/ 37018 h 112464"/>
              <a:gd name="connsiteX580" fmla="*/ 1967739 w 2496627"/>
              <a:gd name="connsiteY580" fmla="*/ 26451 h 112464"/>
              <a:gd name="connsiteX581" fmla="*/ 1979587 w 2496627"/>
              <a:gd name="connsiteY581" fmla="*/ 38171 h 112464"/>
              <a:gd name="connsiteX582" fmla="*/ 1979011 w 2496627"/>
              <a:gd name="connsiteY582" fmla="*/ 44640 h 112464"/>
              <a:gd name="connsiteX583" fmla="*/ 2045490 w 2496627"/>
              <a:gd name="connsiteY583" fmla="*/ 40733 h 112464"/>
              <a:gd name="connsiteX584" fmla="*/ 2039278 w 2496627"/>
              <a:gd name="connsiteY584" fmla="*/ 69682 h 112464"/>
              <a:gd name="connsiteX585" fmla="*/ 2035435 w 2496627"/>
              <a:gd name="connsiteY585" fmla="*/ 89856 h 112464"/>
              <a:gd name="connsiteX586" fmla="*/ 2004245 w 2496627"/>
              <a:gd name="connsiteY586" fmla="*/ 111888 h 112464"/>
              <a:gd name="connsiteX587" fmla="*/ 1983494 w 2496627"/>
              <a:gd name="connsiteY587" fmla="*/ 106636 h 112464"/>
              <a:gd name="connsiteX588" fmla="*/ 1987977 w 2496627"/>
              <a:gd name="connsiteY588" fmla="*/ 97478 h 112464"/>
              <a:gd name="connsiteX589" fmla="*/ 2005333 w 2496627"/>
              <a:gd name="connsiteY589" fmla="*/ 101961 h 112464"/>
              <a:gd name="connsiteX590" fmla="*/ 2022562 w 2496627"/>
              <a:gd name="connsiteY590" fmla="*/ 89920 h 112464"/>
              <a:gd name="connsiteX591" fmla="*/ 2024675 w 2496627"/>
              <a:gd name="connsiteY591" fmla="*/ 81274 h 112464"/>
              <a:gd name="connsiteX592" fmla="*/ 2008408 w 2496627"/>
              <a:gd name="connsiteY592" fmla="*/ 88447 h 112464"/>
              <a:gd name="connsiteX593" fmla="*/ 1990923 w 2496627"/>
              <a:gd name="connsiteY593" fmla="*/ 68273 h 112464"/>
              <a:gd name="connsiteX594" fmla="*/ 2004180 w 2496627"/>
              <a:gd name="connsiteY594" fmla="*/ 34969 h 112464"/>
              <a:gd name="connsiteX595" fmla="*/ 2026340 w 2496627"/>
              <a:gd name="connsiteY595" fmla="*/ 26323 h 112464"/>
              <a:gd name="connsiteX596" fmla="*/ 2048244 w 2496627"/>
              <a:gd name="connsiteY596" fmla="*/ 30870 h 112464"/>
              <a:gd name="connsiteX597" fmla="*/ 2045554 w 2496627"/>
              <a:gd name="connsiteY597" fmla="*/ 40861 h 112464"/>
              <a:gd name="connsiteX598" fmla="*/ 2025252 w 2496627"/>
              <a:gd name="connsiteY598" fmla="*/ 36762 h 112464"/>
              <a:gd name="connsiteX599" fmla="*/ 2013083 w 2496627"/>
              <a:gd name="connsiteY599" fmla="*/ 42270 h 112464"/>
              <a:gd name="connsiteX600" fmla="*/ 2004501 w 2496627"/>
              <a:gd name="connsiteY600" fmla="*/ 67824 h 112464"/>
              <a:gd name="connsiteX601" fmla="*/ 2012250 w 2496627"/>
              <a:gd name="connsiteY601" fmla="*/ 78136 h 112464"/>
              <a:gd name="connsiteX602" fmla="*/ 2026917 w 2496627"/>
              <a:gd name="connsiteY602" fmla="*/ 67568 h 112464"/>
              <a:gd name="connsiteX603" fmla="*/ 2033257 w 2496627"/>
              <a:gd name="connsiteY603" fmla="*/ 38363 h 112464"/>
              <a:gd name="connsiteX604" fmla="*/ 2025316 w 2496627"/>
              <a:gd name="connsiteY604" fmla="*/ 36698 h 112464"/>
              <a:gd name="connsiteX605" fmla="*/ 2110432 w 2496627"/>
              <a:gd name="connsiteY605" fmla="*/ 5444 h 112464"/>
              <a:gd name="connsiteX606" fmla="*/ 2108895 w 2496627"/>
              <a:gd name="connsiteY606" fmla="*/ 19854 h 112464"/>
              <a:gd name="connsiteX607" fmla="*/ 2098712 w 2496627"/>
              <a:gd name="connsiteY607" fmla="*/ 67632 h 112464"/>
              <a:gd name="connsiteX608" fmla="*/ 2097303 w 2496627"/>
              <a:gd name="connsiteY608" fmla="*/ 75958 h 112464"/>
              <a:gd name="connsiteX609" fmla="*/ 2100121 w 2496627"/>
              <a:gd name="connsiteY609" fmla="*/ 79097 h 112464"/>
              <a:gd name="connsiteX610" fmla="*/ 2102106 w 2496627"/>
              <a:gd name="connsiteY610" fmla="*/ 78840 h 112464"/>
              <a:gd name="connsiteX611" fmla="*/ 2102811 w 2496627"/>
              <a:gd name="connsiteY611" fmla="*/ 86718 h 112464"/>
              <a:gd name="connsiteX612" fmla="*/ 2094165 w 2496627"/>
              <a:gd name="connsiteY612" fmla="*/ 88255 h 112464"/>
              <a:gd name="connsiteX613" fmla="*/ 2083853 w 2496627"/>
              <a:gd name="connsiteY613" fmla="*/ 79097 h 112464"/>
              <a:gd name="connsiteX614" fmla="*/ 2085006 w 2496627"/>
              <a:gd name="connsiteY614" fmla="*/ 70771 h 112464"/>
              <a:gd name="connsiteX615" fmla="*/ 2095446 w 2496627"/>
              <a:gd name="connsiteY615" fmla="*/ 21904 h 112464"/>
              <a:gd name="connsiteX616" fmla="*/ 2097111 w 2496627"/>
              <a:gd name="connsiteY616" fmla="*/ 9607 h 112464"/>
              <a:gd name="connsiteX617" fmla="*/ 2096406 w 2496627"/>
              <a:gd name="connsiteY617" fmla="*/ 4483 h 112464"/>
              <a:gd name="connsiteX618" fmla="*/ 2109984 w 2496627"/>
              <a:gd name="connsiteY618" fmla="*/ 0 h 112464"/>
              <a:gd name="connsiteX619" fmla="*/ 2110432 w 2496627"/>
              <a:gd name="connsiteY619" fmla="*/ 5380 h 112464"/>
              <a:gd name="connsiteX620" fmla="*/ 2162950 w 2496627"/>
              <a:gd name="connsiteY620" fmla="*/ 54439 h 112464"/>
              <a:gd name="connsiteX621" fmla="*/ 2137780 w 2496627"/>
              <a:gd name="connsiteY621" fmla="*/ 61932 h 112464"/>
              <a:gd name="connsiteX622" fmla="*/ 2130607 w 2496627"/>
              <a:gd name="connsiteY622" fmla="*/ 61484 h 112464"/>
              <a:gd name="connsiteX623" fmla="*/ 2129902 w 2496627"/>
              <a:gd name="connsiteY623" fmla="*/ 67696 h 112464"/>
              <a:gd name="connsiteX624" fmla="*/ 2140662 w 2496627"/>
              <a:gd name="connsiteY624" fmla="*/ 78584 h 112464"/>
              <a:gd name="connsiteX625" fmla="*/ 2157442 w 2496627"/>
              <a:gd name="connsiteY625" fmla="*/ 72116 h 112464"/>
              <a:gd name="connsiteX626" fmla="*/ 2161413 w 2496627"/>
              <a:gd name="connsiteY626" fmla="*/ 80057 h 112464"/>
              <a:gd name="connsiteX627" fmla="*/ 2137267 w 2496627"/>
              <a:gd name="connsiteY627" fmla="*/ 88511 h 112464"/>
              <a:gd name="connsiteX628" fmla="*/ 2116197 w 2496627"/>
              <a:gd name="connsiteY628" fmla="*/ 66864 h 112464"/>
              <a:gd name="connsiteX629" fmla="*/ 2129454 w 2496627"/>
              <a:gd name="connsiteY629" fmla="*/ 34393 h 112464"/>
              <a:gd name="connsiteX630" fmla="*/ 2149500 w 2496627"/>
              <a:gd name="connsiteY630" fmla="*/ 26323 h 112464"/>
              <a:gd name="connsiteX631" fmla="*/ 2168266 w 2496627"/>
              <a:gd name="connsiteY631" fmla="*/ 42142 h 112464"/>
              <a:gd name="connsiteX632" fmla="*/ 2163014 w 2496627"/>
              <a:gd name="connsiteY632" fmla="*/ 54439 h 112464"/>
              <a:gd name="connsiteX633" fmla="*/ 2147835 w 2496627"/>
              <a:gd name="connsiteY633" fmla="*/ 35930 h 112464"/>
              <a:gd name="connsiteX634" fmla="*/ 2132720 w 2496627"/>
              <a:gd name="connsiteY634" fmla="*/ 52325 h 112464"/>
              <a:gd name="connsiteX635" fmla="*/ 2137844 w 2496627"/>
              <a:gd name="connsiteY635" fmla="*/ 52646 h 112464"/>
              <a:gd name="connsiteX636" fmla="*/ 2152702 w 2496627"/>
              <a:gd name="connsiteY636" fmla="*/ 48803 h 112464"/>
              <a:gd name="connsiteX637" fmla="*/ 2155136 w 2496627"/>
              <a:gd name="connsiteY637" fmla="*/ 42975 h 112464"/>
              <a:gd name="connsiteX638" fmla="*/ 2147771 w 2496627"/>
              <a:gd name="connsiteY638" fmla="*/ 35930 h 112464"/>
              <a:gd name="connsiteX639" fmla="*/ 2226739 w 2496627"/>
              <a:gd name="connsiteY639" fmla="*/ 44384 h 112464"/>
              <a:gd name="connsiteX640" fmla="*/ 2221936 w 2496627"/>
              <a:gd name="connsiteY640" fmla="*/ 67824 h 112464"/>
              <a:gd name="connsiteX641" fmla="*/ 2221103 w 2496627"/>
              <a:gd name="connsiteY641" fmla="*/ 73909 h 112464"/>
              <a:gd name="connsiteX642" fmla="*/ 2224049 w 2496627"/>
              <a:gd name="connsiteY642" fmla="*/ 81146 h 112464"/>
              <a:gd name="connsiteX643" fmla="*/ 2213482 w 2496627"/>
              <a:gd name="connsiteY643" fmla="*/ 89024 h 112464"/>
              <a:gd name="connsiteX644" fmla="*/ 2208999 w 2496627"/>
              <a:gd name="connsiteY644" fmla="*/ 79289 h 112464"/>
              <a:gd name="connsiteX645" fmla="*/ 2191194 w 2496627"/>
              <a:gd name="connsiteY645" fmla="*/ 88447 h 112464"/>
              <a:gd name="connsiteX646" fmla="*/ 2175759 w 2496627"/>
              <a:gd name="connsiteY646" fmla="*/ 69554 h 112464"/>
              <a:gd name="connsiteX647" fmla="*/ 2188312 w 2496627"/>
              <a:gd name="connsiteY647" fmla="*/ 35930 h 112464"/>
              <a:gd name="connsiteX648" fmla="*/ 2211881 w 2496627"/>
              <a:gd name="connsiteY648" fmla="*/ 26323 h 112464"/>
              <a:gd name="connsiteX649" fmla="*/ 2230262 w 2496627"/>
              <a:gd name="connsiteY649" fmla="*/ 30806 h 112464"/>
              <a:gd name="connsiteX650" fmla="*/ 2226739 w 2496627"/>
              <a:gd name="connsiteY650" fmla="*/ 44384 h 112464"/>
              <a:gd name="connsiteX651" fmla="*/ 2210280 w 2496627"/>
              <a:gd name="connsiteY651" fmla="*/ 36506 h 112464"/>
              <a:gd name="connsiteX652" fmla="*/ 2196702 w 2496627"/>
              <a:gd name="connsiteY652" fmla="*/ 43039 h 112464"/>
              <a:gd name="connsiteX653" fmla="*/ 2188952 w 2496627"/>
              <a:gd name="connsiteY653" fmla="*/ 69169 h 112464"/>
              <a:gd name="connsiteX654" fmla="*/ 2195421 w 2496627"/>
              <a:gd name="connsiteY654" fmla="*/ 78072 h 112464"/>
              <a:gd name="connsiteX655" fmla="*/ 2209511 w 2496627"/>
              <a:gd name="connsiteY655" fmla="*/ 66736 h 112464"/>
              <a:gd name="connsiteX656" fmla="*/ 2215852 w 2496627"/>
              <a:gd name="connsiteY656" fmla="*/ 37659 h 112464"/>
              <a:gd name="connsiteX657" fmla="*/ 2210343 w 2496627"/>
              <a:gd name="connsiteY657" fmla="*/ 36506 h 112464"/>
              <a:gd name="connsiteX658" fmla="*/ 2276311 w 2496627"/>
              <a:gd name="connsiteY658" fmla="*/ 39452 h 112464"/>
              <a:gd name="connsiteX659" fmla="*/ 2272212 w 2496627"/>
              <a:gd name="connsiteY659" fmla="*/ 38492 h 112464"/>
              <a:gd name="connsiteX660" fmla="*/ 2258378 w 2496627"/>
              <a:gd name="connsiteY660" fmla="*/ 48931 h 112464"/>
              <a:gd name="connsiteX661" fmla="*/ 2250308 w 2496627"/>
              <a:gd name="connsiteY661" fmla="*/ 87038 h 112464"/>
              <a:gd name="connsiteX662" fmla="*/ 2237563 w 2496627"/>
              <a:gd name="connsiteY662" fmla="*/ 87038 h 112464"/>
              <a:gd name="connsiteX663" fmla="*/ 2246017 w 2496627"/>
              <a:gd name="connsiteY663" fmla="*/ 47458 h 112464"/>
              <a:gd name="connsiteX664" fmla="*/ 2247298 w 2496627"/>
              <a:gd name="connsiteY664" fmla="*/ 37147 h 112464"/>
              <a:gd name="connsiteX665" fmla="*/ 2246465 w 2496627"/>
              <a:gd name="connsiteY665" fmla="*/ 30806 h 112464"/>
              <a:gd name="connsiteX666" fmla="*/ 2258442 w 2496627"/>
              <a:gd name="connsiteY666" fmla="*/ 25874 h 112464"/>
              <a:gd name="connsiteX667" fmla="*/ 2259723 w 2496627"/>
              <a:gd name="connsiteY667" fmla="*/ 33240 h 112464"/>
              <a:gd name="connsiteX668" fmla="*/ 2259402 w 2496627"/>
              <a:gd name="connsiteY668" fmla="*/ 37467 h 112464"/>
              <a:gd name="connsiteX669" fmla="*/ 2277079 w 2496627"/>
              <a:gd name="connsiteY669" fmla="*/ 26323 h 112464"/>
              <a:gd name="connsiteX670" fmla="*/ 2282011 w 2496627"/>
              <a:gd name="connsiteY670" fmla="*/ 27283 h 112464"/>
              <a:gd name="connsiteX671" fmla="*/ 2276375 w 2496627"/>
              <a:gd name="connsiteY671" fmla="*/ 39452 h 112464"/>
              <a:gd name="connsiteX672" fmla="*/ 2334080 w 2496627"/>
              <a:gd name="connsiteY672" fmla="*/ 44640 h 112464"/>
              <a:gd name="connsiteX673" fmla="*/ 2325049 w 2496627"/>
              <a:gd name="connsiteY673" fmla="*/ 87038 h 112464"/>
              <a:gd name="connsiteX674" fmla="*/ 2312304 w 2496627"/>
              <a:gd name="connsiteY674" fmla="*/ 87038 h 112464"/>
              <a:gd name="connsiteX675" fmla="*/ 2320630 w 2496627"/>
              <a:gd name="connsiteY675" fmla="*/ 47778 h 112464"/>
              <a:gd name="connsiteX676" fmla="*/ 2321463 w 2496627"/>
              <a:gd name="connsiteY676" fmla="*/ 42014 h 112464"/>
              <a:gd name="connsiteX677" fmla="*/ 2316788 w 2496627"/>
              <a:gd name="connsiteY677" fmla="*/ 37339 h 112464"/>
              <a:gd name="connsiteX678" fmla="*/ 2300520 w 2496627"/>
              <a:gd name="connsiteY678" fmla="*/ 48355 h 112464"/>
              <a:gd name="connsiteX679" fmla="*/ 2292322 w 2496627"/>
              <a:gd name="connsiteY679" fmla="*/ 87038 h 112464"/>
              <a:gd name="connsiteX680" fmla="*/ 2279641 w 2496627"/>
              <a:gd name="connsiteY680" fmla="*/ 87038 h 112464"/>
              <a:gd name="connsiteX681" fmla="*/ 2288287 w 2496627"/>
              <a:gd name="connsiteY681" fmla="*/ 46049 h 112464"/>
              <a:gd name="connsiteX682" fmla="*/ 2289440 w 2496627"/>
              <a:gd name="connsiteY682" fmla="*/ 37018 h 112464"/>
              <a:gd name="connsiteX683" fmla="*/ 2288479 w 2496627"/>
              <a:gd name="connsiteY683" fmla="*/ 30806 h 112464"/>
              <a:gd name="connsiteX684" fmla="*/ 2300456 w 2496627"/>
              <a:gd name="connsiteY684" fmla="*/ 25874 h 112464"/>
              <a:gd name="connsiteX685" fmla="*/ 2301865 w 2496627"/>
              <a:gd name="connsiteY685" fmla="*/ 33240 h 112464"/>
              <a:gd name="connsiteX686" fmla="*/ 2301545 w 2496627"/>
              <a:gd name="connsiteY686" fmla="*/ 37018 h 112464"/>
              <a:gd name="connsiteX687" fmla="*/ 2322872 w 2496627"/>
              <a:gd name="connsiteY687" fmla="*/ 26451 h 112464"/>
              <a:gd name="connsiteX688" fmla="*/ 2334720 w 2496627"/>
              <a:gd name="connsiteY688" fmla="*/ 38171 h 112464"/>
              <a:gd name="connsiteX689" fmla="*/ 2334144 w 2496627"/>
              <a:gd name="connsiteY689" fmla="*/ 44640 h 112464"/>
              <a:gd name="connsiteX690" fmla="*/ 2392810 w 2496627"/>
              <a:gd name="connsiteY690" fmla="*/ 54439 h 112464"/>
              <a:gd name="connsiteX691" fmla="*/ 2367640 w 2496627"/>
              <a:gd name="connsiteY691" fmla="*/ 61932 h 112464"/>
              <a:gd name="connsiteX692" fmla="*/ 2360467 w 2496627"/>
              <a:gd name="connsiteY692" fmla="*/ 61484 h 112464"/>
              <a:gd name="connsiteX693" fmla="*/ 2359762 w 2496627"/>
              <a:gd name="connsiteY693" fmla="*/ 67696 h 112464"/>
              <a:gd name="connsiteX694" fmla="*/ 2370522 w 2496627"/>
              <a:gd name="connsiteY694" fmla="*/ 78584 h 112464"/>
              <a:gd name="connsiteX695" fmla="*/ 2387302 w 2496627"/>
              <a:gd name="connsiteY695" fmla="*/ 72116 h 112464"/>
              <a:gd name="connsiteX696" fmla="*/ 2391272 w 2496627"/>
              <a:gd name="connsiteY696" fmla="*/ 80057 h 112464"/>
              <a:gd name="connsiteX697" fmla="*/ 2367127 w 2496627"/>
              <a:gd name="connsiteY697" fmla="*/ 88511 h 112464"/>
              <a:gd name="connsiteX698" fmla="*/ 2346056 w 2496627"/>
              <a:gd name="connsiteY698" fmla="*/ 66864 h 112464"/>
              <a:gd name="connsiteX699" fmla="*/ 2359314 w 2496627"/>
              <a:gd name="connsiteY699" fmla="*/ 34393 h 112464"/>
              <a:gd name="connsiteX700" fmla="*/ 2379360 w 2496627"/>
              <a:gd name="connsiteY700" fmla="*/ 26323 h 112464"/>
              <a:gd name="connsiteX701" fmla="*/ 2398125 w 2496627"/>
              <a:gd name="connsiteY701" fmla="*/ 42142 h 112464"/>
              <a:gd name="connsiteX702" fmla="*/ 2392874 w 2496627"/>
              <a:gd name="connsiteY702" fmla="*/ 54439 h 112464"/>
              <a:gd name="connsiteX703" fmla="*/ 2377695 w 2496627"/>
              <a:gd name="connsiteY703" fmla="*/ 35930 h 112464"/>
              <a:gd name="connsiteX704" fmla="*/ 2362580 w 2496627"/>
              <a:gd name="connsiteY704" fmla="*/ 52325 h 112464"/>
              <a:gd name="connsiteX705" fmla="*/ 2367704 w 2496627"/>
              <a:gd name="connsiteY705" fmla="*/ 52646 h 112464"/>
              <a:gd name="connsiteX706" fmla="*/ 2382562 w 2496627"/>
              <a:gd name="connsiteY706" fmla="*/ 48803 h 112464"/>
              <a:gd name="connsiteX707" fmla="*/ 2384996 w 2496627"/>
              <a:gd name="connsiteY707" fmla="*/ 42975 h 112464"/>
              <a:gd name="connsiteX708" fmla="*/ 2377631 w 2496627"/>
              <a:gd name="connsiteY708" fmla="*/ 35930 h 112464"/>
              <a:gd name="connsiteX709" fmla="*/ 2443085 w 2496627"/>
              <a:gd name="connsiteY709" fmla="*/ 39452 h 112464"/>
              <a:gd name="connsiteX710" fmla="*/ 2438987 w 2496627"/>
              <a:gd name="connsiteY710" fmla="*/ 38492 h 112464"/>
              <a:gd name="connsiteX711" fmla="*/ 2425153 w 2496627"/>
              <a:gd name="connsiteY711" fmla="*/ 48931 h 112464"/>
              <a:gd name="connsiteX712" fmla="*/ 2417083 w 2496627"/>
              <a:gd name="connsiteY712" fmla="*/ 87038 h 112464"/>
              <a:gd name="connsiteX713" fmla="*/ 2404338 w 2496627"/>
              <a:gd name="connsiteY713" fmla="*/ 87038 h 112464"/>
              <a:gd name="connsiteX714" fmla="*/ 2412792 w 2496627"/>
              <a:gd name="connsiteY714" fmla="*/ 47458 h 112464"/>
              <a:gd name="connsiteX715" fmla="*/ 2414073 w 2496627"/>
              <a:gd name="connsiteY715" fmla="*/ 37147 h 112464"/>
              <a:gd name="connsiteX716" fmla="*/ 2413240 w 2496627"/>
              <a:gd name="connsiteY716" fmla="*/ 30806 h 112464"/>
              <a:gd name="connsiteX717" fmla="*/ 2425217 w 2496627"/>
              <a:gd name="connsiteY717" fmla="*/ 25874 h 112464"/>
              <a:gd name="connsiteX718" fmla="*/ 2426498 w 2496627"/>
              <a:gd name="connsiteY718" fmla="*/ 33240 h 112464"/>
              <a:gd name="connsiteX719" fmla="*/ 2426177 w 2496627"/>
              <a:gd name="connsiteY719" fmla="*/ 37467 h 112464"/>
              <a:gd name="connsiteX720" fmla="*/ 2443854 w 2496627"/>
              <a:gd name="connsiteY720" fmla="*/ 26323 h 112464"/>
              <a:gd name="connsiteX721" fmla="*/ 2448786 w 2496627"/>
              <a:gd name="connsiteY721" fmla="*/ 27283 h 112464"/>
              <a:gd name="connsiteX722" fmla="*/ 2443149 w 2496627"/>
              <a:gd name="connsiteY722" fmla="*/ 39452 h 112464"/>
              <a:gd name="connsiteX723" fmla="*/ 2491504 w 2496627"/>
              <a:gd name="connsiteY723" fmla="*/ 39772 h 112464"/>
              <a:gd name="connsiteX724" fmla="*/ 2477350 w 2496627"/>
              <a:gd name="connsiteY724" fmla="*/ 35673 h 112464"/>
              <a:gd name="connsiteX725" fmla="*/ 2466590 w 2496627"/>
              <a:gd name="connsiteY725" fmla="*/ 42911 h 112464"/>
              <a:gd name="connsiteX726" fmla="*/ 2472931 w 2496627"/>
              <a:gd name="connsiteY726" fmla="*/ 49828 h 112464"/>
              <a:gd name="connsiteX727" fmla="*/ 2479976 w 2496627"/>
              <a:gd name="connsiteY727" fmla="*/ 52518 h 112464"/>
              <a:gd name="connsiteX728" fmla="*/ 2492016 w 2496627"/>
              <a:gd name="connsiteY728" fmla="*/ 66608 h 112464"/>
              <a:gd name="connsiteX729" fmla="*/ 2464605 w 2496627"/>
              <a:gd name="connsiteY729" fmla="*/ 88767 h 112464"/>
              <a:gd name="connsiteX730" fmla="*/ 2442701 w 2496627"/>
              <a:gd name="connsiteY730" fmla="*/ 82555 h 112464"/>
              <a:gd name="connsiteX731" fmla="*/ 2447825 w 2496627"/>
              <a:gd name="connsiteY731" fmla="*/ 73076 h 112464"/>
              <a:gd name="connsiteX732" fmla="*/ 2466334 w 2496627"/>
              <a:gd name="connsiteY732" fmla="*/ 78904 h 112464"/>
              <a:gd name="connsiteX733" fmla="*/ 2477670 w 2496627"/>
              <a:gd name="connsiteY733" fmla="*/ 70322 h 112464"/>
              <a:gd name="connsiteX734" fmla="*/ 2470177 w 2496627"/>
              <a:gd name="connsiteY734" fmla="*/ 62573 h 112464"/>
              <a:gd name="connsiteX735" fmla="*/ 2463388 w 2496627"/>
              <a:gd name="connsiteY735" fmla="*/ 60011 h 112464"/>
              <a:gd name="connsiteX736" fmla="*/ 2452244 w 2496627"/>
              <a:gd name="connsiteY736" fmla="*/ 45857 h 112464"/>
              <a:gd name="connsiteX737" fmla="*/ 2478118 w 2496627"/>
              <a:gd name="connsiteY737" fmla="*/ 25682 h 112464"/>
              <a:gd name="connsiteX738" fmla="*/ 2496628 w 2496627"/>
              <a:gd name="connsiteY738" fmla="*/ 30742 h 112464"/>
              <a:gd name="connsiteX739" fmla="*/ 2491504 w 2496627"/>
              <a:gd name="connsiteY739" fmla="*/ 39772 h 11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Lst>
            <a:rect l="l" t="t" r="r" b="b"/>
            <a:pathLst>
              <a:path w="2496627" h="112464">
                <a:moveTo>
                  <a:pt x="55271" y="87038"/>
                </a:moveTo>
                <a:lnTo>
                  <a:pt x="41309" y="87038"/>
                </a:lnTo>
                <a:lnTo>
                  <a:pt x="30550" y="48034"/>
                </a:lnTo>
                <a:cubicBezTo>
                  <a:pt x="27860" y="38043"/>
                  <a:pt x="25426" y="27283"/>
                  <a:pt x="25170" y="24337"/>
                </a:cubicBezTo>
                <a:cubicBezTo>
                  <a:pt x="24722" y="28116"/>
                  <a:pt x="22928" y="38748"/>
                  <a:pt x="21327" y="47074"/>
                </a:cubicBezTo>
                <a:lnTo>
                  <a:pt x="13386" y="87038"/>
                </a:lnTo>
                <a:lnTo>
                  <a:pt x="0" y="87038"/>
                </a:lnTo>
                <a:lnTo>
                  <a:pt x="17356" y="6084"/>
                </a:lnTo>
                <a:lnTo>
                  <a:pt x="32215" y="6084"/>
                </a:lnTo>
                <a:lnTo>
                  <a:pt x="44063" y="46882"/>
                </a:lnTo>
                <a:cubicBezTo>
                  <a:pt x="46497" y="55207"/>
                  <a:pt x="47842" y="64110"/>
                  <a:pt x="48162" y="67376"/>
                </a:cubicBezTo>
                <a:cubicBezTo>
                  <a:pt x="48483" y="63854"/>
                  <a:pt x="50276" y="52005"/>
                  <a:pt x="51941" y="43935"/>
                </a:cubicBezTo>
                <a:lnTo>
                  <a:pt x="59562" y="6084"/>
                </a:lnTo>
                <a:lnTo>
                  <a:pt x="72564" y="6084"/>
                </a:lnTo>
                <a:lnTo>
                  <a:pt x="55335" y="87038"/>
                </a:lnTo>
                <a:close/>
                <a:moveTo>
                  <a:pt x="123736" y="70386"/>
                </a:moveTo>
                <a:cubicBezTo>
                  <a:pt x="123288" y="72628"/>
                  <a:pt x="123032" y="74485"/>
                  <a:pt x="123032" y="76214"/>
                </a:cubicBezTo>
                <a:cubicBezTo>
                  <a:pt x="123032" y="79161"/>
                  <a:pt x="123736" y="81466"/>
                  <a:pt x="125145" y="83580"/>
                </a:cubicBezTo>
                <a:lnTo>
                  <a:pt x="114386" y="89216"/>
                </a:lnTo>
                <a:cubicBezTo>
                  <a:pt x="112272" y="86782"/>
                  <a:pt x="110863" y="83580"/>
                  <a:pt x="110863" y="79481"/>
                </a:cubicBezTo>
                <a:lnTo>
                  <a:pt x="110863" y="79032"/>
                </a:lnTo>
                <a:cubicBezTo>
                  <a:pt x="105227" y="85117"/>
                  <a:pt x="98566" y="88767"/>
                  <a:pt x="91393" y="88767"/>
                </a:cubicBezTo>
                <a:cubicBezTo>
                  <a:pt x="82811" y="88767"/>
                  <a:pt x="77815" y="84668"/>
                  <a:pt x="77815" y="76727"/>
                </a:cubicBezTo>
                <a:cubicBezTo>
                  <a:pt x="77815" y="74293"/>
                  <a:pt x="78136" y="71091"/>
                  <a:pt x="78840" y="67696"/>
                </a:cubicBezTo>
                <a:lnTo>
                  <a:pt x="87038" y="28821"/>
                </a:lnTo>
                <a:lnTo>
                  <a:pt x="100295" y="26387"/>
                </a:lnTo>
                <a:lnTo>
                  <a:pt x="92098" y="65263"/>
                </a:lnTo>
                <a:cubicBezTo>
                  <a:pt x="91393" y="68337"/>
                  <a:pt x="90945" y="71347"/>
                  <a:pt x="90945" y="73140"/>
                </a:cubicBezTo>
                <a:cubicBezTo>
                  <a:pt x="90945" y="76791"/>
                  <a:pt x="92674" y="78776"/>
                  <a:pt x="95620" y="78776"/>
                </a:cubicBezTo>
                <a:cubicBezTo>
                  <a:pt x="100744" y="78776"/>
                  <a:pt x="107917" y="73717"/>
                  <a:pt x="111888" y="67184"/>
                </a:cubicBezTo>
                <a:lnTo>
                  <a:pt x="120086" y="29077"/>
                </a:lnTo>
                <a:lnTo>
                  <a:pt x="133087" y="26643"/>
                </a:lnTo>
                <a:lnTo>
                  <a:pt x="123736" y="70450"/>
                </a:lnTo>
                <a:close/>
                <a:moveTo>
                  <a:pt x="179072" y="39452"/>
                </a:moveTo>
                <a:cubicBezTo>
                  <a:pt x="177919" y="38748"/>
                  <a:pt x="176702" y="38492"/>
                  <a:pt x="174973" y="38492"/>
                </a:cubicBezTo>
                <a:cubicBezTo>
                  <a:pt x="170874" y="38492"/>
                  <a:pt x="166327" y="41630"/>
                  <a:pt x="161139" y="48931"/>
                </a:cubicBezTo>
                <a:lnTo>
                  <a:pt x="153069" y="87038"/>
                </a:lnTo>
                <a:lnTo>
                  <a:pt x="140324" y="87038"/>
                </a:lnTo>
                <a:lnTo>
                  <a:pt x="148778" y="47458"/>
                </a:lnTo>
                <a:cubicBezTo>
                  <a:pt x="149739" y="43103"/>
                  <a:pt x="150059" y="39836"/>
                  <a:pt x="150059" y="37147"/>
                </a:cubicBezTo>
                <a:cubicBezTo>
                  <a:pt x="150059" y="34713"/>
                  <a:pt x="149803" y="32663"/>
                  <a:pt x="149226" y="30806"/>
                </a:cubicBezTo>
                <a:lnTo>
                  <a:pt x="161203" y="25874"/>
                </a:lnTo>
                <a:cubicBezTo>
                  <a:pt x="162036" y="27860"/>
                  <a:pt x="162484" y="30550"/>
                  <a:pt x="162484" y="33240"/>
                </a:cubicBezTo>
                <a:cubicBezTo>
                  <a:pt x="162484" y="34649"/>
                  <a:pt x="162356" y="36058"/>
                  <a:pt x="162164" y="37467"/>
                </a:cubicBezTo>
                <a:cubicBezTo>
                  <a:pt x="167543" y="30678"/>
                  <a:pt x="174140" y="26323"/>
                  <a:pt x="179840" y="26323"/>
                </a:cubicBezTo>
                <a:cubicBezTo>
                  <a:pt x="181954" y="26323"/>
                  <a:pt x="182978" y="26579"/>
                  <a:pt x="184772" y="27283"/>
                </a:cubicBezTo>
                <a:lnTo>
                  <a:pt x="179136" y="39452"/>
                </a:lnTo>
                <a:close/>
                <a:moveTo>
                  <a:pt x="218780" y="36890"/>
                </a:moveTo>
                <a:lnTo>
                  <a:pt x="207444" y="36890"/>
                </a:lnTo>
                <a:lnTo>
                  <a:pt x="200783" y="68785"/>
                </a:lnTo>
                <a:cubicBezTo>
                  <a:pt x="200335" y="71027"/>
                  <a:pt x="200079" y="73012"/>
                  <a:pt x="200079" y="74549"/>
                </a:cubicBezTo>
                <a:cubicBezTo>
                  <a:pt x="200079" y="78328"/>
                  <a:pt x="201808" y="79481"/>
                  <a:pt x="205587" y="79481"/>
                </a:cubicBezTo>
                <a:cubicBezTo>
                  <a:pt x="207444" y="79481"/>
                  <a:pt x="209685" y="79161"/>
                  <a:pt x="211543" y="78328"/>
                </a:cubicBezTo>
                <a:lnTo>
                  <a:pt x="211543" y="86270"/>
                </a:lnTo>
                <a:cubicBezTo>
                  <a:pt x="207444" y="87935"/>
                  <a:pt x="203345" y="88703"/>
                  <a:pt x="199246" y="88703"/>
                </a:cubicBezTo>
                <a:cubicBezTo>
                  <a:pt x="191304" y="88703"/>
                  <a:pt x="186821" y="84733"/>
                  <a:pt x="186821" y="78712"/>
                </a:cubicBezTo>
                <a:cubicBezTo>
                  <a:pt x="186821" y="76599"/>
                  <a:pt x="187077" y="73589"/>
                  <a:pt x="187654" y="70642"/>
                </a:cubicBezTo>
                <a:lnTo>
                  <a:pt x="194827" y="36890"/>
                </a:lnTo>
                <a:lnTo>
                  <a:pt x="188166" y="36890"/>
                </a:lnTo>
                <a:lnTo>
                  <a:pt x="190023" y="27732"/>
                </a:lnTo>
                <a:lnTo>
                  <a:pt x="196684" y="27732"/>
                </a:lnTo>
                <a:cubicBezTo>
                  <a:pt x="197837" y="22352"/>
                  <a:pt x="199054" y="17741"/>
                  <a:pt x="200527" y="13322"/>
                </a:cubicBezTo>
                <a:lnTo>
                  <a:pt x="214233" y="10183"/>
                </a:lnTo>
                <a:cubicBezTo>
                  <a:pt x="212568" y="15243"/>
                  <a:pt x="210582" y="22160"/>
                  <a:pt x="209429" y="27732"/>
                </a:cubicBezTo>
                <a:lnTo>
                  <a:pt x="223583" y="27732"/>
                </a:lnTo>
                <a:lnTo>
                  <a:pt x="218780" y="36890"/>
                </a:lnTo>
                <a:close/>
                <a:moveTo>
                  <a:pt x="268736" y="70386"/>
                </a:moveTo>
                <a:cubicBezTo>
                  <a:pt x="268287" y="72628"/>
                  <a:pt x="268031" y="74485"/>
                  <a:pt x="268031" y="76214"/>
                </a:cubicBezTo>
                <a:cubicBezTo>
                  <a:pt x="268031" y="79161"/>
                  <a:pt x="268736" y="81466"/>
                  <a:pt x="270145" y="83580"/>
                </a:cubicBezTo>
                <a:lnTo>
                  <a:pt x="259385" y="89216"/>
                </a:lnTo>
                <a:cubicBezTo>
                  <a:pt x="257271" y="86782"/>
                  <a:pt x="255862" y="83580"/>
                  <a:pt x="255862" y="79481"/>
                </a:cubicBezTo>
                <a:lnTo>
                  <a:pt x="255862" y="79032"/>
                </a:lnTo>
                <a:cubicBezTo>
                  <a:pt x="250226" y="85117"/>
                  <a:pt x="243566" y="88767"/>
                  <a:pt x="236393" y="88767"/>
                </a:cubicBezTo>
                <a:cubicBezTo>
                  <a:pt x="227810" y="88767"/>
                  <a:pt x="222815" y="84668"/>
                  <a:pt x="222815" y="76727"/>
                </a:cubicBezTo>
                <a:cubicBezTo>
                  <a:pt x="222815" y="74293"/>
                  <a:pt x="223135" y="71091"/>
                  <a:pt x="223840" y="67696"/>
                </a:cubicBezTo>
                <a:lnTo>
                  <a:pt x="232037" y="28821"/>
                </a:lnTo>
                <a:lnTo>
                  <a:pt x="245295" y="26387"/>
                </a:lnTo>
                <a:lnTo>
                  <a:pt x="237097" y="65263"/>
                </a:lnTo>
                <a:cubicBezTo>
                  <a:pt x="236393" y="68337"/>
                  <a:pt x="235944" y="71347"/>
                  <a:pt x="235944" y="73140"/>
                </a:cubicBezTo>
                <a:cubicBezTo>
                  <a:pt x="235944" y="76791"/>
                  <a:pt x="237673" y="78776"/>
                  <a:pt x="240620" y="78776"/>
                </a:cubicBezTo>
                <a:cubicBezTo>
                  <a:pt x="245743" y="78776"/>
                  <a:pt x="252916" y="73717"/>
                  <a:pt x="256887" y="67184"/>
                </a:cubicBezTo>
                <a:lnTo>
                  <a:pt x="265085" y="29077"/>
                </a:lnTo>
                <a:lnTo>
                  <a:pt x="278086" y="26643"/>
                </a:lnTo>
                <a:lnTo>
                  <a:pt x="268736" y="70450"/>
                </a:lnTo>
                <a:close/>
                <a:moveTo>
                  <a:pt x="324007" y="39452"/>
                </a:moveTo>
                <a:cubicBezTo>
                  <a:pt x="322854" y="38748"/>
                  <a:pt x="321637" y="38492"/>
                  <a:pt x="319908" y="38492"/>
                </a:cubicBezTo>
                <a:cubicBezTo>
                  <a:pt x="315809" y="38492"/>
                  <a:pt x="311262" y="41630"/>
                  <a:pt x="306074" y="48931"/>
                </a:cubicBezTo>
                <a:lnTo>
                  <a:pt x="298004" y="87038"/>
                </a:lnTo>
                <a:lnTo>
                  <a:pt x="285259" y="87038"/>
                </a:lnTo>
                <a:lnTo>
                  <a:pt x="293713" y="47458"/>
                </a:lnTo>
                <a:cubicBezTo>
                  <a:pt x="294674" y="43103"/>
                  <a:pt x="294994" y="39836"/>
                  <a:pt x="294994" y="37147"/>
                </a:cubicBezTo>
                <a:cubicBezTo>
                  <a:pt x="294994" y="34713"/>
                  <a:pt x="294738" y="32663"/>
                  <a:pt x="294162" y="30806"/>
                </a:cubicBezTo>
                <a:lnTo>
                  <a:pt x="306138" y="25874"/>
                </a:lnTo>
                <a:cubicBezTo>
                  <a:pt x="306971" y="27860"/>
                  <a:pt x="307419" y="30550"/>
                  <a:pt x="307419" y="33240"/>
                </a:cubicBezTo>
                <a:cubicBezTo>
                  <a:pt x="307419" y="34649"/>
                  <a:pt x="307291" y="36058"/>
                  <a:pt x="307099" y="37467"/>
                </a:cubicBezTo>
                <a:cubicBezTo>
                  <a:pt x="312479" y="30678"/>
                  <a:pt x="319075" y="26323"/>
                  <a:pt x="324776" y="26323"/>
                </a:cubicBezTo>
                <a:cubicBezTo>
                  <a:pt x="326889" y="26323"/>
                  <a:pt x="327914" y="26579"/>
                  <a:pt x="329707" y="27283"/>
                </a:cubicBezTo>
                <a:lnTo>
                  <a:pt x="324071" y="39452"/>
                </a:lnTo>
                <a:close/>
                <a:moveTo>
                  <a:pt x="340915" y="87038"/>
                </a:moveTo>
                <a:lnTo>
                  <a:pt x="327786" y="87038"/>
                </a:lnTo>
                <a:lnTo>
                  <a:pt x="340210" y="28436"/>
                </a:lnTo>
                <a:lnTo>
                  <a:pt x="353660" y="26451"/>
                </a:lnTo>
                <a:lnTo>
                  <a:pt x="340915" y="87038"/>
                </a:lnTo>
                <a:close/>
                <a:moveTo>
                  <a:pt x="350650" y="19150"/>
                </a:moveTo>
                <a:cubicBezTo>
                  <a:pt x="345975" y="19150"/>
                  <a:pt x="342068" y="15307"/>
                  <a:pt x="342068" y="10568"/>
                </a:cubicBezTo>
                <a:cubicBezTo>
                  <a:pt x="342068" y="5828"/>
                  <a:pt x="345911" y="1921"/>
                  <a:pt x="350714" y="1921"/>
                </a:cubicBezTo>
                <a:cubicBezTo>
                  <a:pt x="355517" y="1921"/>
                  <a:pt x="359168" y="5764"/>
                  <a:pt x="359168" y="10504"/>
                </a:cubicBezTo>
                <a:cubicBezTo>
                  <a:pt x="359168" y="15243"/>
                  <a:pt x="355389" y="19150"/>
                  <a:pt x="350586" y="19150"/>
                </a:cubicBezTo>
                <a:close/>
                <a:moveTo>
                  <a:pt x="414952" y="44640"/>
                </a:moveTo>
                <a:lnTo>
                  <a:pt x="405921" y="87038"/>
                </a:lnTo>
                <a:lnTo>
                  <a:pt x="393176" y="87038"/>
                </a:lnTo>
                <a:lnTo>
                  <a:pt x="401502" y="47778"/>
                </a:lnTo>
                <a:cubicBezTo>
                  <a:pt x="402079" y="45216"/>
                  <a:pt x="402335" y="43295"/>
                  <a:pt x="402335" y="42014"/>
                </a:cubicBezTo>
                <a:cubicBezTo>
                  <a:pt x="402335" y="38620"/>
                  <a:pt x="400798" y="37339"/>
                  <a:pt x="397659" y="37339"/>
                </a:cubicBezTo>
                <a:cubicBezTo>
                  <a:pt x="393432" y="37339"/>
                  <a:pt x="387604" y="40285"/>
                  <a:pt x="381392" y="48355"/>
                </a:cubicBezTo>
                <a:lnTo>
                  <a:pt x="373194" y="87038"/>
                </a:lnTo>
                <a:lnTo>
                  <a:pt x="360513" y="87038"/>
                </a:lnTo>
                <a:lnTo>
                  <a:pt x="369159" y="46049"/>
                </a:lnTo>
                <a:cubicBezTo>
                  <a:pt x="369864" y="42398"/>
                  <a:pt x="370312" y="39516"/>
                  <a:pt x="370312" y="37018"/>
                </a:cubicBezTo>
                <a:cubicBezTo>
                  <a:pt x="370312" y="34777"/>
                  <a:pt x="369992" y="32791"/>
                  <a:pt x="369351" y="30806"/>
                </a:cubicBezTo>
                <a:lnTo>
                  <a:pt x="381328" y="25874"/>
                </a:lnTo>
                <a:cubicBezTo>
                  <a:pt x="382160" y="27732"/>
                  <a:pt x="382737" y="30422"/>
                  <a:pt x="382737" y="33240"/>
                </a:cubicBezTo>
                <a:cubicBezTo>
                  <a:pt x="382737" y="34393"/>
                  <a:pt x="382609" y="35673"/>
                  <a:pt x="382417" y="37018"/>
                </a:cubicBezTo>
                <a:cubicBezTo>
                  <a:pt x="388053" y="30230"/>
                  <a:pt x="395546" y="26451"/>
                  <a:pt x="403744" y="26451"/>
                </a:cubicBezTo>
                <a:cubicBezTo>
                  <a:pt x="411109" y="26451"/>
                  <a:pt x="415592" y="30998"/>
                  <a:pt x="415592" y="38171"/>
                </a:cubicBezTo>
                <a:cubicBezTo>
                  <a:pt x="415592" y="40157"/>
                  <a:pt x="415464" y="42654"/>
                  <a:pt x="415016" y="44640"/>
                </a:cubicBezTo>
                <a:close/>
                <a:moveTo>
                  <a:pt x="481559" y="40733"/>
                </a:moveTo>
                <a:lnTo>
                  <a:pt x="475347" y="69682"/>
                </a:lnTo>
                <a:cubicBezTo>
                  <a:pt x="473361" y="78712"/>
                  <a:pt x="472529" y="85373"/>
                  <a:pt x="471504" y="89856"/>
                </a:cubicBezTo>
                <a:cubicBezTo>
                  <a:pt x="467725" y="106508"/>
                  <a:pt x="455685" y="111888"/>
                  <a:pt x="440314" y="111888"/>
                </a:cubicBezTo>
                <a:cubicBezTo>
                  <a:pt x="432692" y="111888"/>
                  <a:pt x="425775" y="110159"/>
                  <a:pt x="419563" y="106636"/>
                </a:cubicBezTo>
                <a:lnTo>
                  <a:pt x="424046" y="97478"/>
                </a:lnTo>
                <a:cubicBezTo>
                  <a:pt x="429106" y="100552"/>
                  <a:pt x="434614" y="101961"/>
                  <a:pt x="441403" y="101961"/>
                </a:cubicBezTo>
                <a:cubicBezTo>
                  <a:pt x="451394" y="101961"/>
                  <a:pt x="456389" y="98182"/>
                  <a:pt x="458631" y="89920"/>
                </a:cubicBezTo>
                <a:cubicBezTo>
                  <a:pt x="458951" y="88639"/>
                  <a:pt x="460360" y="82299"/>
                  <a:pt x="460744" y="81274"/>
                </a:cubicBezTo>
                <a:cubicBezTo>
                  <a:pt x="456197" y="86334"/>
                  <a:pt x="450753" y="88447"/>
                  <a:pt x="444477" y="88447"/>
                </a:cubicBezTo>
                <a:cubicBezTo>
                  <a:pt x="432756" y="88447"/>
                  <a:pt x="426992" y="81658"/>
                  <a:pt x="426992" y="68273"/>
                </a:cubicBezTo>
                <a:cubicBezTo>
                  <a:pt x="426992" y="56104"/>
                  <a:pt x="432052" y="42398"/>
                  <a:pt x="440250" y="34969"/>
                </a:cubicBezTo>
                <a:cubicBezTo>
                  <a:pt x="446206" y="29589"/>
                  <a:pt x="453635" y="26323"/>
                  <a:pt x="462410" y="26323"/>
                </a:cubicBezTo>
                <a:cubicBezTo>
                  <a:pt x="472016" y="26323"/>
                  <a:pt x="477845" y="27604"/>
                  <a:pt x="484313" y="30870"/>
                </a:cubicBezTo>
                <a:cubicBezTo>
                  <a:pt x="483993" y="31895"/>
                  <a:pt x="482456" y="37082"/>
                  <a:pt x="481623" y="40861"/>
                </a:cubicBezTo>
                <a:close/>
                <a:moveTo>
                  <a:pt x="461257" y="36762"/>
                </a:moveTo>
                <a:cubicBezTo>
                  <a:pt x="457158" y="36762"/>
                  <a:pt x="452098" y="38748"/>
                  <a:pt x="449088" y="42270"/>
                </a:cubicBezTo>
                <a:cubicBezTo>
                  <a:pt x="444157" y="47906"/>
                  <a:pt x="440506" y="59819"/>
                  <a:pt x="440506" y="67824"/>
                </a:cubicBezTo>
                <a:cubicBezTo>
                  <a:pt x="440506" y="74741"/>
                  <a:pt x="443324" y="78136"/>
                  <a:pt x="448256" y="78136"/>
                </a:cubicBezTo>
                <a:cubicBezTo>
                  <a:pt x="453507" y="78136"/>
                  <a:pt x="459271" y="73909"/>
                  <a:pt x="462922" y="67568"/>
                </a:cubicBezTo>
                <a:lnTo>
                  <a:pt x="469262" y="38363"/>
                </a:lnTo>
                <a:cubicBezTo>
                  <a:pt x="467405" y="37211"/>
                  <a:pt x="464715" y="36698"/>
                  <a:pt x="461321" y="36698"/>
                </a:cubicBezTo>
                <a:close/>
                <a:moveTo>
                  <a:pt x="561488" y="40989"/>
                </a:moveTo>
                <a:cubicBezTo>
                  <a:pt x="558414" y="37915"/>
                  <a:pt x="554827" y="36634"/>
                  <a:pt x="551305" y="36634"/>
                </a:cubicBezTo>
                <a:cubicBezTo>
                  <a:pt x="547782" y="36634"/>
                  <a:pt x="544260" y="38363"/>
                  <a:pt x="541698" y="41438"/>
                </a:cubicBezTo>
                <a:cubicBezTo>
                  <a:pt x="537471" y="46561"/>
                  <a:pt x="533500" y="58986"/>
                  <a:pt x="533500" y="68145"/>
                </a:cubicBezTo>
                <a:cubicBezTo>
                  <a:pt x="533500" y="75190"/>
                  <a:pt x="536639" y="78712"/>
                  <a:pt x="542275" y="78712"/>
                </a:cubicBezTo>
                <a:cubicBezTo>
                  <a:pt x="546758" y="78712"/>
                  <a:pt x="551433" y="76343"/>
                  <a:pt x="555724" y="72500"/>
                </a:cubicBezTo>
                <a:lnTo>
                  <a:pt x="560399" y="80570"/>
                </a:lnTo>
                <a:cubicBezTo>
                  <a:pt x="553867" y="85821"/>
                  <a:pt x="547526" y="88447"/>
                  <a:pt x="539457" y="88447"/>
                </a:cubicBezTo>
                <a:cubicBezTo>
                  <a:pt x="526199" y="88447"/>
                  <a:pt x="519538" y="81082"/>
                  <a:pt x="519538" y="68145"/>
                </a:cubicBezTo>
                <a:cubicBezTo>
                  <a:pt x="519538" y="53991"/>
                  <a:pt x="526583" y="39772"/>
                  <a:pt x="534653" y="32984"/>
                </a:cubicBezTo>
                <a:cubicBezTo>
                  <a:pt x="540033" y="28436"/>
                  <a:pt x="545925" y="26067"/>
                  <a:pt x="553418" y="26067"/>
                </a:cubicBezTo>
                <a:cubicBezTo>
                  <a:pt x="559055" y="26067"/>
                  <a:pt x="564434" y="28052"/>
                  <a:pt x="568533" y="32279"/>
                </a:cubicBezTo>
                <a:lnTo>
                  <a:pt x="561488" y="40925"/>
                </a:lnTo>
                <a:close/>
                <a:moveTo>
                  <a:pt x="590437" y="88447"/>
                </a:moveTo>
                <a:cubicBezTo>
                  <a:pt x="577308" y="88447"/>
                  <a:pt x="569814" y="80826"/>
                  <a:pt x="569814" y="67248"/>
                </a:cubicBezTo>
                <a:cubicBezTo>
                  <a:pt x="569814" y="44384"/>
                  <a:pt x="583776" y="26323"/>
                  <a:pt x="603438" y="26323"/>
                </a:cubicBezTo>
                <a:cubicBezTo>
                  <a:pt x="617016" y="26323"/>
                  <a:pt x="624381" y="34200"/>
                  <a:pt x="624381" y="47202"/>
                </a:cubicBezTo>
                <a:cubicBezTo>
                  <a:pt x="624381" y="68849"/>
                  <a:pt x="612212" y="88447"/>
                  <a:pt x="590373" y="88447"/>
                </a:cubicBezTo>
                <a:close/>
                <a:moveTo>
                  <a:pt x="601453" y="36186"/>
                </a:moveTo>
                <a:cubicBezTo>
                  <a:pt x="589732" y="36186"/>
                  <a:pt x="583648" y="54951"/>
                  <a:pt x="583648" y="68401"/>
                </a:cubicBezTo>
                <a:cubicBezTo>
                  <a:pt x="583648" y="75574"/>
                  <a:pt x="587042" y="78712"/>
                  <a:pt x="592807" y="78712"/>
                </a:cubicBezTo>
                <a:cubicBezTo>
                  <a:pt x="604271" y="78712"/>
                  <a:pt x="610483" y="61164"/>
                  <a:pt x="610483" y="46753"/>
                </a:cubicBezTo>
                <a:cubicBezTo>
                  <a:pt x="610483" y="38812"/>
                  <a:pt x="606704" y="36186"/>
                  <a:pt x="601453" y="36186"/>
                </a:cubicBezTo>
                <a:close/>
                <a:moveTo>
                  <a:pt x="688171" y="44640"/>
                </a:moveTo>
                <a:lnTo>
                  <a:pt x="679140" y="87038"/>
                </a:lnTo>
                <a:lnTo>
                  <a:pt x="666395" y="87038"/>
                </a:lnTo>
                <a:lnTo>
                  <a:pt x="674721" y="47778"/>
                </a:lnTo>
                <a:cubicBezTo>
                  <a:pt x="675297" y="45216"/>
                  <a:pt x="675554" y="43295"/>
                  <a:pt x="675554" y="42014"/>
                </a:cubicBezTo>
                <a:cubicBezTo>
                  <a:pt x="675554" y="38620"/>
                  <a:pt x="674016" y="37339"/>
                  <a:pt x="670878" y="37339"/>
                </a:cubicBezTo>
                <a:cubicBezTo>
                  <a:pt x="666651" y="37339"/>
                  <a:pt x="660823" y="40285"/>
                  <a:pt x="654611" y="48355"/>
                </a:cubicBezTo>
                <a:lnTo>
                  <a:pt x="646413" y="87038"/>
                </a:lnTo>
                <a:lnTo>
                  <a:pt x="633732" y="87038"/>
                </a:lnTo>
                <a:lnTo>
                  <a:pt x="642378" y="46049"/>
                </a:lnTo>
                <a:cubicBezTo>
                  <a:pt x="643082" y="42398"/>
                  <a:pt x="643531" y="39516"/>
                  <a:pt x="643531" y="37018"/>
                </a:cubicBezTo>
                <a:cubicBezTo>
                  <a:pt x="643531" y="34777"/>
                  <a:pt x="643210" y="32791"/>
                  <a:pt x="642570" y="30806"/>
                </a:cubicBezTo>
                <a:lnTo>
                  <a:pt x="654547" y="25874"/>
                </a:lnTo>
                <a:cubicBezTo>
                  <a:pt x="655379" y="27732"/>
                  <a:pt x="655956" y="30422"/>
                  <a:pt x="655956" y="33240"/>
                </a:cubicBezTo>
                <a:cubicBezTo>
                  <a:pt x="655956" y="34393"/>
                  <a:pt x="655827" y="35673"/>
                  <a:pt x="655635" y="37018"/>
                </a:cubicBezTo>
                <a:cubicBezTo>
                  <a:pt x="661271" y="30230"/>
                  <a:pt x="668765" y="26451"/>
                  <a:pt x="676963" y="26451"/>
                </a:cubicBezTo>
                <a:cubicBezTo>
                  <a:pt x="684328" y="26451"/>
                  <a:pt x="688811" y="30998"/>
                  <a:pt x="688811" y="38171"/>
                </a:cubicBezTo>
                <a:cubicBezTo>
                  <a:pt x="688811" y="40157"/>
                  <a:pt x="688683" y="42654"/>
                  <a:pt x="688235" y="44640"/>
                </a:cubicBezTo>
                <a:close/>
                <a:moveTo>
                  <a:pt x="747028" y="87038"/>
                </a:moveTo>
                <a:lnTo>
                  <a:pt x="733899" y="87038"/>
                </a:lnTo>
                <a:lnTo>
                  <a:pt x="744531" y="36890"/>
                </a:lnTo>
                <a:lnTo>
                  <a:pt x="722499" y="36890"/>
                </a:lnTo>
                <a:lnTo>
                  <a:pt x="712508" y="87743"/>
                </a:lnTo>
                <a:cubicBezTo>
                  <a:pt x="710394" y="98759"/>
                  <a:pt x="705463" y="106956"/>
                  <a:pt x="700083" y="112464"/>
                </a:cubicBezTo>
                <a:lnTo>
                  <a:pt x="691437" y="105804"/>
                </a:lnTo>
                <a:cubicBezTo>
                  <a:pt x="694831" y="101705"/>
                  <a:pt x="698354" y="95044"/>
                  <a:pt x="699891" y="87422"/>
                </a:cubicBezTo>
                <a:lnTo>
                  <a:pt x="709882" y="36890"/>
                </a:lnTo>
                <a:lnTo>
                  <a:pt x="703926" y="36890"/>
                </a:lnTo>
                <a:lnTo>
                  <a:pt x="705911" y="27732"/>
                </a:lnTo>
                <a:lnTo>
                  <a:pt x="711675" y="27732"/>
                </a:lnTo>
                <a:lnTo>
                  <a:pt x="713212" y="19662"/>
                </a:lnTo>
                <a:cubicBezTo>
                  <a:pt x="714621" y="11913"/>
                  <a:pt x="718016" y="6661"/>
                  <a:pt x="723204" y="3843"/>
                </a:cubicBezTo>
                <a:cubicBezTo>
                  <a:pt x="726598" y="1985"/>
                  <a:pt x="730441" y="1025"/>
                  <a:pt x="735052" y="1025"/>
                </a:cubicBezTo>
                <a:cubicBezTo>
                  <a:pt x="740112" y="1025"/>
                  <a:pt x="744211" y="1857"/>
                  <a:pt x="747221" y="3971"/>
                </a:cubicBezTo>
                <a:lnTo>
                  <a:pt x="741969" y="12425"/>
                </a:lnTo>
                <a:cubicBezTo>
                  <a:pt x="740240" y="11272"/>
                  <a:pt x="737422" y="10696"/>
                  <a:pt x="734796" y="10696"/>
                </a:cubicBezTo>
                <a:cubicBezTo>
                  <a:pt x="730313" y="10696"/>
                  <a:pt x="726854" y="13770"/>
                  <a:pt x="725893" y="19022"/>
                </a:cubicBezTo>
                <a:lnTo>
                  <a:pt x="724228" y="27796"/>
                </a:lnTo>
                <a:lnTo>
                  <a:pt x="759645" y="27796"/>
                </a:lnTo>
                <a:lnTo>
                  <a:pt x="747093" y="87102"/>
                </a:lnTo>
                <a:close/>
                <a:moveTo>
                  <a:pt x="756763" y="19150"/>
                </a:moveTo>
                <a:cubicBezTo>
                  <a:pt x="752088" y="19150"/>
                  <a:pt x="748181" y="15307"/>
                  <a:pt x="748181" y="10568"/>
                </a:cubicBezTo>
                <a:cubicBezTo>
                  <a:pt x="748181" y="5828"/>
                  <a:pt x="752024" y="1921"/>
                  <a:pt x="756828" y="1921"/>
                </a:cubicBezTo>
                <a:cubicBezTo>
                  <a:pt x="761631" y="1921"/>
                  <a:pt x="765410" y="5764"/>
                  <a:pt x="765410" y="10504"/>
                </a:cubicBezTo>
                <a:cubicBezTo>
                  <a:pt x="765410" y="15243"/>
                  <a:pt x="761567" y="19150"/>
                  <a:pt x="756763" y="19150"/>
                </a:cubicBezTo>
                <a:close/>
                <a:moveTo>
                  <a:pt x="816774" y="66415"/>
                </a:moveTo>
                <a:cubicBezTo>
                  <a:pt x="815365" y="72756"/>
                  <a:pt x="814917" y="76983"/>
                  <a:pt x="814917" y="79801"/>
                </a:cubicBezTo>
                <a:cubicBezTo>
                  <a:pt x="814917" y="82619"/>
                  <a:pt x="815365" y="84156"/>
                  <a:pt x="816198" y="85565"/>
                </a:cubicBezTo>
                <a:lnTo>
                  <a:pt x="805182" y="88127"/>
                </a:lnTo>
                <a:cubicBezTo>
                  <a:pt x="803773" y="86462"/>
                  <a:pt x="802940" y="83900"/>
                  <a:pt x="802940" y="80762"/>
                </a:cubicBezTo>
                <a:lnTo>
                  <a:pt x="802940" y="79609"/>
                </a:lnTo>
                <a:cubicBezTo>
                  <a:pt x="798393" y="85245"/>
                  <a:pt x="792309" y="88255"/>
                  <a:pt x="785456" y="88255"/>
                </a:cubicBezTo>
                <a:cubicBezTo>
                  <a:pt x="773607" y="88255"/>
                  <a:pt x="767971" y="81210"/>
                  <a:pt x="767971" y="67889"/>
                </a:cubicBezTo>
                <a:cubicBezTo>
                  <a:pt x="767971" y="56040"/>
                  <a:pt x="772647" y="43423"/>
                  <a:pt x="780973" y="35225"/>
                </a:cubicBezTo>
                <a:cubicBezTo>
                  <a:pt x="786609" y="29717"/>
                  <a:pt x="793974" y="26899"/>
                  <a:pt x="800763" y="26899"/>
                </a:cubicBezTo>
                <a:cubicBezTo>
                  <a:pt x="806015" y="26899"/>
                  <a:pt x="810113" y="27732"/>
                  <a:pt x="812099" y="28757"/>
                </a:cubicBezTo>
                <a:cubicBezTo>
                  <a:pt x="812099" y="28180"/>
                  <a:pt x="813124" y="22800"/>
                  <a:pt x="813636" y="20815"/>
                </a:cubicBezTo>
                <a:lnTo>
                  <a:pt x="817863" y="897"/>
                </a:lnTo>
                <a:lnTo>
                  <a:pt x="830160" y="3010"/>
                </a:lnTo>
                <a:lnTo>
                  <a:pt x="816710" y="66544"/>
                </a:lnTo>
                <a:close/>
                <a:moveTo>
                  <a:pt x="800378" y="37211"/>
                </a:moveTo>
                <a:cubicBezTo>
                  <a:pt x="796600" y="37211"/>
                  <a:pt x="792437" y="39068"/>
                  <a:pt x="789619" y="42590"/>
                </a:cubicBezTo>
                <a:cubicBezTo>
                  <a:pt x="784815" y="48419"/>
                  <a:pt x="781549" y="59947"/>
                  <a:pt x="781549" y="68017"/>
                </a:cubicBezTo>
                <a:cubicBezTo>
                  <a:pt x="781549" y="74485"/>
                  <a:pt x="783919" y="77880"/>
                  <a:pt x="788722" y="77880"/>
                </a:cubicBezTo>
                <a:cubicBezTo>
                  <a:pt x="793526" y="77880"/>
                  <a:pt x="800058" y="73525"/>
                  <a:pt x="803709" y="67312"/>
                </a:cubicBezTo>
                <a:lnTo>
                  <a:pt x="809665" y="39516"/>
                </a:lnTo>
                <a:cubicBezTo>
                  <a:pt x="807231" y="37851"/>
                  <a:pt x="804734" y="37147"/>
                  <a:pt x="800378" y="37147"/>
                </a:cubicBezTo>
                <a:close/>
                <a:moveTo>
                  <a:pt x="880372" y="54439"/>
                </a:moveTo>
                <a:cubicBezTo>
                  <a:pt x="875440" y="59242"/>
                  <a:pt x="867370" y="61932"/>
                  <a:pt x="855202" y="61932"/>
                </a:cubicBezTo>
                <a:cubicBezTo>
                  <a:pt x="851935" y="61932"/>
                  <a:pt x="849117" y="61484"/>
                  <a:pt x="848028" y="61484"/>
                </a:cubicBezTo>
                <a:cubicBezTo>
                  <a:pt x="847772" y="62637"/>
                  <a:pt x="847324" y="65839"/>
                  <a:pt x="847324" y="67696"/>
                </a:cubicBezTo>
                <a:cubicBezTo>
                  <a:pt x="847324" y="75062"/>
                  <a:pt x="851679" y="78584"/>
                  <a:pt x="858084" y="78584"/>
                </a:cubicBezTo>
                <a:cubicBezTo>
                  <a:pt x="864488" y="78584"/>
                  <a:pt x="869356" y="76471"/>
                  <a:pt x="874864" y="72116"/>
                </a:cubicBezTo>
                <a:lnTo>
                  <a:pt x="878834" y="80057"/>
                </a:lnTo>
                <a:cubicBezTo>
                  <a:pt x="871661" y="85821"/>
                  <a:pt x="864680" y="88511"/>
                  <a:pt x="854689" y="88511"/>
                </a:cubicBezTo>
                <a:cubicBezTo>
                  <a:pt x="842008" y="88511"/>
                  <a:pt x="833618" y="80890"/>
                  <a:pt x="833618" y="66864"/>
                </a:cubicBezTo>
                <a:cubicBezTo>
                  <a:pt x="833618" y="55015"/>
                  <a:pt x="838742" y="42270"/>
                  <a:pt x="846876" y="34393"/>
                </a:cubicBezTo>
                <a:cubicBezTo>
                  <a:pt x="852704" y="28757"/>
                  <a:pt x="859301" y="26323"/>
                  <a:pt x="866922" y="26323"/>
                </a:cubicBezTo>
                <a:cubicBezTo>
                  <a:pt x="878386" y="26323"/>
                  <a:pt x="885687" y="31575"/>
                  <a:pt x="885687" y="42142"/>
                </a:cubicBezTo>
                <a:cubicBezTo>
                  <a:pt x="885687" y="46946"/>
                  <a:pt x="883830" y="51173"/>
                  <a:pt x="880436" y="54439"/>
                </a:cubicBezTo>
                <a:close/>
                <a:moveTo>
                  <a:pt x="865257" y="35930"/>
                </a:moveTo>
                <a:cubicBezTo>
                  <a:pt x="858596" y="35930"/>
                  <a:pt x="852704" y="41181"/>
                  <a:pt x="850142" y="52325"/>
                </a:cubicBezTo>
                <a:cubicBezTo>
                  <a:pt x="850846" y="52325"/>
                  <a:pt x="853280" y="52646"/>
                  <a:pt x="855266" y="52646"/>
                </a:cubicBezTo>
                <a:cubicBezTo>
                  <a:pt x="862439" y="52646"/>
                  <a:pt x="867306" y="51621"/>
                  <a:pt x="870124" y="48803"/>
                </a:cubicBezTo>
                <a:cubicBezTo>
                  <a:pt x="871661" y="47266"/>
                  <a:pt x="872558" y="45408"/>
                  <a:pt x="872558" y="42975"/>
                </a:cubicBezTo>
                <a:cubicBezTo>
                  <a:pt x="872558" y="39004"/>
                  <a:pt x="870573" y="35930"/>
                  <a:pt x="865193" y="35930"/>
                </a:cubicBezTo>
                <a:close/>
                <a:moveTo>
                  <a:pt x="946467" y="44640"/>
                </a:moveTo>
                <a:lnTo>
                  <a:pt x="937436" y="87038"/>
                </a:lnTo>
                <a:lnTo>
                  <a:pt x="924691" y="87038"/>
                </a:lnTo>
                <a:lnTo>
                  <a:pt x="933017" y="47778"/>
                </a:lnTo>
                <a:cubicBezTo>
                  <a:pt x="933593" y="45216"/>
                  <a:pt x="933850" y="43295"/>
                  <a:pt x="933850" y="42014"/>
                </a:cubicBezTo>
                <a:cubicBezTo>
                  <a:pt x="933850" y="38620"/>
                  <a:pt x="932313" y="37339"/>
                  <a:pt x="929174" y="37339"/>
                </a:cubicBezTo>
                <a:cubicBezTo>
                  <a:pt x="924947" y="37339"/>
                  <a:pt x="919119" y="40285"/>
                  <a:pt x="912907" y="48355"/>
                </a:cubicBezTo>
                <a:lnTo>
                  <a:pt x="904709" y="87038"/>
                </a:lnTo>
                <a:lnTo>
                  <a:pt x="892028" y="87038"/>
                </a:lnTo>
                <a:lnTo>
                  <a:pt x="900674" y="46049"/>
                </a:lnTo>
                <a:cubicBezTo>
                  <a:pt x="901378" y="42398"/>
                  <a:pt x="901827" y="39516"/>
                  <a:pt x="901827" y="37018"/>
                </a:cubicBezTo>
                <a:cubicBezTo>
                  <a:pt x="901827" y="34777"/>
                  <a:pt x="901507" y="32791"/>
                  <a:pt x="900866" y="30806"/>
                </a:cubicBezTo>
                <a:lnTo>
                  <a:pt x="912843" y="25874"/>
                </a:lnTo>
                <a:cubicBezTo>
                  <a:pt x="913675" y="27732"/>
                  <a:pt x="914252" y="30422"/>
                  <a:pt x="914252" y="33240"/>
                </a:cubicBezTo>
                <a:cubicBezTo>
                  <a:pt x="914252" y="34393"/>
                  <a:pt x="914124" y="35673"/>
                  <a:pt x="913931" y="37018"/>
                </a:cubicBezTo>
                <a:cubicBezTo>
                  <a:pt x="919567" y="30230"/>
                  <a:pt x="927061" y="26451"/>
                  <a:pt x="935259" y="26451"/>
                </a:cubicBezTo>
                <a:cubicBezTo>
                  <a:pt x="942624" y="26451"/>
                  <a:pt x="947107" y="30998"/>
                  <a:pt x="947107" y="38171"/>
                </a:cubicBezTo>
                <a:cubicBezTo>
                  <a:pt x="947107" y="40157"/>
                  <a:pt x="946979" y="42654"/>
                  <a:pt x="946531" y="44640"/>
                </a:cubicBezTo>
                <a:close/>
                <a:moveTo>
                  <a:pt x="990658" y="36890"/>
                </a:moveTo>
                <a:lnTo>
                  <a:pt x="979322" y="36890"/>
                </a:lnTo>
                <a:lnTo>
                  <a:pt x="972661" y="68785"/>
                </a:lnTo>
                <a:cubicBezTo>
                  <a:pt x="972213" y="71027"/>
                  <a:pt x="971957" y="73012"/>
                  <a:pt x="971957" y="74549"/>
                </a:cubicBezTo>
                <a:cubicBezTo>
                  <a:pt x="971957" y="78328"/>
                  <a:pt x="973686" y="79481"/>
                  <a:pt x="977465" y="79481"/>
                </a:cubicBezTo>
                <a:cubicBezTo>
                  <a:pt x="979322" y="79481"/>
                  <a:pt x="981564" y="79161"/>
                  <a:pt x="983421" y="78328"/>
                </a:cubicBezTo>
                <a:lnTo>
                  <a:pt x="983421" y="86270"/>
                </a:lnTo>
                <a:cubicBezTo>
                  <a:pt x="979322" y="87935"/>
                  <a:pt x="975223" y="88703"/>
                  <a:pt x="971124" y="88703"/>
                </a:cubicBezTo>
                <a:cubicBezTo>
                  <a:pt x="963183" y="88703"/>
                  <a:pt x="958699" y="84733"/>
                  <a:pt x="958699" y="78712"/>
                </a:cubicBezTo>
                <a:cubicBezTo>
                  <a:pt x="958699" y="76599"/>
                  <a:pt x="958956" y="73589"/>
                  <a:pt x="959532" y="70642"/>
                </a:cubicBezTo>
                <a:lnTo>
                  <a:pt x="966705" y="36890"/>
                </a:lnTo>
                <a:lnTo>
                  <a:pt x="960044" y="36890"/>
                </a:lnTo>
                <a:lnTo>
                  <a:pt x="961902" y="27732"/>
                </a:lnTo>
                <a:lnTo>
                  <a:pt x="968562" y="27732"/>
                </a:lnTo>
                <a:cubicBezTo>
                  <a:pt x="969715" y="22352"/>
                  <a:pt x="970932" y="17741"/>
                  <a:pt x="972405" y="13322"/>
                </a:cubicBezTo>
                <a:lnTo>
                  <a:pt x="986111" y="10183"/>
                </a:lnTo>
                <a:cubicBezTo>
                  <a:pt x="984446" y="15243"/>
                  <a:pt x="982460" y="22160"/>
                  <a:pt x="981307" y="27732"/>
                </a:cubicBezTo>
                <a:lnTo>
                  <a:pt x="995462" y="27732"/>
                </a:lnTo>
                <a:lnTo>
                  <a:pt x="990658" y="36890"/>
                </a:lnTo>
                <a:close/>
                <a:moveTo>
                  <a:pt x="1071099" y="44384"/>
                </a:moveTo>
                <a:lnTo>
                  <a:pt x="1066296" y="67824"/>
                </a:lnTo>
                <a:cubicBezTo>
                  <a:pt x="1065848" y="70258"/>
                  <a:pt x="1065463" y="72308"/>
                  <a:pt x="1065463" y="73909"/>
                </a:cubicBezTo>
                <a:cubicBezTo>
                  <a:pt x="1065463" y="77047"/>
                  <a:pt x="1066488" y="79032"/>
                  <a:pt x="1068410" y="81146"/>
                </a:cubicBezTo>
                <a:lnTo>
                  <a:pt x="1057842" y="89024"/>
                </a:lnTo>
                <a:cubicBezTo>
                  <a:pt x="1054704" y="86462"/>
                  <a:pt x="1053359" y="83195"/>
                  <a:pt x="1053359" y="79289"/>
                </a:cubicBezTo>
                <a:cubicBezTo>
                  <a:pt x="1049132" y="85053"/>
                  <a:pt x="1043176" y="88447"/>
                  <a:pt x="1035554" y="88447"/>
                </a:cubicBezTo>
                <a:cubicBezTo>
                  <a:pt x="1026268" y="88447"/>
                  <a:pt x="1020119" y="82235"/>
                  <a:pt x="1020119" y="69554"/>
                </a:cubicBezTo>
                <a:cubicBezTo>
                  <a:pt x="1020119" y="56873"/>
                  <a:pt x="1025051" y="43807"/>
                  <a:pt x="1032672" y="35930"/>
                </a:cubicBezTo>
                <a:cubicBezTo>
                  <a:pt x="1039013" y="29461"/>
                  <a:pt x="1046762" y="26323"/>
                  <a:pt x="1056241" y="26323"/>
                </a:cubicBezTo>
                <a:cubicBezTo>
                  <a:pt x="1063030" y="26323"/>
                  <a:pt x="1069947" y="27732"/>
                  <a:pt x="1074622" y="30806"/>
                </a:cubicBezTo>
                <a:cubicBezTo>
                  <a:pt x="1073597" y="34072"/>
                  <a:pt x="1071932" y="40157"/>
                  <a:pt x="1071099" y="44384"/>
                </a:cubicBezTo>
                <a:close/>
                <a:moveTo>
                  <a:pt x="1054704" y="36506"/>
                </a:moveTo>
                <a:cubicBezTo>
                  <a:pt x="1049452" y="36506"/>
                  <a:pt x="1045673" y="37659"/>
                  <a:pt x="1041126" y="43039"/>
                </a:cubicBezTo>
                <a:cubicBezTo>
                  <a:pt x="1035874" y="49379"/>
                  <a:pt x="1033377" y="60843"/>
                  <a:pt x="1033377" y="69169"/>
                </a:cubicBezTo>
                <a:cubicBezTo>
                  <a:pt x="1033377" y="75638"/>
                  <a:pt x="1035490" y="78072"/>
                  <a:pt x="1039845" y="78072"/>
                </a:cubicBezTo>
                <a:cubicBezTo>
                  <a:pt x="1045225" y="78072"/>
                  <a:pt x="1051181" y="72692"/>
                  <a:pt x="1053935" y="66736"/>
                </a:cubicBezTo>
                <a:lnTo>
                  <a:pt x="1060276" y="37659"/>
                </a:lnTo>
                <a:cubicBezTo>
                  <a:pt x="1059123" y="36954"/>
                  <a:pt x="1056753" y="36506"/>
                  <a:pt x="1054768" y="36506"/>
                </a:cubicBezTo>
                <a:close/>
                <a:moveTo>
                  <a:pt x="1136490" y="44640"/>
                </a:moveTo>
                <a:lnTo>
                  <a:pt x="1127460" y="87038"/>
                </a:lnTo>
                <a:lnTo>
                  <a:pt x="1114715" y="87038"/>
                </a:lnTo>
                <a:lnTo>
                  <a:pt x="1123041" y="47778"/>
                </a:lnTo>
                <a:cubicBezTo>
                  <a:pt x="1123617" y="45216"/>
                  <a:pt x="1123873" y="43295"/>
                  <a:pt x="1123873" y="42014"/>
                </a:cubicBezTo>
                <a:cubicBezTo>
                  <a:pt x="1123873" y="38620"/>
                  <a:pt x="1122336" y="37339"/>
                  <a:pt x="1119198" y="37339"/>
                </a:cubicBezTo>
                <a:cubicBezTo>
                  <a:pt x="1114971" y="37339"/>
                  <a:pt x="1109143" y="40285"/>
                  <a:pt x="1102930" y="48355"/>
                </a:cubicBezTo>
                <a:lnTo>
                  <a:pt x="1094732" y="87038"/>
                </a:lnTo>
                <a:lnTo>
                  <a:pt x="1082051" y="87038"/>
                </a:lnTo>
                <a:lnTo>
                  <a:pt x="1090697" y="46049"/>
                </a:lnTo>
                <a:cubicBezTo>
                  <a:pt x="1091402" y="42398"/>
                  <a:pt x="1091850" y="39516"/>
                  <a:pt x="1091850" y="37018"/>
                </a:cubicBezTo>
                <a:cubicBezTo>
                  <a:pt x="1091850" y="34777"/>
                  <a:pt x="1091530" y="32791"/>
                  <a:pt x="1090890" y="30806"/>
                </a:cubicBezTo>
                <a:lnTo>
                  <a:pt x="1102866" y="25874"/>
                </a:lnTo>
                <a:cubicBezTo>
                  <a:pt x="1103699" y="27732"/>
                  <a:pt x="1104275" y="30422"/>
                  <a:pt x="1104275" y="33240"/>
                </a:cubicBezTo>
                <a:cubicBezTo>
                  <a:pt x="1104275" y="34393"/>
                  <a:pt x="1104147" y="35673"/>
                  <a:pt x="1103955" y="37018"/>
                </a:cubicBezTo>
                <a:cubicBezTo>
                  <a:pt x="1109591" y="30230"/>
                  <a:pt x="1117084" y="26451"/>
                  <a:pt x="1125282" y="26451"/>
                </a:cubicBezTo>
                <a:cubicBezTo>
                  <a:pt x="1132647" y="26451"/>
                  <a:pt x="1137131" y="30998"/>
                  <a:pt x="1137131" y="38171"/>
                </a:cubicBezTo>
                <a:cubicBezTo>
                  <a:pt x="1137131" y="40157"/>
                  <a:pt x="1137002" y="42654"/>
                  <a:pt x="1136554" y="44640"/>
                </a:cubicBezTo>
                <a:close/>
                <a:moveTo>
                  <a:pt x="1197205" y="66415"/>
                </a:moveTo>
                <a:cubicBezTo>
                  <a:pt x="1195796" y="72756"/>
                  <a:pt x="1195348" y="76983"/>
                  <a:pt x="1195348" y="79801"/>
                </a:cubicBezTo>
                <a:cubicBezTo>
                  <a:pt x="1195348" y="82619"/>
                  <a:pt x="1195796" y="84156"/>
                  <a:pt x="1196629" y="85565"/>
                </a:cubicBezTo>
                <a:lnTo>
                  <a:pt x="1185613" y="88127"/>
                </a:lnTo>
                <a:cubicBezTo>
                  <a:pt x="1184204" y="86462"/>
                  <a:pt x="1183372" y="83900"/>
                  <a:pt x="1183372" y="80762"/>
                </a:cubicBezTo>
                <a:lnTo>
                  <a:pt x="1183372" y="79609"/>
                </a:lnTo>
                <a:cubicBezTo>
                  <a:pt x="1178824" y="85245"/>
                  <a:pt x="1172740" y="88255"/>
                  <a:pt x="1165887" y="88255"/>
                </a:cubicBezTo>
                <a:cubicBezTo>
                  <a:pt x="1154039" y="88255"/>
                  <a:pt x="1148403" y="81210"/>
                  <a:pt x="1148403" y="67889"/>
                </a:cubicBezTo>
                <a:cubicBezTo>
                  <a:pt x="1148403" y="56040"/>
                  <a:pt x="1153078" y="43423"/>
                  <a:pt x="1161404" y="35225"/>
                </a:cubicBezTo>
                <a:cubicBezTo>
                  <a:pt x="1167040" y="29717"/>
                  <a:pt x="1174405" y="26899"/>
                  <a:pt x="1181194" y="26899"/>
                </a:cubicBezTo>
                <a:cubicBezTo>
                  <a:pt x="1186446" y="26899"/>
                  <a:pt x="1190545" y="27732"/>
                  <a:pt x="1192530" y="28757"/>
                </a:cubicBezTo>
                <a:cubicBezTo>
                  <a:pt x="1192530" y="28180"/>
                  <a:pt x="1193555" y="22800"/>
                  <a:pt x="1194067" y="20815"/>
                </a:cubicBezTo>
                <a:lnTo>
                  <a:pt x="1198294" y="897"/>
                </a:lnTo>
                <a:lnTo>
                  <a:pt x="1210591" y="3010"/>
                </a:lnTo>
                <a:lnTo>
                  <a:pt x="1197141" y="66544"/>
                </a:lnTo>
                <a:close/>
                <a:moveTo>
                  <a:pt x="1180810" y="37211"/>
                </a:moveTo>
                <a:cubicBezTo>
                  <a:pt x="1177031" y="37211"/>
                  <a:pt x="1172868" y="39068"/>
                  <a:pt x="1170050" y="42590"/>
                </a:cubicBezTo>
                <a:cubicBezTo>
                  <a:pt x="1165247" y="48419"/>
                  <a:pt x="1161980" y="59947"/>
                  <a:pt x="1161980" y="68017"/>
                </a:cubicBezTo>
                <a:cubicBezTo>
                  <a:pt x="1161980" y="74485"/>
                  <a:pt x="1164350" y="77880"/>
                  <a:pt x="1169153" y="77880"/>
                </a:cubicBezTo>
                <a:cubicBezTo>
                  <a:pt x="1173957" y="77880"/>
                  <a:pt x="1180489" y="73525"/>
                  <a:pt x="1184140" y="67312"/>
                </a:cubicBezTo>
                <a:lnTo>
                  <a:pt x="1190096" y="39516"/>
                </a:lnTo>
                <a:cubicBezTo>
                  <a:pt x="1187663" y="37851"/>
                  <a:pt x="1185165" y="37147"/>
                  <a:pt x="1180810" y="37147"/>
                </a:cubicBezTo>
                <a:close/>
                <a:moveTo>
                  <a:pt x="1282386" y="40989"/>
                </a:moveTo>
                <a:cubicBezTo>
                  <a:pt x="1279312" y="37915"/>
                  <a:pt x="1275725" y="36634"/>
                  <a:pt x="1272203" y="36634"/>
                </a:cubicBezTo>
                <a:cubicBezTo>
                  <a:pt x="1268680" y="36634"/>
                  <a:pt x="1265158" y="38363"/>
                  <a:pt x="1262596" y="41438"/>
                </a:cubicBezTo>
                <a:cubicBezTo>
                  <a:pt x="1258369" y="46561"/>
                  <a:pt x="1254398" y="58986"/>
                  <a:pt x="1254398" y="68145"/>
                </a:cubicBezTo>
                <a:cubicBezTo>
                  <a:pt x="1254398" y="75190"/>
                  <a:pt x="1257536" y="78712"/>
                  <a:pt x="1263172" y="78712"/>
                </a:cubicBezTo>
                <a:cubicBezTo>
                  <a:pt x="1267656" y="78712"/>
                  <a:pt x="1272331" y="76343"/>
                  <a:pt x="1276622" y="72500"/>
                </a:cubicBezTo>
                <a:lnTo>
                  <a:pt x="1281297" y="80570"/>
                </a:lnTo>
                <a:cubicBezTo>
                  <a:pt x="1274765" y="85821"/>
                  <a:pt x="1268424" y="88447"/>
                  <a:pt x="1260354" y="88447"/>
                </a:cubicBezTo>
                <a:cubicBezTo>
                  <a:pt x="1247097" y="88447"/>
                  <a:pt x="1240436" y="81082"/>
                  <a:pt x="1240436" y="68145"/>
                </a:cubicBezTo>
                <a:cubicBezTo>
                  <a:pt x="1240436" y="53991"/>
                  <a:pt x="1247481" y="39772"/>
                  <a:pt x="1255551" y="32984"/>
                </a:cubicBezTo>
                <a:cubicBezTo>
                  <a:pt x="1260931" y="28436"/>
                  <a:pt x="1266823" y="26067"/>
                  <a:pt x="1274316" y="26067"/>
                </a:cubicBezTo>
                <a:cubicBezTo>
                  <a:pt x="1279952" y="26067"/>
                  <a:pt x="1285332" y="28052"/>
                  <a:pt x="1289431" y="32279"/>
                </a:cubicBezTo>
                <a:lnTo>
                  <a:pt x="1282386" y="40925"/>
                </a:lnTo>
                <a:close/>
                <a:moveTo>
                  <a:pt x="1330484" y="39452"/>
                </a:moveTo>
                <a:cubicBezTo>
                  <a:pt x="1329332" y="38748"/>
                  <a:pt x="1328115" y="38492"/>
                  <a:pt x="1326385" y="38492"/>
                </a:cubicBezTo>
                <a:cubicBezTo>
                  <a:pt x="1322287" y="38492"/>
                  <a:pt x="1317739" y="41630"/>
                  <a:pt x="1312552" y="48931"/>
                </a:cubicBezTo>
                <a:lnTo>
                  <a:pt x="1304482" y="87038"/>
                </a:lnTo>
                <a:lnTo>
                  <a:pt x="1291737" y="87038"/>
                </a:lnTo>
                <a:lnTo>
                  <a:pt x="1300191" y="47458"/>
                </a:lnTo>
                <a:cubicBezTo>
                  <a:pt x="1301151" y="43103"/>
                  <a:pt x="1301472" y="39836"/>
                  <a:pt x="1301472" y="37147"/>
                </a:cubicBezTo>
                <a:cubicBezTo>
                  <a:pt x="1301472" y="34713"/>
                  <a:pt x="1301216" y="32663"/>
                  <a:pt x="1300639" y="30806"/>
                </a:cubicBezTo>
                <a:lnTo>
                  <a:pt x="1312616" y="25874"/>
                </a:lnTo>
                <a:cubicBezTo>
                  <a:pt x="1313448" y="27860"/>
                  <a:pt x="1313897" y="30550"/>
                  <a:pt x="1313897" y="33240"/>
                </a:cubicBezTo>
                <a:cubicBezTo>
                  <a:pt x="1313897" y="34649"/>
                  <a:pt x="1313768" y="36058"/>
                  <a:pt x="1313576" y="37467"/>
                </a:cubicBezTo>
                <a:cubicBezTo>
                  <a:pt x="1318956" y="30678"/>
                  <a:pt x="1325553" y="26323"/>
                  <a:pt x="1331253" y="26323"/>
                </a:cubicBezTo>
                <a:cubicBezTo>
                  <a:pt x="1333366" y="26323"/>
                  <a:pt x="1334391" y="26579"/>
                  <a:pt x="1336184" y="27283"/>
                </a:cubicBezTo>
                <a:lnTo>
                  <a:pt x="1330548" y="39452"/>
                </a:lnTo>
                <a:close/>
                <a:moveTo>
                  <a:pt x="1381337" y="54439"/>
                </a:moveTo>
                <a:cubicBezTo>
                  <a:pt x="1376405" y="59242"/>
                  <a:pt x="1368335" y="61932"/>
                  <a:pt x="1356167" y="61932"/>
                </a:cubicBezTo>
                <a:cubicBezTo>
                  <a:pt x="1352900" y="61932"/>
                  <a:pt x="1350082" y="61484"/>
                  <a:pt x="1348994" y="61484"/>
                </a:cubicBezTo>
                <a:cubicBezTo>
                  <a:pt x="1348737" y="62637"/>
                  <a:pt x="1348289" y="65839"/>
                  <a:pt x="1348289" y="67696"/>
                </a:cubicBezTo>
                <a:cubicBezTo>
                  <a:pt x="1348289" y="75062"/>
                  <a:pt x="1352644" y="78584"/>
                  <a:pt x="1359049" y="78584"/>
                </a:cubicBezTo>
                <a:cubicBezTo>
                  <a:pt x="1365453" y="78584"/>
                  <a:pt x="1370321" y="76471"/>
                  <a:pt x="1375829" y="72116"/>
                </a:cubicBezTo>
                <a:lnTo>
                  <a:pt x="1379800" y="80057"/>
                </a:lnTo>
                <a:cubicBezTo>
                  <a:pt x="1372626" y="85821"/>
                  <a:pt x="1365645" y="88511"/>
                  <a:pt x="1355654" y="88511"/>
                </a:cubicBezTo>
                <a:cubicBezTo>
                  <a:pt x="1342973" y="88511"/>
                  <a:pt x="1334583" y="80890"/>
                  <a:pt x="1334583" y="66864"/>
                </a:cubicBezTo>
                <a:cubicBezTo>
                  <a:pt x="1334583" y="55015"/>
                  <a:pt x="1339707" y="42270"/>
                  <a:pt x="1347841" y="34393"/>
                </a:cubicBezTo>
                <a:cubicBezTo>
                  <a:pt x="1353669" y="28757"/>
                  <a:pt x="1360266" y="26323"/>
                  <a:pt x="1367887" y="26323"/>
                </a:cubicBezTo>
                <a:cubicBezTo>
                  <a:pt x="1379351" y="26323"/>
                  <a:pt x="1386652" y="31575"/>
                  <a:pt x="1386652" y="42142"/>
                </a:cubicBezTo>
                <a:cubicBezTo>
                  <a:pt x="1386652" y="46946"/>
                  <a:pt x="1384795" y="51173"/>
                  <a:pt x="1381401" y="54439"/>
                </a:cubicBezTo>
                <a:close/>
                <a:moveTo>
                  <a:pt x="1366222" y="35930"/>
                </a:moveTo>
                <a:cubicBezTo>
                  <a:pt x="1359561" y="35930"/>
                  <a:pt x="1353669" y="41181"/>
                  <a:pt x="1351107" y="52325"/>
                </a:cubicBezTo>
                <a:cubicBezTo>
                  <a:pt x="1351812" y="52325"/>
                  <a:pt x="1354245" y="52646"/>
                  <a:pt x="1356231" y="52646"/>
                </a:cubicBezTo>
                <a:cubicBezTo>
                  <a:pt x="1363404" y="52646"/>
                  <a:pt x="1368271" y="51621"/>
                  <a:pt x="1371089" y="48803"/>
                </a:cubicBezTo>
                <a:cubicBezTo>
                  <a:pt x="1372626" y="47266"/>
                  <a:pt x="1373523" y="45408"/>
                  <a:pt x="1373523" y="42975"/>
                </a:cubicBezTo>
                <a:cubicBezTo>
                  <a:pt x="1373523" y="39004"/>
                  <a:pt x="1371538" y="35930"/>
                  <a:pt x="1366158" y="35930"/>
                </a:cubicBezTo>
                <a:close/>
                <a:moveTo>
                  <a:pt x="1445062" y="44384"/>
                </a:moveTo>
                <a:lnTo>
                  <a:pt x="1440259" y="67824"/>
                </a:lnTo>
                <a:cubicBezTo>
                  <a:pt x="1439810" y="70258"/>
                  <a:pt x="1439426" y="72308"/>
                  <a:pt x="1439426" y="73909"/>
                </a:cubicBezTo>
                <a:cubicBezTo>
                  <a:pt x="1439426" y="77047"/>
                  <a:pt x="1440451" y="79032"/>
                  <a:pt x="1442372" y="81146"/>
                </a:cubicBezTo>
                <a:lnTo>
                  <a:pt x="1431805" y="89024"/>
                </a:lnTo>
                <a:cubicBezTo>
                  <a:pt x="1428666" y="86462"/>
                  <a:pt x="1427321" y="83195"/>
                  <a:pt x="1427321" y="79289"/>
                </a:cubicBezTo>
                <a:cubicBezTo>
                  <a:pt x="1423094" y="85053"/>
                  <a:pt x="1417138" y="88447"/>
                  <a:pt x="1409517" y="88447"/>
                </a:cubicBezTo>
                <a:cubicBezTo>
                  <a:pt x="1400230" y="88447"/>
                  <a:pt x="1394082" y="82235"/>
                  <a:pt x="1394082" y="69554"/>
                </a:cubicBezTo>
                <a:cubicBezTo>
                  <a:pt x="1394082" y="56873"/>
                  <a:pt x="1399013" y="43807"/>
                  <a:pt x="1406635" y="35930"/>
                </a:cubicBezTo>
                <a:cubicBezTo>
                  <a:pt x="1412975" y="29461"/>
                  <a:pt x="1420725" y="26323"/>
                  <a:pt x="1430203" y="26323"/>
                </a:cubicBezTo>
                <a:cubicBezTo>
                  <a:pt x="1436992" y="26323"/>
                  <a:pt x="1443909" y="27732"/>
                  <a:pt x="1448585" y="30806"/>
                </a:cubicBezTo>
                <a:cubicBezTo>
                  <a:pt x="1447560" y="34072"/>
                  <a:pt x="1445895" y="40157"/>
                  <a:pt x="1445062" y="44384"/>
                </a:cubicBezTo>
                <a:close/>
                <a:moveTo>
                  <a:pt x="1428666" y="36506"/>
                </a:moveTo>
                <a:cubicBezTo>
                  <a:pt x="1423415" y="36506"/>
                  <a:pt x="1419636" y="37659"/>
                  <a:pt x="1415089" y="43039"/>
                </a:cubicBezTo>
                <a:cubicBezTo>
                  <a:pt x="1409837" y="49379"/>
                  <a:pt x="1407339" y="60843"/>
                  <a:pt x="1407339" y="69169"/>
                </a:cubicBezTo>
                <a:cubicBezTo>
                  <a:pt x="1407339" y="75638"/>
                  <a:pt x="1409453" y="78072"/>
                  <a:pt x="1413808" y="78072"/>
                </a:cubicBezTo>
                <a:cubicBezTo>
                  <a:pt x="1419188" y="78072"/>
                  <a:pt x="1425144" y="72692"/>
                  <a:pt x="1427898" y="66736"/>
                </a:cubicBezTo>
                <a:lnTo>
                  <a:pt x="1434238" y="37659"/>
                </a:lnTo>
                <a:cubicBezTo>
                  <a:pt x="1433086" y="36954"/>
                  <a:pt x="1430716" y="36506"/>
                  <a:pt x="1428730" y="36506"/>
                </a:cubicBezTo>
                <a:close/>
                <a:moveTo>
                  <a:pt x="1490919" y="36890"/>
                </a:moveTo>
                <a:lnTo>
                  <a:pt x="1479583" y="36890"/>
                </a:lnTo>
                <a:lnTo>
                  <a:pt x="1472922" y="68785"/>
                </a:lnTo>
                <a:cubicBezTo>
                  <a:pt x="1472474" y="71027"/>
                  <a:pt x="1472217" y="73012"/>
                  <a:pt x="1472217" y="74549"/>
                </a:cubicBezTo>
                <a:cubicBezTo>
                  <a:pt x="1472217" y="78328"/>
                  <a:pt x="1473947" y="79481"/>
                  <a:pt x="1477725" y="79481"/>
                </a:cubicBezTo>
                <a:cubicBezTo>
                  <a:pt x="1479583" y="79481"/>
                  <a:pt x="1481824" y="79161"/>
                  <a:pt x="1483682" y="78328"/>
                </a:cubicBezTo>
                <a:lnTo>
                  <a:pt x="1483682" y="86270"/>
                </a:lnTo>
                <a:cubicBezTo>
                  <a:pt x="1479583" y="87935"/>
                  <a:pt x="1475484" y="88703"/>
                  <a:pt x="1471385" y="88703"/>
                </a:cubicBezTo>
                <a:cubicBezTo>
                  <a:pt x="1463443" y="88703"/>
                  <a:pt x="1458960" y="84733"/>
                  <a:pt x="1458960" y="78712"/>
                </a:cubicBezTo>
                <a:cubicBezTo>
                  <a:pt x="1458960" y="76599"/>
                  <a:pt x="1459216" y="73589"/>
                  <a:pt x="1459793" y="70642"/>
                </a:cubicBezTo>
                <a:lnTo>
                  <a:pt x="1466966" y="36890"/>
                </a:lnTo>
                <a:lnTo>
                  <a:pt x="1460305" y="36890"/>
                </a:lnTo>
                <a:lnTo>
                  <a:pt x="1462162" y="27732"/>
                </a:lnTo>
                <a:lnTo>
                  <a:pt x="1468823" y="27732"/>
                </a:lnTo>
                <a:cubicBezTo>
                  <a:pt x="1469976" y="22352"/>
                  <a:pt x="1471193" y="17741"/>
                  <a:pt x="1472666" y="13322"/>
                </a:cubicBezTo>
                <a:lnTo>
                  <a:pt x="1486371" y="10183"/>
                </a:lnTo>
                <a:cubicBezTo>
                  <a:pt x="1484706" y="15243"/>
                  <a:pt x="1482721" y="22160"/>
                  <a:pt x="1481568" y="27732"/>
                </a:cubicBezTo>
                <a:lnTo>
                  <a:pt x="1495722" y="27732"/>
                </a:lnTo>
                <a:lnTo>
                  <a:pt x="1490919" y="36890"/>
                </a:lnTo>
                <a:close/>
                <a:moveTo>
                  <a:pt x="1506290" y="87038"/>
                </a:moveTo>
                <a:lnTo>
                  <a:pt x="1493160" y="87038"/>
                </a:lnTo>
                <a:lnTo>
                  <a:pt x="1505585" y="28436"/>
                </a:lnTo>
                <a:lnTo>
                  <a:pt x="1519035" y="26451"/>
                </a:lnTo>
                <a:lnTo>
                  <a:pt x="1506290" y="87038"/>
                </a:lnTo>
                <a:close/>
                <a:moveTo>
                  <a:pt x="1516025" y="19150"/>
                </a:moveTo>
                <a:cubicBezTo>
                  <a:pt x="1511349" y="19150"/>
                  <a:pt x="1507443" y="15307"/>
                  <a:pt x="1507443" y="10568"/>
                </a:cubicBezTo>
                <a:cubicBezTo>
                  <a:pt x="1507443" y="5828"/>
                  <a:pt x="1511285" y="1921"/>
                  <a:pt x="1516089" y="1921"/>
                </a:cubicBezTo>
                <a:cubicBezTo>
                  <a:pt x="1520892" y="1921"/>
                  <a:pt x="1524543" y="5764"/>
                  <a:pt x="1524543" y="10504"/>
                </a:cubicBezTo>
                <a:cubicBezTo>
                  <a:pt x="1524543" y="15243"/>
                  <a:pt x="1520764" y="19150"/>
                  <a:pt x="1515961" y="19150"/>
                </a:cubicBezTo>
                <a:close/>
                <a:moveTo>
                  <a:pt x="1548816" y="87230"/>
                </a:moveTo>
                <a:lnTo>
                  <a:pt x="1537544" y="87230"/>
                </a:lnTo>
                <a:lnTo>
                  <a:pt x="1528642" y="28436"/>
                </a:lnTo>
                <a:lnTo>
                  <a:pt x="1541771" y="26451"/>
                </a:lnTo>
                <a:lnTo>
                  <a:pt x="1545614" y="59242"/>
                </a:lnTo>
                <a:cubicBezTo>
                  <a:pt x="1546062" y="63085"/>
                  <a:pt x="1546318" y="68401"/>
                  <a:pt x="1546318" y="71795"/>
                </a:cubicBezTo>
                <a:cubicBezTo>
                  <a:pt x="1547727" y="68657"/>
                  <a:pt x="1550994" y="61612"/>
                  <a:pt x="1552403" y="58922"/>
                </a:cubicBezTo>
                <a:lnTo>
                  <a:pt x="1569375" y="27732"/>
                </a:lnTo>
                <a:lnTo>
                  <a:pt x="1583337" y="27860"/>
                </a:lnTo>
                <a:lnTo>
                  <a:pt x="1548752" y="87294"/>
                </a:lnTo>
                <a:close/>
                <a:moveTo>
                  <a:pt x="1628489" y="54439"/>
                </a:moveTo>
                <a:cubicBezTo>
                  <a:pt x="1623557" y="59242"/>
                  <a:pt x="1615488" y="61932"/>
                  <a:pt x="1603319" y="61932"/>
                </a:cubicBezTo>
                <a:cubicBezTo>
                  <a:pt x="1600053" y="61932"/>
                  <a:pt x="1597235" y="61484"/>
                  <a:pt x="1596146" y="61484"/>
                </a:cubicBezTo>
                <a:cubicBezTo>
                  <a:pt x="1595889" y="62637"/>
                  <a:pt x="1595441" y="65839"/>
                  <a:pt x="1595441" y="67696"/>
                </a:cubicBezTo>
                <a:cubicBezTo>
                  <a:pt x="1595441" y="75062"/>
                  <a:pt x="1599796" y="78584"/>
                  <a:pt x="1606201" y="78584"/>
                </a:cubicBezTo>
                <a:cubicBezTo>
                  <a:pt x="1612605" y="78584"/>
                  <a:pt x="1617473" y="76471"/>
                  <a:pt x="1622981" y="72116"/>
                </a:cubicBezTo>
                <a:lnTo>
                  <a:pt x="1626952" y="80057"/>
                </a:lnTo>
                <a:cubicBezTo>
                  <a:pt x="1619779" y="85821"/>
                  <a:pt x="1612798" y="88511"/>
                  <a:pt x="1602807" y="88511"/>
                </a:cubicBezTo>
                <a:cubicBezTo>
                  <a:pt x="1590125" y="88511"/>
                  <a:pt x="1581735" y="80890"/>
                  <a:pt x="1581735" y="66864"/>
                </a:cubicBezTo>
                <a:cubicBezTo>
                  <a:pt x="1581735" y="55015"/>
                  <a:pt x="1586859" y="42270"/>
                  <a:pt x="1594993" y="34393"/>
                </a:cubicBezTo>
                <a:cubicBezTo>
                  <a:pt x="1600821" y="28757"/>
                  <a:pt x="1607418" y="26323"/>
                  <a:pt x="1615039" y="26323"/>
                </a:cubicBezTo>
                <a:cubicBezTo>
                  <a:pt x="1626503" y="26323"/>
                  <a:pt x="1633805" y="31575"/>
                  <a:pt x="1633805" y="42142"/>
                </a:cubicBezTo>
                <a:cubicBezTo>
                  <a:pt x="1633805" y="46946"/>
                  <a:pt x="1631947" y="51173"/>
                  <a:pt x="1628553" y="54439"/>
                </a:cubicBezTo>
                <a:close/>
                <a:moveTo>
                  <a:pt x="1613374" y="35930"/>
                </a:moveTo>
                <a:cubicBezTo>
                  <a:pt x="1606713" y="35930"/>
                  <a:pt x="1600821" y="41181"/>
                  <a:pt x="1598259" y="52325"/>
                </a:cubicBezTo>
                <a:cubicBezTo>
                  <a:pt x="1598964" y="52325"/>
                  <a:pt x="1601397" y="52646"/>
                  <a:pt x="1603383" y="52646"/>
                </a:cubicBezTo>
                <a:cubicBezTo>
                  <a:pt x="1610556" y="52646"/>
                  <a:pt x="1615424" y="51621"/>
                  <a:pt x="1618242" y="48803"/>
                </a:cubicBezTo>
                <a:cubicBezTo>
                  <a:pt x="1619779" y="47266"/>
                  <a:pt x="1620675" y="45408"/>
                  <a:pt x="1620675" y="42975"/>
                </a:cubicBezTo>
                <a:cubicBezTo>
                  <a:pt x="1620675" y="39004"/>
                  <a:pt x="1618690" y="35930"/>
                  <a:pt x="1613310" y="35930"/>
                </a:cubicBezTo>
                <a:close/>
                <a:moveTo>
                  <a:pt x="1695224" y="5444"/>
                </a:moveTo>
                <a:cubicBezTo>
                  <a:pt x="1695224" y="9671"/>
                  <a:pt x="1694776" y="15051"/>
                  <a:pt x="1693687" y="19854"/>
                </a:cubicBezTo>
                <a:lnTo>
                  <a:pt x="1683504" y="67632"/>
                </a:lnTo>
                <a:cubicBezTo>
                  <a:pt x="1682479" y="72308"/>
                  <a:pt x="1682095" y="74549"/>
                  <a:pt x="1682095" y="75958"/>
                </a:cubicBezTo>
                <a:cubicBezTo>
                  <a:pt x="1682095" y="78072"/>
                  <a:pt x="1683056" y="79097"/>
                  <a:pt x="1684913" y="79097"/>
                </a:cubicBezTo>
                <a:cubicBezTo>
                  <a:pt x="1685617" y="79097"/>
                  <a:pt x="1686322" y="79097"/>
                  <a:pt x="1686898" y="78840"/>
                </a:cubicBezTo>
                <a:lnTo>
                  <a:pt x="1687603" y="86718"/>
                </a:lnTo>
                <a:cubicBezTo>
                  <a:pt x="1684913" y="87743"/>
                  <a:pt x="1681967" y="88255"/>
                  <a:pt x="1678957" y="88255"/>
                </a:cubicBezTo>
                <a:cubicBezTo>
                  <a:pt x="1672168" y="88255"/>
                  <a:pt x="1668645" y="84604"/>
                  <a:pt x="1668645" y="79097"/>
                </a:cubicBezTo>
                <a:cubicBezTo>
                  <a:pt x="1668645" y="77367"/>
                  <a:pt x="1669094" y="74037"/>
                  <a:pt x="1669798" y="70771"/>
                </a:cubicBezTo>
                <a:lnTo>
                  <a:pt x="1680238" y="21904"/>
                </a:lnTo>
                <a:cubicBezTo>
                  <a:pt x="1681262" y="16972"/>
                  <a:pt x="1681903" y="12873"/>
                  <a:pt x="1681903" y="9607"/>
                </a:cubicBezTo>
                <a:cubicBezTo>
                  <a:pt x="1681903" y="7621"/>
                  <a:pt x="1681647" y="5828"/>
                  <a:pt x="1681198" y="4483"/>
                </a:cubicBezTo>
                <a:lnTo>
                  <a:pt x="1694776" y="0"/>
                </a:lnTo>
                <a:cubicBezTo>
                  <a:pt x="1695096" y="1281"/>
                  <a:pt x="1695224" y="3138"/>
                  <a:pt x="1695224" y="5380"/>
                </a:cubicBezTo>
                <a:close/>
                <a:moveTo>
                  <a:pt x="1712645" y="87038"/>
                </a:moveTo>
                <a:lnTo>
                  <a:pt x="1699515" y="87038"/>
                </a:lnTo>
                <a:lnTo>
                  <a:pt x="1711940" y="28436"/>
                </a:lnTo>
                <a:lnTo>
                  <a:pt x="1725390" y="26451"/>
                </a:lnTo>
                <a:lnTo>
                  <a:pt x="1712645" y="87038"/>
                </a:lnTo>
                <a:close/>
                <a:moveTo>
                  <a:pt x="1722380" y="19150"/>
                </a:moveTo>
                <a:cubicBezTo>
                  <a:pt x="1717704" y="19150"/>
                  <a:pt x="1713798" y="15307"/>
                  <a:pt x="1713798" y="10568"/>
                </a:cubicBezTo>
                <a:cubicBezTo>
                  <a:pt x="1713798" y="5828"/>
                  <a:pt x="1717640" y="1921"/>
                  <a:pt x="1722444" y="1921"/>
                </a:cubicBezTo>
                <a:cubicBezTo>
                  <a:pt x="1727247" y="1921"/>
                  <a:pt x="1730898" y="5764"/>
                  <a:pt x="1730898" y="10504"/>
                </a:cubicBezTo>
                <a:cubicBezTo>
                  <a:pt x="1730898" y="15243"/>
                  <a:pt x="1727119" y="19150"/>
                  <a:pt x="1722316" y="19150"/>
                </a:cubicBezTo>
                <a:close/>
                <a:moveTo>
                  <a:pt x="1775602" y="12873"/>
                </a:moveTo>
                <a:cubicBezTo>
                  <a:pt x="1773232" y="11464"/>
                  <a:pt x="1770798" y="10632"/>
                  <a:pt x="1768365" y="10632"/>
                </a:cubicBezTo>
                <a:cubicBezTo>
                  <a:pt x="1763817" y="10632"/>
                  <a:pt x="1760295" y="13706"/>
                  <a:pt x="1759334" y="18958"/>
                </a:cubicBezTo>
                <a:lnTo>
                  <a:pt x="1757669" y="27732"/>
                </a:lnTo>
                <a:lnTo>
                  <a:pt x="1773232" y="27732"/>
                </a:lnTo>
                <a:lnTo>
                  <a:pt x="1767852" y="36890"/>
                </a:lnTo>
                <a:lnTo>
                  <a:pt x="1756004" y="36890"/>
                </a:lnTo>
                <a:lnTo>
                  <a:pt x="1746012" y="87743"/>
                </a:lnTo>
                <a:cubicBezTo>
                  <a:pt x="1743899" y="98759"/>
                  <a:pt x="1738968" y="106956"/>
                  <a:pt x="1733588" y="112464"/>
                </a:cubicBezTo>
                <a:lnTo>
                  <a:pt x="1724942" y="105804"/>
                </a:lnTo>
                <a:cubicBezTo>
                  <a:pt x="1728336" y="101705"/>
                  <a:pt x="1731858" y="95044"/>
                  <a:pt x="1733395" y="87422"/>
                </a:cubicBezTo>
                <a:lnTo>
                  <a:pt x="1743387" y="36890"/>
                </a:lnTo>
                <a:lnTo>
                  <a:pt x="1737559" y="36890"/>
                </a:lnTo>
                <a:lnTo>
                  <a:pt x="1739416" y="27732"/>
                </a:lnTo>
                <a:lnTo>
                  <a:pt x="1745052" y="27732"/>
                </a:lnTo>
                <a:lnTo>
                  <a:pt x="1746461" y="19662"/>
                </a:lnTo>
                <a:cubicBezTo>
                  <a:pt x="1747870" y="11784"/>
                  <a:pt x="1751585" y="6917"/>
                  <a:pt x="1756644" y="3843"/>
                </a:cubicBezTo>
                <a:cubicBezTo>
                  <a:pt x="1759910" y="1857"/>
                  <a:pt x="1763881" y="1025"/>
                  <a:pt x="1768493" y="1025"/>
                </a:cubicBezTo>
                <a:cubicBezTo>
                  <a:pt x="1773552" y="1025"/>
                  <a:pt x="1777971" y="2434"/>
                  <a:pt x="1781045" y="4419"/>
                </a:cubicBezTo>
                <a:lnTo>
                  <a:pt x="1775666" y="12873"/>
                </a:lnTo>
                <a:close/>
                <a:moveTo>
                  <a:pt x="1815822" y="54439"/>
                </a:moveTo>
                <a:cubicBezTo>
                  <a:pt x="1810891" y="59242"/>
                  <a:pt x="1802821" y="61932"/>
                  <a:pt x="1790652" y="61932"/>
                </a:cubicBezTo>
                <a:cubicBezTo>
                  <a:pt x="1787386" y="61932"/>
                  <a:pt x="1784568" y="61484"/>
                  <a:pt x="1783479" y="61484"/>
                </a:cubicBezTo>
                <a:cubicBezTo>
                  <a:pt x="1783223" y="62637"/>
                  <a:pt x="1782775" y="65839"/>
                  <a:pt x="1782775" y="67696"/>
                </a:cubicBezTo>
                <a:cubicBezTo>
                  <a:pt x="1782775" y="75062"/>
                  <a:pt x="1787130" y="78584"/>
                  <a:pt x="1793534" y="78584"/>
                </a:cubicBezTo>
                <a:cubicBezTo>
                  <a:pt x="1799939" y="78584"/>
                  <a:pt x="1804807" y="76471"/>
                  <a:pt x="1810314" y="72116"/>
                </a:cubicBezTo>
                <a:lnTo>
                  <a:pt x="1814285" y="80057"/>
                </a:lnTo>
                <a:cubicBezTo>
                  <a:pt x="1807112" y="85821"/>
                  <a:pt x="1800131" y="88511"/>
                  <a:pt x="1790140" y="88511"/>
                </a:cubicBezTo>
                <a:cubicBezTo>
                  <a:pt x="1777459" y="88511"/>
                  <a:pt x="1769069" y="80890"/>
                  <a:pt x="1769069" y="66864"/>
                </a:cubicBezTo>
                <a:cubicBezTo>
                  <a:pt x="1769069" y="55015"/>
                  <a:pt x="1774193" y="42270"/>
                  <a:pt x="1782326" y="34393"/>
                </a:cubicBezTo>
                <a:cubicBezTo>
                  <a:pt x="1788155" y="28757"/>
                  <a:pt x="1794751" y="26323"/>
                  <a:pt x="1802373" y="26323"/>
                </a:cubicBezTo>
                <a:cubicBezTo>
                  <a:pt x="1813837" y="26323"/>
                  <a:pt x="1821138" y="31575"/>
                  <a:pt x="1821138" y="42142"/>
                </a:cubicBezTo>
                <a:cubicBezTo>
                  <a:pt x="1821138" y="46946"/>
                  <a:pt x="1819281" y="51173"/>
                  <a:pt x="1815886" y="54439"/>
                </a:cubicBezTo>
                <a:close/>
                <a:moveTo>
                  <a:pt x="1800708" y="35930"/>
                </a:moveTo>
                <a:cubicBezTo>
                  <a:pt x="1794047" y="35930"/>
                  <a:pt x="1788155" y="41181"/>
                  <a:pt x="1785593" y="52325"/>
                </a:cubicBezTo>
                <a:cubicBezTo>
                  <a:pt x="1786297" y="52325"/>
                  <a:pt x="1788731" y="52646"/>
                  <a:pt x="1790716" y="52646"/>
                </a:cubicBezTo>
                <a:cubicBezTo>
                  <a:pt x="1797889" y="52646"/>
                  <a:pt x="1802757" y="51621"/>
                  <a:pt x="1805575" y="48803"/>
                </a:cubicBezTo>
                <a:cubicBezTo>
                  <a:pt x="1807112" y="47266"/>
                  <a:pt x="1808009" y="45408"/>
                  <a:pt x="1808009" y="42975"/>
                </a:cubicBezTo>
                <a:cubicBezTo>
                  <a:pt x="1808009" y="39004"/>
                  <a:pt x="1806023" y="35930"/>
                  <a:pt x="1800643" y="35930"/>
                </a:cubicBezTo>
                <a:close/>
                <a:moveTo>
                  <a:pt x="1855531" y="5444"/>
                </a:moveTo>
                <a:cubicBezTo>
                  <a:pt x="1855531" y="9671"/>
                  <a:pt x="1855082" y="15051"/>
                  <a:pt x="1853994" y="19854"/>
                </a:cubicBezTo>
                <a:lnTo>
                  <a:pt x="1843810" y="67632"/>
                </a:lnTo>
                <a:cubicBezTo>
                  <a:pt x="1842786" y="72308"/>
                  <a:pt x="1842401" y="74549"/>
                  <a:pt x="1842401" y="75958"/>
                </a:cubicBezTo>
                <a:cubicBezTo>
                  <a:pt x="1842401" y="78072"/>
                  <a:pt x="1843362" y="79097"/>
                  <a:pt x="1845219" y="79097"/>
                </a:cubicBezTo>
                <a:cubicBezTo>
                  <a:pt x="1845924" y="79097"/>
                  <a:pt x="1846628" y="79097"/>
                  <a:pt x="1847205" y="78840"/>
                </a:cubicBezTo>
                <a:lnTo>
                  <a:pt x="1847909" y="86718"/>
                </a:lnTo>
                <a:cubicBezTo>
                  <a:pt x="1845219" y="87743"/>
                  <a:pt x="1842273" y="88255"/>
                  <a:pt x="1839263" y="88255"/>
                </a:cubicBezTo>
                <a:cubicBezTo>
                  <a:pt x="1832474" y="88255"/>
                  <a:pt x="1828952" y="84604"/>
                  <a:pt x="1828952" y="79097"/>
                </a:cubicBezTo>
                <a:cubicBezTo>
                  <a:pt x="1828952" y="77367"/>
                  <a:pt x="1829400" y="74037"/>
                  <a:pt x="1830104" y="70771"/>
                </a:cubicBezTo>
                <a:lnTo>
                  <a:pt x="1840544" y="21904"/>
                </a:lnTo>
                <a:cubicBezTo>
                  <a:pt x="1841569" y="16972"/>
                  <a:pt x="1842209" y="12873"/>
                  <a:pt x="1842209" y="9607"/>
                </a:cubicBezTo>
                <a:cubicBezTo>
                  <a:pt x="1842209" y="7621"/>
                  <a:pt x="1841953" y="5828"/>
                  <a:pt x="1841505" y="4483"/>
                </a:cubicBezTo>
                <a:lnTo>
                  <a:pt x="1855082" y="0"/>
                </a:lnTo>
                <a:cubicBezTo>
                  <a:pt x="1855403" y="1281"/>
                  <a:pt x="1855531" y="3138"/>
                  <a:pt x="1855531" y="5380"/>
                </a:cubicBezTo>
                <a:close/>
                <a:moveTo>
                  <a:pt x="1881213" y="88447"/>
                </a:moveTo>
                <a:cubicBezTo>
                  <a:pt x="1868083" y="88447"/>
                  <a:pt x="1860590" y="80826"/>
                  <a:pt x="1860590" y="67248"/>
                </a:cubicBezTo>
                <a:cubicBezTo>
                  <a:pt x="1860590" y="44384"/>
                  <a:pt x="1874552" y="26323"/>
                  <a:pt x="1894214" y="26323"/>
                </a:cubicBezTo>
                <a:cubicBezTo>
                  <a:pt x="1907792" y="26323"/>
                  <a:pt x="1915157" y="34200"/>
                  <a:pt x="1915157" y="47202"/>
                </a:cubicBezTo>
                <a:cubicBezTo>
                  <a:pt x="1915157" y="68849"/>
                  <a:pt x="1902988" y="88447"/>
                  <a:pt x="1881149" y="88447"/>
                </a:cubicBezTo>
                <a:close/>
                <a:moveTo>
                  <a:pt x="1892229" y="36186"/>
                </a:moveTo>
                <a:cubicBezTo>
                  <a:pt x="1880508" y="36186"/>
                  <a:pt x="1874424" y="54951"/>
                  <a:pt x="1874424" y="68401"/>
                </a:cubicBezTo>
                <a:cubicBezTo>
                  <a:pt x="1874424" y="75574"/>
                  <a:pt x="1877819" y="78712"/>
                  <a:pt x="1883583" y="78712"/>
                </a:cubicBezTo>
                <a:cubicBezTo>
                  <a:pt x="1895047" y="78712"/>
                  <a:pt x="1901259" y="61164"/>
                  <a:pt x="1901259" y="46753"/>
                </a:cubicBezTo>
                <a:cubicBezTo>
                  <a:pt x="1901259" y="38812"/>
                  <a:pt x="1897481" y="36186"/>
                  <a:pt x="1892229" y="36186"/>
                </a:cubicBezTo>
                <a:close/>
                <a:moveTo>
                  <a:pt x="1978947" y="44640"/>
                </a:moveTo>
                <a:lnTo>
                  <a:pt x="1969916" y="87038"/>
                </a:lnTo>
                <a:lnTo>
                  <a:pt x="1957171" y="87038"/>
                </a:lnTo>
                <a:lnTo>
                  <a:pt x="1965497" y="47778"/>
                </a:lnTo>
                <a:cubicBezTo>
                  <a:pt x="1966073" y="45216"/>
                  <a:pt x="1966330" y="43295"/>
                  <a:pt x="1966330" y="42014"/>
                </a:cubicBezTo>
                <a:cubicBezTo>
                  <a:pt x="1966330" y="38620"/>
                  <a:pt x="1964792" y="37339"/>
                  <a:pt x="1961654" y="37339"/>
                </a:cubicBezTo>
                <a:cubicBezTo>
                  <a:pt x="1957427" y="37339"/>
                  <a:pt x="1951599" y="40285"/>
                  <a:pt x="1945387" y="48355"/>
                </a:cubicBezTo>
                <a:lnTo>
                  <a:pt x="1937189" y="87038"/>
                </a:lnTo>
                <a:lnTo>
                  <a:pt x="1924508" y="87038"/>
                </a:lnTo>
                <a:lnTo>
                  <a:pt x="1933154" y="46049"/>
                </a:lnTo>
                <a:cubicBezTo>
                  <a:pt x="1933858" y="42398"/>
                  <a:pt x="1934307" y="39516"/>
                  <a:pt x="1934307" y="37018"/>
                </a:cubicBezTo>
                <a:cubicBezTo>
                  <a:pt x="1934307" y="34777"/>
                  <a:pt x="1933986" y="32791"/>
                  <a:pt x="1933346" y="30806"/>
                </a:cubicBezTo>
                <a:lnTo>
                  <a:pt x="1945323" y="25874"/>
                </a:lnTo>
                <a:cubicBezTo>
                  <a:pt x="1946155" y="27732"/>
                  <a:pt x="1946732" y="30422"/>
                  <a:pt x="1946732" y="33240"/>
                </a:cubicBezTo>
                <a:cubicBezTo>
                  <a:pt x="1946732" y="34393"/>
                  <a:pt x="1946603" y="35673"/>
                  <a:pt x="1946411" y="37018"/>
                </a:cubicBezTo>
                <a:cubicBezTo>
                  <a:pt x="1952047" y="30230"/>
                  <a:pt x="1959541" y="26451"/>
                  <a:pt x="1967739" y="26451"/>
                </a:cubicBezTo>
                <a:cubicBezTo>
                  <a:pt x="1975104" y="26451"/>
                  <a:pt x="1979587" y="30998"/>
                  <a:pt x="1979587" y="38171"/>
                </a:cubicBezTo>
                <a:cubicBezTo>
                  <a:pt x="1979587" y="40157"/>
                  <a:pt x="1979459" y="42654"/>
                  <a:pt x="1979011" y="44640"/>
                </a:cubicBezTo>
                <a:close/>
                <a:moveTo>
                  <a:pt x="2045490" y="40733"/>
                </a:moveTo>
                <a:lnTo>
                  <a:pt x="2039278" y="69682"/>
                </a:lnTo>
                <a:cubicBezTo>
                  <a:pt x="2037292" y="78712"/>
                  <a:pt x="2036460" y="85373"/>
                  <a:pt x="2035435" y="89856"/>
                </a:cubicBezTo>
                <a:cubicBezTo>
                  <a:pt x="2031656" y="106508"/>
                  <a:pt x="2019615" y="111888"/>
                  <a:pt x="2004245" y="111888"/>
                </a:cubicBezTo>
                <a:cubicBezTo>
                  <a:pt x="1996623" y="111888"/>
                  <a:pt x="1989706" y="110159"/>
                  <a:pt x="1983494" y="106636"/>
                </a:cubicBezTo>
                <a:lnTo>
                  <a:pt x="1987977" y="97478"/>
                </a:lnTo>
                <a:cubicBezTo>
                  <a:pt x="1993037" y="100552"/>
                  <a:pt x="1998545" y="101961"/>
                  <a:pt x="2005333" y="101961"/>
                </a:cubicBezTo>
                <a:cubicBezTo>
                  <a:pt x="2015325" y="101961"/>
                  <a:pt x="2020320" y="98182"/>
                  <a:pt x="2022562" y="89920"/>
                </a:cubicBezTo>
                <a:cubicBezTo>
                  <a:pt x="2022882" y="88639"/>
                  <a:pt x="2024291" y="82299"/>
                  <a:pt x="2024675" y="81274"/>
                </a:cubicBezTo>
                <a:cubicBezTo>
                  <a:pt x="2020128" y="86334"/>
                  <a:pt x="2014684" y="88447"/>
                  <a:pt x="2008408" y="88447"/>
                </a:cubicBezTo>
                <a:cubicBezTo>
                  <a:pt x="1996687" y="88447"/>
                  <a:pt x="1990923" y="81658"/>
                  <a:pt x="1990923" y="68273"/>
                </a:cubicBezTo>
                <a:cubicBezTo>
                  <a:pt x="1990923" y="56104"/>
                  <a:pt x="1995983" y="42398"/>
                  <a:pt x="2004180" y="34969"/>
                </a:cubicBezTo>
                <a:cubicBezTo>
                  <a:pt x="2010137" y="29589"/>
                  <a:pt x="2017566" y="26323"/>
                  <a:pt x="2026340" y="26323"/>
                </a:cubicBezTo>
                <a:cubicBezTo>
                  <a:pt x="2035947" y="26323"/>
                  <a:pt x="2041775" y="27604"/>
                  <a:pt x="2048244" y="30870"/>
                </a:cubicBezTo>
                <a:cubicBezTo>
                  <a:pt x="2047924" y="31895"/>
                  <a:pt x="2046387" y="37082"/>
                  <a:pt x="2045554" y="40861"/>
                </a:cubicBezTo>
                <a:close/>
                <a:moveTo>
                  <a:pt x="2025252" y="36762"/>
                </a:moveTo>
                <a:cubicBezTo>
                  <a:pt x="2021153" y="36762"/>
                  <a:pt x="2016093" y="38748"/>
                  <a:pt x="2013083" y="42270"/>
                </a:cubicBezTo>
                <a:cubicBezTo>
                  <a:pt x="2008151" y="47906"/>
                  <a:pt x="2004501" y="59819"/>
                  <a:pt x="2004501" y="67824"/>
                </a:cubicBezTo>
                <a:cubicBezTo>
                  <a:pt x="2004501" y="74741"/>
                  <a:pt x="2007319" y="78136"/>
                  <a:pt x="2012250" y="78136"/>
                </a:cubicBezTo>
                <a:cubicBezTo>
                  <a:pt x="2017502" y="78136"/>
                  <a:pt x="2023266" y="73909"/>
                  <a:pt x="2026917" y="67568"/>
                </a:cubicBezTo>
                <a:lnTo>
                  <a:pt x="2033257" y="38363"/>
                </a:lnTo>
                <a:cubicBezTo>
                  <a:pt x="2031400" y="37211"/>
                  <a:pt x="2028710" y="36698"/>
                  <a:pt x="2025316" y="36698"/>
                </a:cubicBezTo>
                <a:close/>
                <a:moveTo>
                  <a:pt x="2110432" y="5444"/>
                </a:moveTo>
                <a:cubicBezTo>
                  <a:pt x="2110432" y="9671"/>
                  <a:pt x="2109984" y="15051"/>
                  <a:pt x="2108895" y="19854"/>
                </a:cubicBezTo>
                <a:lnTo>
                  <a:pt x="2098712" y="67632"/>
                </a:lnTo>
                <a:cubicBezTo>
                  <a:pt x="2097687" y="72308"/>
                  <a:pt x="2097303" y="74549"/>
                  <a:pt x="2097303" y="75958"/>
                </a:cubicBezTo>
                <a:cubicBezTo>
                  <a:pt x="2097303" y="78072"/>
                  <a:pt x="2098264" y="79097"/>
                  <a:pt x="2100121" y="79097"/>
                </a:cubicBezTo>
                <a:cubicBezTo>
                  <a:pt x="2100826" y="79097"/>
                  <a:pt x="2101530" y="79097"/>
                  <a:pt x="2102106" y="78840"/>
                </a:cubicBezTo>
                <a:lnTo>
                  <a:pt x="2102811" y="86718"/>
                </a:lnTo>
                <a:cubicBezTo>
                  <a:pt x="2100121" y="87743"/>
                  <a:pt x="2097175" y="88255"/>
                  <a:pt x="2094165" y="88255"/>
                </a:cubicBezTo>
                <a:cubicBezTo>
                  <a:pt x="2087376" y="88255"/>
                  <a:pt x="2083853" y="84604"/>
                  <a:pt x="2083853" y="79097"/>
                </a:cubicBezTo>
                <a:cubicBezTo>
                  <a:pt x="2083853" y="77367"/>
                  <a:pt x="2084302" y="74037"/>
                  <a:pt x="2085006" y="70771"/>
                </a:cubicBezTo>
                <a:lnTo>
                  <a:pt x="2095446" y="21904"/>
                </a:lnTo>
                <a:cubicBezTo>
                  <a:pt x="2096470" y="16972"/>
                  <a:pt x="2097111" y="12873"/>
                  <a:pt x="2097111" y="9607"/>
                </a:cubicBezTo>
                <a:cubicBezTo>
                  <a:pt x="2097111" y="7621"/>
                  <a:pt x="2096855" y="5828"/>
                  <a:pt x="2096406" y="4483"/>
                </a:cubicBezTo>
                <a:lnTo>
                  <a:pt x="2109984" y="0"/>
                </a:lnTo>
                <a:cubicBezTo>
                  <a:pt x="2110304" y="1281"/>
                  <a:pt x="2110432" y="3138"/>
                  <a:pt x="2110432" y="5380"/>
                </a:cubicBezTo>
                <a:close/>
                <a:moveTo>
                  <a:pt x="2162950" y="54439"/>
                </a:moveTo>
                <a:cubicBezTo>
                  <a:pt x="2158018" y="59242"/>
                  <a:pt x="2149948" y="61932"/>
                  <a:pt x="2137780" y="61932"/>
                </a:cubicBezTo>
                <a:cubicBezTo>
                  <a:pt x="2134513" y="61932"/>
                  <a:pt x="2131695" y="61484"/>
                  <a:pt x="2130607" y="61484"/>
                </a:cubicBezTo>
                <a:cubicBezTo>
                  <a:pt x="2130351" y="62637"/>
                  <a:pt x="2129902" y="65839"/>
                  <a:pt x="2129902" y="67696"/>
                </a:cubicBezTo>
                <a:cubicBezTo>
                  <a:pt x="2129902" y="75062"/>
                  <a:pt x="2134257" y="78584"/>
                  <a:pt x="2140662" y="78584"/>
                </a:cubicBezTo>
                <a:cubicBezTo>
                  <a:pt x="2147067" y="78584"/>
                  <a:pt x="2151934" y="76471"/>
                  <a:pt x="2157442" y="72116"/>
                </a:cubicBezTo>
                <a:lnTo>
                  <a:pt x="2161413" y="80057"/>
                </a:lnTo>
                <a:cubicBezTo>
                  <a:pt x="2154240" y="85821"/>
                  <a:pt x="2147259" y="88511"/>
                  <a:pt x="2137267" y="88511"/>
                </a:cubicBezTo>
                <a:cubicBezTo>
                  <a:pt x="2124586" y="88511"/>
                  <a:pt x="2116197" y="80890"/>
                  <a:pt x="2116197" y="66864"/>
                </a:cubicBezTo>
                <a:cubicBezTo>
                  <a:pt x="2116197" y="55015"/>
                  <a:pt x="2121320" y="42270"/>
                  <a:pt x="2129454" y="34393"/>
                </a:cubicBezTo>
                <a:cubicBezTo>
                  <a:pt x="2135282" y="28757"/>
                  <a:pt x="2141879" y="26323"/>
                  <a:pt x="2149500" y="26323"/>
                </a:cubicBezTo>
                <a:cubicBezTo>
                  <a:pt x="2160964" y="26323"/>
                  <a:pt x="2168266" y="31575"/>
                  <a:pt x="2168266" y="42142"/>
                </a:cubicBezTo>
                <a:cubicBezTo>
                  <a:pt x="2168266" y="46946"/>
                  <a:pt x="2166408" y="51173"/>
                  <a:pt x="2163014" y="54439"/>
                </a:cubicBezTo>
                <a:close/>
                <a:moveTo>
                  <a:pt x="2147835" y="35930"/>
                </a:moveTo>
                <a:cubicBezTo>
                  <a:pt x="2141174" y="35930"/>
                  <a:pt x="2135282" y="41181"/>
                  <a:pt x="2132720" y="52325"/>
                </a:cubicBezTo>
                <a:cubicBezTo>
                  <a:pt x="2133425" y="52325"/>
                  <a:pt x="2135859" y="52646"/>
                  <a:pt x="2137844" y="52646"/>
                </a:cubicBezTo>
                <a:cubicBezTo>
                  <a:pt x="2145017" y="52646"/>
                  <a:pt x="2149884" y="51621"/>
                  <a:pt x="2152702" y="48803"/>
                </a:cubicBezTo>
                <a:cubicBezTo>
                  <a:pt x="2154240" y="47266"/>
                  <a:pt x="2155136" y="45408"/>
                  <a:pt x="2155136" y="42975"/>
                </a:cubicBezTo>
                <a:cubicBezTo>
                  <a:pt x="2155136" y="39004"/>
                  <a:pt x="2153151" y="35930"/>
                  <a:pt x="2147771" y="35930"/>
                </a:cubicBezTo>
                <a:close/>
                <a:moveTo>
                  <a:pt x="2226739" y="44384"/>
                </a:moveTo>
                <a:lnTo>
                  <a:pt x="2221936" y="67824"/>
                </a:lnTo>
                <a:cubicBezTo>
                  <a:pt x="2221488" y="70258"/>
                  <a:pt x="2221103" y="72308"/>
                  <a:pt x="2221103" y="73909"/>
                </a:cubicBezTo>
                <a:cubicBezTo>
                  <a:pt x="2221103" y="77047"/>
                  <a:pt x="2222128" y="79032"/>
                  <a:pt x="2224049" y="81146"/>
                </a:cubicBezTo>
                <a:lnTo>
                  <a:pt x="2213482" y="89024"/>
                </a:lnTo>
                <a:cubicBezTo>
                  <a:pt x="2210343" y="86462"/>
                  <a:pt x="2208999" y="83195"/>
                  <a:pt x="2208999" y="79289"/>
                </a:cubicBezTo>
                <a:cubicBezTo>
                  <a:pt x="2204772" y="85053"/>
                  <a:pt x="2198815" y="88447"/>
                  <a:pt x="2191194" y="88447"/>
                </a:cubicBezTo>
                <a:cubicBezTo>
                  <a:pt x="2181907" y="88447"/>
                  <a:pt x="2175759" y="82235"/>
                  <a:pt x="2175759" y="69554"/>
                </a:cubicBezTo>
                <a:cubicBezTo>
                  <a:pt x="2175759" y="56873"/>
                  <a:pt x="2180691" y="43807"/>
                  <a:pt x="2188312" y="35930"/>
                </a:cubicBezTo>
                <a:cubicBezTo>
                  <a:pt x="2194652" y="29461"/>
                  <a:pt x="2202402" y="26323"/>
                  <a:pt x="2211881" y="26323"/>
                </a:cubicBezTo>
                <a:cubicBezTo>
                  <a:pt x="2218670" y="26323"/>
                  <a:pt x="2225586" y="27732"/>
                  <a:pt x="2230262" y="30806"/>
                </a:cubicBezTo>
                <a:cubicBezTo>
                  <a:pt x="2229237" y="34072"/>
                  <a:pt x="2227572" y="40157"/>
                  <a:pt x="2226739" y="44384"/>
                </a:cubicBezTo>
                <a:close/>
                <a:moveTo>
                  <a:pt x="2210280" y="36506"/>
                </a:moveTo>
                <a:cubicBezTo>
                  <a:pt x="2205028" y="36506"/>
                  <a:pt x="2201249" y="37659"/>
                  <a:pt x="2196702" y="43039"/>
                </a:cubicBezTo>
                <a:cubicBezTo>
                  <a:pt x="2191450" y="49379"/>
                  <a:pt x="2188952" y="60843"/>
                  <a:pt x="2188952" y="69169"/>
                </a:cubicBezTo>
                <a:cubicBezTo>
                  <a:pt x="2188952" y="75638"/>
                  <a:pt x="2191066" y="78072"/>
                  <a:pt x="2195421" y="78072"/>
                </a:cubicBezTo>
                <a:cubicBezTo>
                  <a:pt x="2200801" y="78072"/>
                  <a:pt x="2206757" y="72692"/>
                  <a:pt x="2209511" y="66736"/>
                </a:cubicBezTo>
                <a:lnTo>
                  <a:pt x="2215852" y="37659"/>
                </a:lnTo>
                <a:cubicBezTo>
                  <a:pt x="2214699" y="36954"/>
                  <a:pt x="2212329" y="36506"/>
                  <a:pt x="2210343" y="36506"/>
                </a:cubicBezTo>
                <a:close/>
                <a:moveTo>
                  <a:pt x="2276311" y="39452"/>
                </a:moveTo>
                <a:cubicBezTo>
                  <a:pt x="2275158" y="38748"/>
                  <a:pt x="2273941" y="38492"/>
                  <a:pt x="2272212" y="38492"/>
                </a:cubicBezTo>
                <a:cubicBezTo>
                  <a:pt x="2268113" y="38492"/>
                  <a:pt x="2263565" y="41630"/>
                  <a:pt x="2258378" y="48931"/>
                </a:cubicBezTo>
                <a:lnTo>
                  <a:pt x="2250308" y="87038"/>
                </a:lnTo>
                <a:lnTo>
                  <a:pt x="2237563" y="87038"/>
                </a:lnTo>
                <a:lnTo>
                  <a:pt x="2246017" y="47458"/>
                </a:lnTo>
                <a:cubicBezTo>
                  <a:pt x="2246978" y="43103"/>
                  <a:pt x="2247298" y="39836"/>
                  <a:pt x="2247298" y="37147"/>
                </a:cubicBezTo>
                <a:cubicBezTo>
                  <a:pt x="2247298" y="34713"/>
                  <a:pt x="2247042" y="32663"/>
                  <a:pt x="2246465" y="30806"/>
                </a:cubicBezTo>
                <a:lnTo>
                  <a:pt x="2258442" y="25874"/>
                </a:lnTo>
                <a:cubicBezTo>
                  <a:pt x="2259274" y="27860"/>
                  <a:pt x="2259723" y="30550"/>
                  <a:pt x="2259723" y="33240"/>
                </a:cubicBezTo>
                <a:cubicBezTo>
                  <a:pt x="2259723" y="34649"/>
                  <a:pt x="2259595" y="36058"/>
                  <a:pt x="2259402" y="37467"/>
                </a:cubicBezTo>
                <a:cubicBezTo>
                  <a:pt x="2264782" y="30678"/>
                  <a:pt x="2271379" y="26323"/>
                  <a:pt x="2277079" y="26323"/>
                </a:cubicBezTo>
                <a:cubicBezTo>
                  <a:pt x="2279193" y="26323"/>
                  <a:pt x="2280217" y="26579"/>
                  <a:pt x="2282011" y="27283"/>
                </a:cubicBezTo>
                <a:lnTo>
                  <a:pt x="2276375" y="39452"/>
                </a:lnTo>
                <a:close/>
                <a:moveTo>
                  <a:pt x="2334080" y="44640"/>
                </a:moveTo>
                <a:lnTo>
                  <a:pt x="2325049" y="87038"/>
                </a:lnTo>
                <a:lnTo>
                  <a:pt x="2312304" y="87038"/>
                </a:lnTo>
                <a:lnTo>
                  <a:pt x="2320630" y="47778"/>
                </a:lnTo>
                <a:cubicBezTo>
                  <a:pt x="2321206" y="45216"/>
                  <a:pt x="2321463" y="43295"/>
                  <a:pt x="2321463" y="42014"/>
                </a:cubicBezTo>
                <a:cubicBezTo>
                  <a:pt x="2321463" y="38620"/>
                  <a:pt x="2319926" y="37339"/>
                  <a:pt x="2316788" y="37339"/>
                </a:cubicBezTo>
                <a:cubicBezTo>
                  <a:pt x="2312560" y="37339"/>
                  <a:pt x="2306732" y="40285"/>
                  <a:pt x="2300520" y="48355"/>
                </a:cubicBezTo>
                <a:lnTo>
                  <a:pt x="2292322" y="87038"/>
                </a:lnTo>
                <a:lnTo>
                  <a:pt x="2279641" y="87038"/>
                </a:lnTo>
                <a:lnTo>
                  <a:pt x="2288287" y="46049"/>
                </a:lnTo>
                <a:cubicBezTo>
                  <a:pt x="2288992" y="42398"/>
                  <a:pt x="2289440" y="39516"/>
                  <a:pt x="2289440" y="37018"/>
                </a:cubicBezTo>
                <a:cubicBezTo>
                  <a:pt x="2289440" y="34777"/>
                  <a:pt x="2289120" y="32791"/>
                  <a:pt x="2288479" y="30806"/>
                </a:cubicBezTo>
                <a:lnTo>
                  <a:pt x="2300456" y="25874"/>
                </a:lnTo>
                <a:cubicBezTo>
                  <a:pt x="2301288" y="27732"/>
                  <a:pt x="2301865" y="30422"/>
                  <a:pt x="2301865" y="33240"/>
                </a:cubicBezTo>
                <a:cubicBezTo>
                  <a:pt x="2301865" y="34393"/>
                  <a:pt x="2301737" y="35673"/>
                  <a:pt x="2301545" y="37018"/>
                </a:cubicBezTo>
                <a:cubicBezTo>
                  <a:pt x="2307181" y="30230"/>
                  <a:pt x="2314674" y="26451"/>
                  <a:pt x="2322872" y="26451"/>
                </a:cubicBezTo>
                <a:cubicBezTo>
                  <a:pt x="2330237" y="26451"/>
                  <a:pt x="2334720" y="30998"/>
                  <a:pt x="2334720" y="38171"/>
                </a:cubicBezTo>
                <a:cubicBezTo>
                  <a:pt x="2334720" y="40157"/>
                  <a:pt x="2334592" y="42654"/>
                  <a:pt x="2334144" y="44640"/>
                </a:cubicBezTo>
                <a:close/>
                <a:moveTo>
                  <a:pt x="2392810" y="54439"/>
                </a:moveTo>
                <a:cubicBezTo>
                  <a:pt x="2387878" y="59242"/>
                  <a:pt x="2379808" y="61932"/>
                  <a:pt x="2367640" y="61932"/>
                </a:cubicBezTo>
                <a:cubicBezTo>
                  <a:pt x="2364373" y="61932"/>
                  <a:pt x="2361555" y="61484"/>
                  <a:pt x="2360467" y="61484"/>
                </a:cubicBezTo>
                <a:cubicBezTo>
                  <a:pt x="2360210" y="62637"/>
                  <a:pt x="2359762" y="65839"/>
                  <a:pt x="2359762" y="67696"/>
                </a:cubicBezTo>
                <a:cubicBezTo>
                  <a:pt x="2359762" y="75062"/>
                  <a:pt x="2364117" y="78584"/>
                  <a:pt x="2370522" y="78584"/>
                </a:cubicBezTo>
                <a:cubicBezTo>
                  <a:pt x="2376926" y="78584"/>
                  <a:pt x="2381794" y="76471"/>
                  <a:pt x="2387302" y="72116"/>
                </a:cubicBezTo>
                <a:lnTo>
                  <a:pt x="2391272" y="80057"/>
                </a:lnTo>
                <a:cubicBezTo>
                  <a:pt x="2384099" y="85821"/>
                  <a:pt x="2377118" y="88511"/>
                  <a:pt x="2367127" y="88511"/>
                </a:cubicBezTo>
                <a:cubicBezTo>
                  <a:pt x="2354446" y="88511"/>
                  <a:pt x="2346056" y="80890"/>
                  <a:pt x="2346056" y="66864"/>
                </a:cubicBezTo>
                <a:cubicBezTo>
                  <a:pt x="2346056" y="55015"/>
                  <a:pt x="2351180" y="42270"/>
                  <a:pt x="2359314" y="34393"/>
                </a:cubicBezTo>
                <a:cubicBezTo>
                  <a:pt x="2365142" y="28757"/>
                  <a:pt x="2371739" y="26323"/>
                  <a:pt x="2379360" y="26323"/>
                </a:cubicBezTo>
                <a:cubicBezTo>
                  <a:pt x="2390824" y="26323"/>
                  <a:pt x="2398125" y="31575"/>
                  <a:pt x="2398125" y="42142"/>
                </a:cubicBezTo>
                <a:cubicBezTo>
                  <a:pt x="2398125" y="46946"/>
                  <a:pt x="2396268" y="51173"/>
                  <a:pt x="2392874" y="54439"/>
                </a:cubicBezTo>
                <a:close/>
                <a:moveTo>
                  <a:pt x="2377695" y="35930"/>
                </a:moveTo>
                <a:cubicBezTo>
                  <a:pt x="2371034" y="35930"/>
                  <a:pt x="2365142" y="41181"/>
                  <a:pt x="2362580" y="52325"/>
                </a:cubicBezTo>
                <a:cubicBezTo>
                  <a:pt x="2363285" y="52325"/>
                  <a:pt x="2365718" y="52646"/>
                  <a:pt x="2367704" y="52646"/>
                </a:cubicBezTo>
                <a:cubicBezTo>
                  <a:pt x="2374877" y="52646"/>
                  <a:pt x="2379744" y="51621"/>
                  <a:pt x="2382562" y="48803"/>
                </a:cubicBezTo>
                <a:cubicBezTo>
                  <a:pt x="2384099" y="47266"/>
                  <a:pt x="2384996" y="45408"/>
                  <a:pt x="2384996" y="42975"/>
                </a:cubicBezTo>
                <a:cubicBezTo>
                  <a:pt x="2384996" y="39004"/>
                  <a:pt x="2383011" y="35930"/>
                  <a:pt x="2377631" y="35930"/>
                </a:cubicBezTo>
                <a:close/>
                <a:moveTo>
                  <a:pt x="2443085" y="39452"/>
                </a:moveTo>
                <a:cubicBezTo>
                  <a:pt x="2441933" y="38748"/>
                  <a:pt x="2440716" y="38492"/>
                  <a:pt x="2438987" y="38492"/>
                </a:cubicBezTo>
                <a:cubicBezTo>
                  <a:pt x="2434888" y="38492"/>
                  <a:pt x="2430340" y="41630"/>
                  <a:pt x="2425153" y="48931"/>
                </a:cubicBezTo>
                <a:lnTo>
                  <a:pt x="2417083" y="87038"/>
                </a:lnTo>
                <a:lnTo>
                  <a:pt x="2404338" y="87038"/>
                </a:lnTo>
                <a:lnTo>
                  <a:pt x="2412792" y="47458"/>
                </a:lnTo>
                <a:cubicBezTo>
                  <a:pt x="2413753" y="43103"/>
                  <a:pt x="2414073" y="39836"/>
                  <a:pt x="2414073" y="37147"/>
                </a:cubicBezTo>
                <a:cubicBezTo>
                  <a:pt x="2414073" y="34713"/>
                  <a:pt x="2413817" y="32663"/>
                  <a:pt x="2413240" y="30806"/>
                </a:cubicBezTo>
                <a:lnTo>
                  <a:pt x="2425217" y="25874"/>
                </a:lnTo>
                <a:cubicBezTo>
                  <a:pt x="2426049" y="27860"/>
                  <a:pt x="2426498" y="30550"/>
                  <a:pt x="2426498" y="33240"/>
                </a:cubicBezTo>
                <a:cubicBezTo>
                  <a:pt x="2426498" y="34649"/>
                  <a:pt x="2426370" y="36058"/>
                  <a:pt x="2426177" y="37467"/>
                </a:cubicBezTo>
                <a:cubicBezTo>
                  <a:pt x="2431557" y="30678"/>
                  <a:pt x="2438154" y="26323"/>
                  <a:pt x="2443854" y="26323"/>
                </a:cubicBezTo>
                <a:cubicBezTo>
                  <a:pt x="2445967" y="26323"/>
                  <a:pt x="2446992" y="26579"/>
                  <a:pt x="2448786" y="27283"/>
                </a:cubicBezTo>
                <a:lnTo>
                  <a:pt x="2443149" y="39452"/>
                </a:lnTo>
                <a:close/>
                <a:moveTo>
                  <a:pt x="2491504" y="39772"/>
                </a:moveTo>
                <a:cubicBezTo>
                  <a:pt x="2486572" y="36954"/>
                  <a:pt x="2482025" y="35673"/>
                  <a:pt x="2477350" y="35673"/>
                </a:cubicBezTo>
                <a:cubicBezTo>
                  <a:pt x="2471137" y="35673"/>
                  <a:pt x="2466590" y="38043"/>
                  <a:pt x="2466590" y="42911"/>
                </a:cubicBezTo>
                <a:cubicBezTo>
                  <a:pt x="2466590" y="46049"/>
                  <a:pt x="2468255" y="48034"/>
                  <a:pt x="2472931" y="49828"/>
                </a:cubicBezTo>
                <a:lnTo>
                  <a:pt x="2479976" y="52518"/>
                </a:lnTo>
                <a:cubicBezTo>
                  <a:pt x="2487213" y="55336"/>
                  <a:pt x="2492016" y="59563"/>
                  <a:pt x="2492016" y="66608"/>
                </a:cubicBezTo>
                <a:cubicBezTo>
                  <a:pt x="2492016" y="78776"/>
                  <a:pt x="2482025" y="88767"/>
                  <a:pt x="2464605" y="88767"/>
                </a:cubicBezTo>
                <a:cubicBezTo>
                  <a:pt x="2456407" y="88767"/>
                  <a:pt x="2448786" y="86398"/>
                  <a:pt x="2442701" y="82555"/>
                </a:cubicBezTo>
                <a:lnTo>
                  <a:pt x="2447825" y="73076"/>
                </a:lnTo>
                <a:cubicBezTo>
                  <a:pt x="2452756" y="76471"/>
                  <a:pt x="2459673" y="78904"/>
                  <a:pt x="2466334" y="78904"/>
                </a:cubicBezTo>
                <a:cubicBezTo>
                  <a:pt x="2472995" y="78904"/>
                  <a:pt x="2477670" y="75254"/>
                  <a:pt x="2477670" y="70322"/>
                </a:cubicBezTo>
                <a:cubicBezTo>
                  <a:pt x="2477670" y="66544"/>
                  <a:pt x="2475557" y="64686"/>
                  <a:pt x="2470177" y="62573"/>
                </a:cubicBezTo>
                <a:lnTo>
                  <a:pt x="2463388" y="60011"/>
                </a:lnTo>
                <a:cubicBezTo>
                  <a:pt x="2456343" y="57321"/>
                  <a:pt x="2452244" y="53222"/>
                  <a:pt x="2452244" y="45857"/>
                </a:cubicBezTo>
                <a:cubicBezTo>
                  <a:pt x="2452244" y="35545"/>
                  <a:pt x="2460826" y="25682"/>
                  <a:pt x="2478118" y="25682"/>
                </a:cubicBezTo>
                <a:cubicBezTo>
                  <a:pt x="2485163" y="25682"/>
                  <a:pt x="2491952" y="27796"/>
                  <a:pt x="2496628" y="30742"/>
                </a:cubicBezTo>
                <a:lnTo>
                  <a:pt x="2491504" y="39772"/>
                </a:lnTo>
                <a:close/>
              </a:path>
            </a:pathLst>
          </a:custGeom>
          <a:solidFill>
            <a:srgbClr val="FFFFFF"/>
          </a:solidFill>
          <a:ln w="0" cap="flat">
            <a:noFill/>
            <a:prstDash val="solid"/>
            <a:miter/>
          </a:ln>
        </p:spPr>
        <p:txBody>
          <a:bodyPr rtlCol="0" anchor="ctr"/>
          <a:lstStyle/>
          <a:p>
            <a:endParaRPr lang="en-AU"/>
          </a:p>
        </p:txBody>
      </p:sp>
    </p:spTree>
    <p:extLst>
      <p:ext uri="{BB962C8B-B14F-4D97-AF65-F5344CB8AC3E}">
        <p14:creationId xmlns:p14="http://schemas.microsoft.com/office/powerpoint/2010/main" val="2618740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ctive learnin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21C8A7-B006-3A1C-257D-B9E0774C98A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9512" y="0"/>
            <a:ext cx="8964488" cy="3204000"/>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9A27EA93-D136-4167-8232-66BCAB03E412}"/>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a:extLst>
              <a:ext uri="{FF2B5EF4-FFF2-40B4-BE49-F238E27FC236}">
                <a16:creationId xmlns:a16="http://schemas.microsoft.com/office/drawing/2014/main" id="{472E54CB-05A2-F6AE-D3F2-12A0AB859F08}"/>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7">
            <a:extLst>
              <a:ext uri="{FF2B5EF4-FFF2-40B4-BE49-F238E27FC236}">
                <a16:creationId xmlns:a16="http://schemas.microsoft.com/office/drawing/2014/main" id="{34F1632D-3980-ABE0-4534-3016E431B2B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9928" y="291871"/>
            <a:ext cx="1439339" cy="246628"/>
          </a:xfrm>
          <a:prstGeom prst="rect">
            <a:avLst/>
          </a:prstGeom>
        </p:spPr>
      </p:pic>
      <p:sp>
        <p:nvSpPr>
          <p:cNvPr id="9" name="Freeform: Shape 8">
            <a:extLst>
              <a:ext uri="{FF2B5EF4-FFF2-40B4-BE49-F238E27FC236}">
                <a16:creationId xmlns:a16="http://schemas.microsoft.com/office/drawing/2014/main" id="{919C7C99-8C2D-CCEA-5A36-A8007D0591DD}"/>
              </a:ext>
            </a:extLst>
          </p:cNvPr>
          <p:cNvSpPr/>
          <p:nvPr userDrawn="1"/>
        </p:nvSpPr>
        <p:spPr>
          <a:xfrm>
            <a:off x="179513" y="643686"/>
            <a:ext cx="2718694" cy="211991"/>
          </a:xfrm>
          <a:custGeom>
            <a:avLst/>
            <a:gdLst>
              <a:gd name="connsiteX0" fmla="*/ 0 w 2664363"/>
              <a:gd name="connsiteY0" fmla="*/ 0 h 211991"/>
              <a:gd name="connsiteX1" fmla="*/ 2664363 w 2664363"/>
              <a:gd name="connsiteY1" fmla="*/ 0 h 211991"/>
              <a:gd name="connsiteX2" fmla="*/ 2664363 w 2664363"/>
              <a:gd name="connsiteY2" fmla="*/ 211991 h 211991"/>
              <a:gd name="connsiteX3" fmla="*/ 0 w 2664363"/>
              <a:gd name="connsiteY3" fmla="*/ 211991 h 211991"/>
            </a:gdLst>
            <a:ahLst/>
            <a:cxnLst>
              <a:cxn ang="0">
                <a:pos x="connsiteX0" y="connsiteY0"/>
              </a:cxn>
              <a:cxn ang="0">
                <a:pos x="connsiteX1" y="connsiteY1"/>
              </a:cxn>
              <a:cxn ang="0">
                <a:pos x="connsiteX2" y="connsiteY2"/>
              </a:cxn>
              <a:cxn ang="0">
                <a:pos x="connsiteX3" y="connsiteY3"/>
              </a:cxn>
            </a:cxnLst>
            <a:rect l="l" t="t" r="r" b="b"/>
            <a:pathLst>
              <a:path w="2664363" h="211991">
                <a:moveTo>
                  <a:pt x="0" y="0"/>
                </a:moveTo>
                <a:lnTo>
                  <a:pt x="2664363" y="0"/>
                </a:lnTo>
                <a:lnTo>
                  <a:pt x="2664363" y="211991"/>
                </a:lnTo>
                <a:lnTo>
                  <a:pt x="0" y="211991"/>
                </a:lnTo>
                <a:close/>
              </a:path>
            </a:pathLst>
          </a:custGeom>
          <a:solidFill>
            <a:srgbClr val="8E5E4F"/>
          </a:solidFill>
          <a:ln w="0" cap="flat">
            <a:noFill/>
            <a:prstDash val="solid"/>
            <a:miter/>
          </a:ln>
        </p:spPr>
        <p:txBody>
          <a:bodyPr rtlCol="0" anchor="ctr"/>
          <a:lstStyle/>
          <a:p>
            <a:endParaRPr lang="en-AU"/>
          </a:p>
        </p:txBody>
      </p:sp>
      <p:sp>
        <p:nvSpPr>
          <p:cNvPr id="10" name="Freeform: Shape 9">
            <a:extLst>
              <a:ext uri="{FF2B5EF4-FFF2-40B4-BE49-F238E27FC236}">
                <a16:creationId xmlns:a16="http://schemas.microsoft.com/office/drawing/2014/main" id="{AEA9F82F-2763-F2B7-AFC4-EC742B89F626}"/>
              </a:ext>
            </a:extLst>
          </p:cNvPr>
          <p:cNvSpPr/>
          <p:nvPr userDrawn="1"/>
        </p:nvSpPr>
        <p:spPr>
          <a:xfrm>
            <a:off x="319664" y="706835"/>
            <a:ext cx="2496627" cy="112464"/>
          </a:xfrm>
          <a:custGeom>
            <a:avLst/>
            <a:gdLst>
              <a:gd name="connsiteX0" fmla="*/ 55271 w 2496627"/>
              <a:gd name="connsiteY0" fmla="*/ 87038 h 112464"/>
              <a:gd name="connsiteX1" fmla="*/ 41309 w 2496627"/>
              <a:gd name="connsiteY1" fmla="*/ 87038 h 112464"/>
              <a:gd name="connsiteX2" fmla="*/ 30550 w 2496627"/>
              <a:gd name="connsiteY2" fmla="*/ 48034 h 112464"/>
              <a:gd name="connsiteX3" fmla="*/ 25170 w 2496627"/>
              <a:gd name="connsiteY3" fmla="*/ 24337 h 112464"/>
              <a:gd name="connsiteX4" fmla="*/ 21327 w 2496627"/>
              <a:gd name="connsiteY4" fmla="*/ 47074 h 112464"/>
              <a:gd name="connsiteX5" fmla="*/ 13386 w 2496627"/>
              <a:gd name="connsiteY5" fmla="*/ 87038 h 112464"/>
              <a:gd name="connsiteX6" fmla="*/ 0 w 2496627"/>
              <a:gd name="connsiteY6" fmla="*/ 87038 h 112464"/>
              <a:gd name="connsiteX7" fmla="*/ 17356 w 2496627"/>
              <a:gd name="connsiteY7" fmla="*/ 6084 h 112464"/>
              <a:gd name="connsiteX8" fmla="*/ 32215 w 2496627"/>
              <a:gd name="connsiteY8" fmla="*/ 6084 h 112464"/>
              <a:gd name="connsiteX9" fmla="*/ 44063 w 2496627"/>
              <a:gd name="connsiteY9" fmla="*/ 46882 h 112464"/>
              <a:gd name="connsiteX10" fmla="*/ 48162 w 2496627"/>
              <a:gd name="connsiteY10" fmla="*/ 67376 h 112464"/>
              <a:gd name="connsiteX11" fmla="*/ 51941 w 2496627"/>
              <a:gd name="connsiteY11" fmla="*/ 43935 h 112464"/>
              <a:gd name="connsiteX12" fmla="*/ 59562 w 2496627"/>
              <a:gd name="connsiteY12" fmla="*/ 6084 h 112464"/>
              <a:gd name="connsiteX13" fmla="*/ 72564 w 2496627"/>
              <a:gd name="connsiteY13" fmla="*/ 6084 h 112464"/>
              <a:gd name="connsiteX14" fmla="*/ 55335 w 2496627"/>
              <a:gd name="connsiteY14" fmla="*/ 87038 h 112464"/>
              <a:gd name="connsiteX15" fmla="*/ 123736 w 2496627"/>
              <a:gd name="connsiteY15" fmla="*/ 70386 h 112464"/>
              <a:gd name="connsiteX16" fmla="*/ 123032 w 2496627"/>
              <a:gd name="connsiteY16" fmla="*/ 76214 h 112464"/>
              <a:gd name="connsiteX17" fmla="*/ 125145 w 2496627"/>
              <a:gd name="connsiteY17" fmla="*/ 83580 h 112464"/>
              <a:gd name="connsiteX18" fmla="*/ 114386 w 2496627"/>
              <a:gd name="connsiteY18" fmla="*/ 89216 h 112464"/>
              <a:gd name="connsiteX19" fmla="*/ 110863 w 2496627"/>
              <a:gd name="connsiteY19" fmla="*/ 79481 h 112464"/>
              <a:gd name="connsiteX20" fmla="*/ 110863 w 2496627"/>
              <a:gd name="connsiteY20" fmla="*/ 79032 h 112464"/>
              <a:gd name="connsiteX21" fmla="*/ 91393 w 2496627"/>
              <a:gd name="connsiteY21" fmla="*/ 88767 h 112464"/>
              <a:gd name="connsiteX22" fmla="*/ 77815 w 2496627"/>
              <a:gd name="connsiteY22" fmla="*/ 76727 h 112464"/>
              <a:gd name="connsiteX23" fmla="*/ 78840 w 2496627"/>
              <a:gd name="connsiteY23" fmla="*/ 67696 h 112464"/>
              <a:gd name="connsiteX24" fmla="*/ 87038 w 2496627"/>
              <a:gd name="connsiteY24" fmla="*/ 28821 h 112464"/>
              <a:gd name="connsiteX25" fmla="*/ 100295 w 2496627"/>
              <a:gd name="connsiteY25" fmla="*/ 26387 h 112464"/>
              <a:gd name="connsiteX26" fmla="*/ 92098 w 2496627"/>
              <a:gd name="connsiteY26" fmla="*/ 65263 h 112464"/>
              <a:gd name="connsiteX27" fmla="*/ 90945 w 2496627"/>
              <a:gd name="connsiteY27" fmla="*/ 73140 h 112464"/>
              <a:gd name="connsiteX28" fmla="*/ 95620 w 2496627"/>
              <a:gd name="connsiteY28" fmla="*/ 78776 h 112464"/>
              <a:gd name="connsiteX29" fmla="*/ 111888 w 2496627"/>
              <a:gd name="connsiteY29" fmla="*/ 67184 h 112464"/>
              <a:gd name="connsiteX30" fmla="*/ 120086 w 2496627"/>
              <a:gd name="connsiteY30" fmla="*/ 29077 h 112464"/>
              <a:gd name="connsiteX31" fmla="*/ 133087 w 2496627"/>
              <a:gd name="connsiteY31" fmla="*/ 26643 h 112464"/>
              <a:gd name="connsiteX32" fmla="*/ 123736 w 2496627"/>
              <a:gd name="connsiteY32" fmla="*/ 70450 h 112464"/>
              <a:gd name="connsiteX33" fmla="*/ 179072 w 2496627"/>
              <a:gd name="connsiteY33" fmla="*/ 39452 h 112464"/>
              <a:gd name="connsiteX34" fmla="*/ 174973 w 2496627"/>
              <a:gd name="connsiteY34" fmla="*/ 38492 h 112464"/>
              <a:gd name="connsiteX35" fmla="*/ 161139 w 2496627"/>
              <a:gd name="connsiteY35" fmla="*/ 48931 h 112464"/>
              <a:gd name="connsiteX36" fmla="*/ 153069 w 2496627"/>
              <a:gd name="connsiteY36" fmla="*/ 87038 h 112464"/>
              <a:gd name="connsiteX37" fmla="*/ 140324 w 2496627"/>
              <a:gd name="connsiteY37" fmla="*/ 87038 h 112464"/>
              <a:gd name="connsiteX38" fmla="*/ 148778 w 2496627"/>
              <a:gd name="connsiteY38" fmla="*/ 47458 h 112464"/>
              <a:gd name="connsiteX39" fmla="*/ 150059 w 2496627"/>
              <a:gd name="connsiteY39" fmla="*/ 37147 h 112464"/>
              <a:gd name="connsiteX40" fmla="*/ 149226 w 2496627"/>
              <a:gd name="connsiteY40" fmla="*/ 30806 h 112464"/>
              <a:gd name="connsiteX41" fmla="*/ 161203 w 2496627"/>
              <a:gd name="connsiteY41" fmla="*/ 25874 h 112464"/>
              <a:gd name="connsiteX42" fmla="*/ 162484 w 2496627"/>
              <a:gd name="connsiteY42" fmla="*/ 33240 h 112464"/>
              <a:gd name="connsiteX43" fmla="*/ 162164 w 2496627"/>
              <a:gd name="connsiteY43" fmla="*/ 37467 h 112464"/>
              <a:gd name="connsiteX44" fmla="*/ 179840 w 2496627"/>
              <a:gd name="connsiteY44" fmla="*/ 26323 h 112464"/>
              <a:gd name="connsiteX45" fmla="*/ 184772 w 2496627"/>
              <a:gd name="connsiteY45" fmla="*/ 27283 h 112464"/>
              <a:gd name="connsiteX46" fmla="*/ 179136 w 2496627"/>
              <a:gd name="connsiteY46" fmla="*/ 39452 h 112464"/>
              <a:gd name="connsiteX47" fmla="*/ 218780 w 2496627"/>
              <a:gd name="connsiteY47" fmla="*/ 36890 h 112464"/>
              <a:gd name="connsiteX48" fmla="*/ 207444 w 2496627"/>
              <a:gd name="connsiteY48" fmla="*/ 36890 h 112464"/>
              <a:gd name="connsiteX49" fmla="*/ 200783 w 2496627"/>
              <a:gd name="connsiteY49" fmla="*/ 68785 h 112464"/>
              <a:gd name="connsiteX50" fmla="*/ 200079 w 2496627"/>
              <a:gd name="connsiteY50" fmla="*/ 74549 h 112464"/>
              <a:gd name="connsiteX51" fmla="*/ 205587 w 2496627"/>
              <a:gd name="connsiteY51" fmla="*/ 79481 h 112464"/>
              <a:gd name="connsiteX52" fmla="*/ 211543 w 2496627"/>
              <a:gd name="connsiteY52" fmla="*/ 78328 h 112464"/>
              <a:gd name="connsiteX53" fmla="*/ 211543 w 2496627"/>
              <a:gd name="connsiteY53" fmla="*/ 86270 h 112464"/>
              <a:gd name="connsiteX54" fmla="*/ 199246 w 2496627"/>
              <a:gd name="connsiteY54" fmla="*/ 88703 h 112464"/>
              <a:gd name="connsiteX55" fmla="*/ 186821 w 2496627"/>
              <a:gd name="connsiteY55" fmla="*/ 78712 h 112464"/>
              <a:gd name="connsiteX56" fmla="*/ 187654 w 2496627"/>
              <a:gd name="connsiteY56" fmla="*/ 70642 h 112464"/>
              <a:gd name="connsiteX57" fmla="*/ 194827 w 2496627"/>
              <a:gd name="connsiteY57" fmla="*/ 36890 h 112464"/>
              <a:gd name="connsiteX58" fmla="*/ 188166 w 2496627"/>
              <a:gd name="connsiteY58" fmla="*/ 36890 h 112464"/>
              <a:gd name="connsiteX59" fmla="*/ 190023 w 2496627"/>
              <a:gd name="connsiteY59" fmla="*/ 27732 h 112464"/>
              <a:gd name="connsiteX60" fmla="*/ 196684 w 2496627"/>
              <a:gd name="connsiteY60" fmla="*/ 27732 h 112464"/>
              <a:gd name="connsiteX61" fmla="*/ 200527 w 2496627"/>
              <a:gd name="connsiteY61" fmla="*/ 13322 h 112464"/>
              <a:gd name="connsiteX62" fmla="*/ 214233 w 2496627"/>
              <a:gd name="connsiteY62" fmla="*/ 10183 h 112464"/>
              <a:gd name="connsiteX63" fmla="*/ 209429 w 2496627"/>
              <a:gd name="connsiteY63" fmla="*/ 27732 h 112464"/>
              <a:gd name="connsiteX64" fmla="*/ 223583 w 2496627"/>
              <a:gd name="connsiteY64" fmla="*/ 27732 h 112464"/>
              <a:gd name="connsiteX65" fmla="*/ 218780 w 2496627"/>
              <a:gd name="connsiteY65" fmla="*/ 36890 h 112464"/>
              <a:gd name="connsiteX66" fmla="*/ 268736 w 2496627"/>
              <a:gd name="connsiteY66" fmla="*/ 70386 h 112464"/>
              <a:gd name="connsiteX67" fmla="*/ 268031 w 2496627"/>
              <a:gd name="connsiteY67" fmla="*/ 76214 h 112464"/>
              <a:gd name="connsiteX68" fmla="*/ 270145 w 2496627"/>
              <a:gd name="connsiteY68" fmla="*/ 83580 h 112464"/>
              <a:gd name="connsiteX69" fmla="*/ 259385 w 2496627"/>
              <a:gd name="connsiteY69" fmla="*/ 89216 h 112464"/>
              <a:gd name="connsiteX70" fmla="*/ 255862 w 2496627"/>
              <a:gd name="connsiteY70" fmla="*/ 79481 h 112464"/>
              <a:gd name="connsiteX71" fmla="*/ 255862 w 2496627"/>
              <a:gd name="connsiteY71" fmla="*/ 79032 h 112464"/>
              <a:gd name="connsiteX72" fmla="*/ 236393 w 2496627"/>
              <a:gd name="connsiteY72" fmla="*/ 88767 h 112464"/>
              <a:gd name="connsiteX73" fmla="*/ 222815 w 2496627"/>
              <a:gd name="connsiteY73" fmla="*/ 76727 h 112464"/>
              <a:gd name="connsiteX74" fmla="*/ 223840 w 2496627"/>
              <a:gd name="connsiteY74" fmla="*/ 67696 h 112464"/>
              <a:gd name="connsiteX75" fmla="*/ 232037 w 2496627"/>
              <a:gd name="connsiteY75" fmla="*/ 28821 h 112464"/>
              <a:gd name="connsiteX76" fmla="*/ 245295 w 2496627"/>
              <a:gd name="connsiteY76" fmla="*/ 26387 h 112464"/>
              <a:gd name="connsiteX77" fmla="*/ 237097 w 2496627"/>
              <a:gd name="connsiteY77" fmla="*/ 65263 h 112464"/>
              <a:gd name="connsiteX78" fmla="*/ 235944 w 2496627"/>
              <a:gd name="connsiteY78" fmla="*/ 73140 h 112464"/>
              <a:gd name="connsiteX79" fmla="*/ 240620 w 2496627"/>
              <a:gd name="connsiteY79" fmla="*/ 78776 h 112464"/>
              <a:gd name="connsiteX80" fmla="*/ 256887 w 2496627"/>
              <a:gd name="connsiteY80" fmla="*/ 67184 h 112464"/>
              <a:gd name="connsiteX81" fmla="*/ 265085 w 2496627"/>
              <a:gd name="connsiteY81" fmla="*/ 29077 h 112464"/>
              <a:gd name="connsiteX82" fmla="*/ 278086 w 2496627"/>
              <a:gd name="connsiteY82" fmla="*/ 26643 h 112464"/>
              <a:gd name="connsiteX83" fmla="*/ 268736 w 2496627"/>
              <a:gd name="connsiteY83" fmla="*/ 70450 h 112464"/>
              <a:gd name="connsiteX84" fmla="*/ 324007 w 2496627"/>
              <a:gd name="connsiteY84" fmla="*/ 39452 h 112464"/>
              <a:gd name="connsiteX85" fmla="*/ 319908 w 2496627"/>
              <a:gd name="connsiteY85" fmla="*/ 38492 h 112464"/>
              <a:gd name="connsiteX86" fmla="*/ 306074 w 2496627"/>
              <a:gd name="connsiteY86" fmla="*/ 48931 h 112464"/>
              <a:gd name="connsiteX87" fmla="*/ 298004 w 2496627"/>
              <a:gd name="connsiteY87" fmla="*/ 87038 h 112464"/>
              <a:gd name="connsiteX88" fmla="*/ 285259 w 2496627"/>
              <a:gd name="connsiteY88" fmla="*/ 87038 h 112464"/>
              <a:gd name="connsiteX89" fmla="*/ 293713 w 2496627"/>
              <a:gd name="connsiteY89" fmla="*/ 47458 h 112464"/>
              <a:gd name="connsiteX90" fmla="*/ 294994 w 2496627"/>
              <a:gd name="connsiteY90" fmla="*/ 37147 h 112464"/>
              <a:gd name="connsiteX91" fmla="*/ 294162 w 2496627"/>
              <a:gd name="connsiteY91" fmla="*/ 30806 h 112464"/>
              <a:gd name="connsiteX92" fmla="*/ 306138 w 2496627"/>
              <a:gd name="connsiteY92" fmla="*/ 25874 h 112464"/>
              <a:gd name="connsiteX93" fmla="*/ 307419 w 2496627"/>
              <a:gd name="connsiteY93" fmla="*/ 33240 h 112464"/>
              <a:gd name="connsiteX94" fmla="*/ 307099 w 2496627"/>
              <a:gd name="connsiteY94" fmla="*/ 37467 h 112464"/>
              <a:gd name="connsiteX95" fmla="*/ 324776 w 2496627"/>
              <a:gd name="connsiteY95" fmla="*/ 26323 h 112464"/>
              <a:gd name="connsiteX96" fmla="*/ 329707 w 2496627"/>
              <a:gd name="connsiteY96" fmla="*/ 27283 h 112464"/>
              <a:gd name="connsiteX97" fmla="*/ 324071 w 2496627"/>
              <a:gd name="connsiteY97" fmla="*/ 39452 h 112464"/>
              <a:gd name="connsiteX98" fmla="*/ 340915 w 2496627"/>
              <a:gd name="connsiteY98" fmla="*/ 87038 h 112464"/>
              <a:gd name="connsiteX99" fmla="*/ 327786 w 2496627"/>
              <a:gd name="connsiteY99" fmla="*/ 87038 h 112464"/>
              <a:gd name="connsiteX100" fmla="*/ 340210 w 2496627"/>
              <a:gd name="connsiteY100" fmla="*/ 28436 h 112464"/>
              <a:gd name="connsiteX101" fmla="*/ 353660 w 2496627"/>
              <a:gd name="connsiteY101" fmla="*/ 26451 h 112464"/>
              <a:gd name="connsiteX102" fmla="*/ 340915 w 2496627"/>
              <a:gd name="connsiteY102" fmla="*/ 87038 h 112464"/>
              <a:gd name="connsiteX103" fmla="*/ 350650 w 2496627"/>
              <a:gd name="connsiteY103" fmla="*/ 19150 h 112464"/>
              <a:gd name="connsiteX104" fmla="*/ 342068 w 2496627"/>
              <a:gd name="connsiteY104" fmla="*/ 10568 h 112464"/>
              <a:gd name="connsiteX105" fmla="*/ 350714 w 2496627"/>
              <a:gd name="connsiteY105" fmla="*/ 1921 h 112464"/>
              <a:gd name="connsiteX106" fmla="*/ 359168 w 2496627"/>
              <a:gd name="connsiteY106" fmla="*/ 10504 h 112464"/>
              <a:gd name="connsiteX107" fmla="*/ 350586 w 2496627"/>
              <a:gd name="connsiteY107" fmla="*/ 19150 h 112464"/>
              <a:gd name="connsiteX108" fmla="*/ 414952 w 2496627"/>
              <a:gd name="connsiteY108" fmla="*/ 44640 h 112464"/>
              <a:gd name="connsiteX109" fmla="*/ 405921 w 2496627"/>
              <a:gd name="connsiteY109" fmla="*/ 87038 h 112464"/>
              <a:gd name="connsiteX110" fmla="*/ 393176 w 2496627"/>
              <a:gd name="connsiteY110" fmla="*/ 87038 h 112464"/>
              <a:gd name="connsiteX111" fmla="*/ 401502 w 2496627"/>
              <a:gd name="connsiteY111" fmla="*/ 47778 h 112464"/>
              <a:gd name="connsiteX112" fmla="*/ 402335 w 2496627"/>
              <a:gd name="connsiteY112" fmla="*/ 42014 h 112464"/>
              <a:gd name="connsiteX113" fmla="*/ 397659 w 2496627"/>
              <a:gd name="connsiteY113" fmla="*/ 37339 h 112464"/>
              <a:gd name="connsiteX114" fmla="*/ 381392 w 2496627"/>
              <a:gd name="connsiteY114" fmla="*/ 48355 h 112464"/>
              <a:gd name="connsiteX115" fmla="*/ 373194 w 2496627"/>
              <a:gd name="connsiteY115" fmla="*/ 87038 h 112464"/>
              <a:gd name="connsiteX116" fmla="*/ 360513 w 2496627"/>
              <a:gd name="connsiteY116" fmla="*/ 87038 h 112464"/>
              <a:gd name="connsiteX117" fmla="*/ 369159 w 2496627"/>
              <a:gd name="connsiteY117" fmla="*/ 46049 h 112464"/>
              <a:gd name="connsiteX118" fmla="*/ 370312 w 2496627"/>
              <a:gd name="connsiteY118" fmla="*/ 37018 h 112464"/>
              <a:gd name="connsiteX119" fmla="*/ 369351 w 2496627"/>
              <a:gd name="connsiteY119" fmla="*/ 30806 h 112464"/>
              <a:gd name="connsiteX120" fmla="*/ 381328 w 2496627"/>
              <a:gd name="connsiteY120" fmla="*/ 25874 h 112464"/>
              <a:gd name="connsiteX121" fmla="*/ 382737 w 2496627"/>
              <a:gd name="connsiteY121" fmla="*/ 33240 h 112464"/>
              <a:gd name="connsiteX122" fmla="*/ 382417 w 2496627"/>
              <a:gd name="connsiteY122" fmla="*/ 37018 h 112464"/>
              <a:gd name="connsiteX123" fmla="*/ 403744 w 2496627"/>
              <a:gd name="connsiteY123" fmla="*/ 26451 h 112464"/>
              <a:gd name="connsiteX124" fmla="*/ 415592 w 2496627"/>
              <a:gd name="connsiteY124" fmla="*/ 38171 h 112464"/>
              <a:gd name="connsiteX125" fmla="*/ 415016 w 2496627"/>
              <a:gd name="connsiteY125" fmla="*/ 44640 h 112464"/>
              <a:gd name="connsiteX126" fmla="*/ 481559 w 2496627"/>
              <a:gd name="connsiteY126" fmla="*/ 40733 h 112464"/>
              <a:gd name="connsiteX127" fmla="*/ 475347 w 2496627"/>
              <a:gd name="connsiteY127" fmla="*/ 69682 h 112464"/>
              <a:gd name="connsiteX128" fmla="*/ 471504 w 2496627"/>
              <a:gd name="connsiteY128" fmla="*/ 89856 h 112464"/>
              <a:gd name="connsiteX129" fmla="*/ 440314 w 2496627"/>
              <a:gd name="connsiteY129" fmla="*/ 111888 h 112464"/>
              <a:gd name="connsiteX130" fmla="*/ 419563 w 2496627"/>
              <a:gd name="connsiteY130" fmla="*/ 106636 h 112464"/>
              <a:gd name="connsiteX131" fmla="*/ 424046 w 2496627"/>
              <a:gd name="connsiteY131" fmla="*/ 97478 h 112464"/>
              <a:gd name="connsiteX132" fmla="*/ 441403 w 2496627"/>
              <a:gd name="connsiteY132" fmla="*/ 101961 h 112464"/>
              <a:gd name="connsiteX133" fmla="*/ 458631 w 2496627"/>
              <a:gd name="connsiteY133" fmla="*/ 89920 h 112464"/>
              <a:gd name="connsiteX134" fmla="*/ 460744 w 2496627"/>
              <a:gd name="connsiteY134" fmla="*/ 81274 h 112464"/>
              <a:gd name="connsiteX135" fmla="*/ 444477 w 2496627"/>
              <a:gd name="connsiteY135" fmla="*/ 88447 h 112464"/>
              <a:gd name="connsiteX136" fmla="*/ 426992 w 2496627"/>
              <a:gd name="connsiteY136" fmla="*/ 68273 h 112464"/>
              <a:gd name="connsiteX137" fmla="*/ 440250 w 2496627"/>
              <a:gd name="connsiteY137" fmla="*/ 34969 h 112464"/>
              <a:gd name="connsiteX138" fmla="*/ 462410 w 2496627"/>
              <a:gd name="connsiteY138" fmla="*/ 26323 h 112464"/>
              <a:gd name="connsiteX139" fmla="*/ 484313 w 2496627"/>
              <a:gd name="connsiteY139" fmla="*/ 30870 h 112464"/>
              <a:gd name="connsiteX140" fmla="*/ 481623 w 2496627"/>
              <a:gd name="connsiteY140" fmla="*/ 40861 h 112464"/>
              <a:gd name="connsiteX141" fmla="*/ 461257 w 2496627"/>
              <a:gd name="connsiteY141" fmla="*/ 36762 h 112464"/>
              <a:gd name="connsiteX142" fmla="*/ 449088 w 2496627"/>
              <a:gd name="connsiteY142" fmla="*/ 42270 h 112464"/>
              <a:gd name="connsiteX143" fmla="*/ 440506 w 2496627"/>
              <a:gd name="connsiteY143" fmla="*/ 67824 h 112464"/>
              <a:gd name="connsiteX144" fmla="*/ 448256 w 2496627"/>
              <a:gd name="connsiteY144" fmla="*/ 78136 h 112464"/>
              <a:gd name="connsiteX145" fmla="*/ 462922 w 2496627"/>
              <a:gd name="connsiteY145" fmla="*/ 67568 h 112464"/>
              <a:gd name="connsiteX146" fmla="*/ 469262 w 2496627"/>
              <a:gd name="connsiteY146" fmla="*/ 38363 h 112464"/>
              <a:gd name="connsiteX147" fmla="*/ 461321 w 2496627"/>
              <a:gd name="connsiteY147" fmla="*/ 36698 h 112464"/>
              <a:gd name="connsiteX148" fmla="*/ 561488 w 2496627"/>
              <a:gd name="connsiteY148" fmla="*/ 40989 h 112464"/>
              <a:gd name="connsiteX149" fmla="*/ 551305 w 2496627"/>
              <a:gd name="connsiteY149" fmla="*/ 36634 h 112464"/>
              <a:gd name="connsiteX150" fmla="*/ 541698 w 2496627"/>
              <a:gd name="connsiteY150" fmla="*/ 41438 h 112464"/>
              <a:gd name="connsiteX151" fmla="*/ 533500 w 2496627"/>
              <a:gd name="connsiteY151" fmla="*/ 68145 h 112464"/>
              <a:gd name="connsiteX152" fmla="*/ 542275 w 2496627"/>
              <a:gd name="connsiteY152" fmla="*/ 78712 h 112464"/>
              <a:gd name="connsiteX153" fmla="*/ 555724 w 2496627"/>
              <a:gd name="connsiteY153" fmla="*/ 72500 h 112464"/>
              <a:gd name="connsiteX154" fmla="*/ 560399 w 2496627"/>
              <a:gd name="connsiteY154" fmla="*/ 80570 h 112464"/>
              <a:gd name="connsiteX155" fmla="*/ 539457 w 2496627"/>
              <a:gd name="connsiteY155" fmla="*/ 88447 h 112464"/>
              <a:gd name="connsiteX156" fmla="*/ 519538 w 2496627"/>
              <a:gd name="connsiteY156" fmla="*/ 68145 h 112464"/>
              <a:gd name="connsiteX157" fmla="*/ 534653 w 2496627"/>
              <a:gd name="connsiteY157" fmla="*/ 32984 h 112464"/>
              <a:gd name="connsiteX158" fmla="*/ 553418 w 2496627"/>
              <a:gd name="connsiteY158" fmla="*/ 26067 h 112464"/>
              <a:gd name="connsiteX159" fmla="*/ 568533 w 2496627"/>
              <a:gd name="connsiteY159" fmla="*/ 32279 h 112464"/>
              <a:gd name="connsiteX160" fmla="*/ 561488 w 2496627"/>
              <a:gd name="connsiteY160" fmla="*/ 40925 h 112464"/>
              <a:gd name="connsiteX161" fmla="*/ 590437 w 2496627"/>
              <a:gd name="connsiteY161" fmla="*/ 88447 h 112464"/>
              <a:gd name="connsiteX162" fmla="*/ 569814 w 2496627"/>
              <a:gd name="connsiteY162" fmla="*/ 67248 h 112464"/>
              <a:gd name="connsiteX163" fmla="*/ 603438 w 2496627"/>
              <a:gd name="connsiteY163" fmla="*/ 26323 h 112464"/>
              <a:gd name="connsiteX164" fmla="*/ 624381 w 2496627"/>
              <a:gd name="connsiteY164" fmla="*/ 47202 h 112464"/>
              <a:gd name="connsiteX165" fmla="*/ 590373 w 2496627"/>
              <a:gd name="connsiteY165" fmla="*/ 88447 h 112464"/>
              <a:gd name="connsiteX166" fmla="*/ 601453 w 2496627"/>
              <a:gd name="connsiteY166" fmla="*/ 36186 h 112464"/>
              <a:gd name="connsiteX167" fmla="*/ 583648 w 2496627"/>
              <a:gd name="connsiteY167" fmla="*/ 68401 h 112464"/>
              <a:gd name="connsiteX168" fmla="*/ 592807 w 2496627"/>
              <a:gd name="connsiteY168" fmla="*/ 78712 h 112464"/>
              <a:gd name="connsiteX169" fmla="*/ 610483 w 2496627"/>
              <a:gd name="connsiteY169" fmla="*/ 46753 h 112464"/>
              <a:gd name="connsiteX170" fmla="*/ 601453 w 2496627"/>
              <a:gd name="connsiteY170" fmla="*/ 36186 h 112464"/>
              <a:gd name="connsiteX171" fmla="*/ 688171 w 2496627"/>
              <a:gd name="connsiteY171" fmla="*/ 44640 h 112464"/>
              <a:gd name="connsiteX172" fmla="*/ 679140 w 2496627"/>
              <a:gd name="connsiteY172" fmla="*/ 87038 h 112464"/>
              <a:gd name="connsiteX173" fmla="*/ 666395 w 2496627"/>
              <a:gd name="connsiteY173" fmla="*/ 87038 h 112464"/>
              <a:gd name="connsiteX174" fmla="*/ 674721 w 2496627"/>
              <a:gd name="connsiteY174" fmla="*/ 47778 h 112464"/>
              <a:gd name="connsiteX175" fmla="*/ 675554 w 2496627"/>
              <a:gd name="connsiteY175" fmla="*/ 42014 h 112464"/>
              <a:gd name="connsiteX176" fmla="*/ 670878 w 2496627"/>
              <a:gd name="connsiteY176" fmla="*/ 37339 h 112464"/>
              <a:gd name="connsiteX177" fmla="*/ 654611 w 2496627"/>
              <a:gd name="connsiteY177" fmla="*/ 48355 h 112464"/>
              <a:gd name="connsiteX178" fmla="*/ 646413 w 2496627"/>
              <a:gd name="connsiteY178" fmla="*/ 87038 h 112464"/>
              <a:gd name="connsiteX179" fmla="*/ 633732 w 2496627"/>
              <a:gd name="connsiteY179" fmla="*/ 87038 h 112464"/>
              <a:gd name="connsiteX180" fmla="*/ 642378 w 2496627"/>
              <a:gd name="connsiteY180" fmla="*/ 46049 h 112464"/>
              <a:gd name="connsiteX181" fmla="*/ 643531 w 2496627"/>
              <a:gd name="connsiteY181" fmla="*/ 37018 h 112464"/>
              <a:gd name="connsiteX182" fmla="*/ 642570 w 2496627"/>
              <a:gd name="connsiteY182" fmla="*/ 30806 h 112464"/>
              <a:gd name="connsiteX183" fmla="*/ 654547 w 2496627"/>
              <a:gd name="connsiteY183" fmla="*/ 25874 h 112464"/>
              <a:gd name="connsiteX184" fmla="*/ 655956 w 2496627"/>
              <a:gd name="connsiteY184" fmla="*/ 33240 h 112464"/>
              <a:gd name="connsiteX185" fmla="*/ 655635 w 2496627"/>
              <a:gd name="connsiteY185" fmla="*/ 37018 h 112464"/>
              <a:gd name="connsiteX186" fmla="*/ 676963 w 2496627"/>
              <a:gd name="connsiteY186" fmla="*/ 26451 h 112464"/>
              <a:gd name="connsiteX187" fmla="*/ 688811 w 2496627"/>
              <a:gd name="connsiteY187" fmla="*/ 38171 h 112464"/>
              <a:gd name="connsiteX188" fmla="*/ 688235 w 2496627"/>
              <a:gd name="connsiteY188" fmla="*/ 44640 h 112464"/>
              <a:gd name="connsiteX189" fmla="*/ 747028 w 2496627"/>
              <a:gd name="connsiteY189" fmla="*/ 87038 h 112464"/>
              <a:gd name="connsiteX190" fmla="*/ 733899 w 2496627"/>
              <a:gd name="connsiteY190" fmla="*/ 87038 h 112464"/>
              <a:gd name="connsiteX191" fmla="*/ 744531 w 2496627"/>
              <a:gd name="connsiteY191" fmla="*/ 36890 h 112464"/>
              <a:gd name="connsiteX192" fmla="*/ 722499 w 2496627"/>
              <a:gd name="connsiteY192" fmla="*/ 36890 h 112464"/>
              <a:gd name="connsiteX193" fmla="*/ 712508 w 2496627"/>
              <a:gd name="connsiteY193" fmla="*/ 87743 h 112464"/>
              <a:gd name="connsiteX194" fmla="*/ 700083 w 2496627"/>
              <a:gd name="connsiteY194" fmla="*/ 112464 h 112464"/>
              <a:gd name="connsiteX195" fmla="*/ 691437 w 2496627"/>
              <a:gd name="connsiteY195" fmla="*/ 105804 h 112464"/>
              <a:gd name="connsiteX196" fmla="*/ 699891 w 2496627"/>
              <a:gd name="connsiteY196" fmla="*/ 87422 h 112464"/>
              <a:gd name="connsiteX197" fmla="*/ 709882 w 2496627"/>
              <a:gd name="connsiteY197" fmla="*/ 36890 h 112464"/>
              <a:gd name="connsiteX198" fmla="*/ 703926 w 2496627"/>
              <a:gd name="connsiteY198" fmla="*/ 36890 h 112464"/>
              <a:gd name="connsiteX199" fmla="*/ 705911 w 2496627"/>
              <a:gd name="connsiteY199" fmla="*/ 27732 h 112464"/>
              <a:gd name="connsiteX200" fmla="*/ 711675 w 2496627"/>
              <a:gd name="connsiteY200" fmla="*/ 27732 h 112464"/>
              <a:gd name="connsiteX201" fmla="*/ 713212 w 2496627"/>
              <a:gd name="connsiteY201" fmla="*/ 19662 h 112464"/>
              <a:gd name="connsiteX202" fmla="*/ 723204 w 2496627"/>
              <a:gd name="connsiteY202" fmla="*/ 3843 h 112464"/>
              <a:gd name="connsiteX203" fmla="*/ 735052 w 2496627"/>
              <a:gd name="connsiteY203" fmla="*/ 1025 h 112464"/>
              <a:gd name="connsiteX204" fmla="*/ 747221 w 2496627"/>
              <a:gd name="connsiteY204" fmla="*/ 3971 h 112464"/>
              <a:gd name="connsiteX205" fmla="*/ 741969 w 2496627"/>
              <a:gd name="connsiteY205" fmla="*/ 12425 h 112464"/>
              <a:gd name="connsiteX206" fmla="*/ 734796 w 2496627"/>
              <a:gd name="connsiteY206" fmla="*/ 10696 h 112464"/>
              <a:gd name="connsiteX207" fmla="*/ 725893 w 2496627"/>
              <a:gd name="connsiteY207" fmla="*/ 19022 h 112464"/>
              <a:gd name="connsiteX208" fmla="*/ 724228 w 2496627"/>
              <a:gd name="connsiteY208" fmla="*/ 27796 h 112464"/>
              <a:gd name="connsiteX209" fmla="*/ 759645 w 2496627"/>
              <a:gd name="connsiteY209" fmla="*/ 27796 h 112464"/>
              <a:gd name="connsiteX210" fmla="*/ 747093 w 2496627"/>
              <a:gd name="connsiteY210" fmla="*/ 87102 h 112464"/>
              <a:gd name="connsiteX211" fmla="*/ 756763 w 2496627"/>
              <a:gd name="connsiteY211" fmla="*/ 19150 h 112464"/>
              <a:gd name="connsiteX212" fmla="*/ 748181 w 2496627"/>
              <a:gd name="connsiteY212" fmla="*/ 10568 h 112464"/>
              <a:gd name="connsiteX213" fmla="*/ 756828 w 2496627"/>
              <a:gd name="connsiteY213" fmla="*/ 1921 h 112464"/>
              <a:gd name="connsiteX214" fmla="*/ 765410 w 2496627"/>
              <a:gd name="connsiteY214" fmla="*/ 10504 h 112464"/>
              <a:gd name="connsiteX215" fmla="*/ 756763 w 2496627"/>
              <a:gd name="connsiteY215" fmla="*/ 19150 h 112464"/>
              <a:gd name="connsiteX216" fmla="*/ 816774 w 2496627"/>
              <a:gd name="connsiteY216" fmla="*/ 66415 h 112464"/>
              <a:gd name="connsiteX217" fmla="*/ 814917 w 2496627"/>
              <a:gd name="connsiteY217" fmla="*/ 79801 h 112464"/>
              <a:gd name="connsiteX218" fmla="*/ 816198 w 2496627"/>
              <a:gd name="connsiteY218" fmla="*/ 85565 h 112464"/>
              <a:gd name="connsiteX219" fmla="*/ 805182 w 2496627"/>
              <a:gd name="connsiteY219" fmla="*/ 88127 h 112464"/>
              <a:gd name="connsiteX220" fmla="*/ 802940 w 2496627"/>
              <a:gd name="connsiteY220" fmla="*/ 80762 h 112464"/>
              <a:gd name="connsiteX221" fmla="*/ 802940 w 2496627"/>
              <a:gd name="connsiteY221" fmla="*/ 79609 h 112464"/>
              <a:gd name="connsiteX222" fmla="*/ 785456 w 2496627"/>
              <a:gd name="connsiteY222" fmla="*/ 88255 h 112464"/>
              <a:gd name="connsiteX223" fmla="*/ 767971 w 2496627"/>
              <a:gd name="connsiteY223" fmla="*/ 67889 h 112464"/>
              <a:gd name="connsiteX224" fmla="*/ 780973 w 2496627"/>
              <a:gd name="connsiteY224" fmla="*/ 35225 h 112464"/>
              <a:gd name="connsiteX225" fmla="*/ 800763 w 2496627"/>
              <a:gd name="connsiteY225" fmla="*/ 26899 h 112464"/>
              <a:gd name="connsiteX226" fmla="*/ 812099 w 2496627"/>
              <a:gd name="connsiteY226" fmla="*/ 28757 h 112464"/>
              <a:gd name="connsiteX227" fmla="*/ 813636 w 2496627"/>
              <a:gd name="connsiteY227" fmla="*/ 20815 h 112464"/>
              <a:gd name="connsiteX228" fmla="*/ 817863 w 2496627"/>
              <a:gd name="connsiteY228" fmla="*/ 897 h 112464"/>
              <a:gd name="connsiteX229" fmla="*/ 830160 w 2496627"/>
              <a:gd name="connsiteY229" fmla="*/ 3010 h 112464"/>
              <a:gd name="connsiteX230" fmla="*/ 816710 w 2496627"/>
              <a:gd name="connsiteY230" fmla="*/ 66544 h 112464"/>
              <a:gd name="connsiteX231" fmla="*/ 800378 w 2496627"/>
              <a:gd name="connsiteY231" fmla="*/ 37211 h 112464"/>
              <a:gd name="connsiteX232" fmla="*/ 789619 w 2496627"/>
              <a:gd name="connsiteY232" fmla="*/ 42590 h 112464"/>
              <a:gd name="connsiteX233" fmla="*/ 781549 w 2496627"/>
              <a:gd name="connsiteY233" fmla="*/ 68017 h 112464"/>
              <a:gd name="connsiteX234" fmla="*/ 788722 w 2496627"/>
              <a:gd name="connsiteY234" fmla="*/ 77880 h 112464"/>
              <a:gd name="connsiteX235" fmla="*/ 803709 w 2496627"/>
              <a:gd name="connsiteY235" fmla="*/ 67312 h 112464"/>
              <a:gd name="connsiteX236" fmla="*/ 809665 w 2496627"/>
              <a:gd name="connsiteY236" fmla="*/ 39516 h 112464"/>
              <a:gd name="connsiteX237" fmla="*/ 800378 w 2496627"/>
              <a:gd name="connsiteY237" fmla="*/ 37147 h 112464"/>
              <a:gd name="connsiteX238" fmla="*/ 880372 w 2496627"/>
              <a:gd name="connsiteY238" fmla="*/ 54439 h 112464"/>
              <a:gd name="connsiteX239" fmla="*/ 855202 w 2496627"/>
              <a:gd name="connsiteY239" fmla="*/ 61932 h 112464"/>
              <a:gd name="connsiteX240" fmla="*/ 848028 w 2496627"/>
              <a:gd name="connsiteY240" fmla="*/ 61484 h 112464"/>
              <a:gd name="connsiteX241" fmla="*/ 847324 w 2496627"/>
              <a:gd name="connsiteY241" fmla="*/ 67696 h 112464"/>
              <a:gd name="connsiteX242" fmla="*/ 858084 w 2496627"/>
              <a:gd name="connsiteY242" fmla="*/ 78584 h 112464"/>
              <a:gd name="connsiteX243" fmla="*/ 874864 w 2496627"/>
              <a:gd name="connsiteY243" fmla="*/ 72116 h 112464"/>
              <a:gd name="connsiteX244" fmla="*/ 878834 w 2496627"/>
              <a:gd name="connsiteY244" fmla="*/ 80057 h 112464"/>
              <a:gd name="connsiteX245" fmla="*/ 854689 w 2496627"/>
              <a:gd name="connsiteY245" fmla="*/ 88511 h 112464"/>
              <a:gd name="connsiteX246" fmla="*/ 833618 w 2496627"/>
              <a:gd name="connsiteY246" fmla="*/ 66864 h 112464"/>
              <a:gd name="connsiteX247" fmla="*/ 846876 w 2496627"/>
              <a:gd name="connsiteY247" fmla="*/ 34393 h 112464"/>
              <a:gd name="connsiteX248" fmla="*/ 866922 w 2496627"/>
              <a:gd name="connsiteY248" fmla="*/ 26323 h 112464"/>
              <a:gd name="connsiteX249" fmla="*/ 885687 w 2496627"/>
              <a:gd name="connsiteY249" fmla="*/ 42142 h 112464"/>
              <a:gd name="connsiteX250" fmla="*/ 880436 w 2496627"/>
              <a:gd name="connsiteY250" fmla="*/ 54439 h 112464"/>
              <a:gd name="connsiteX251" fmla="*/ 865257 w 2496627"/>
              <a:gd name="connsiteY251" fmla="*/ 35930 h 112464"/>
              <a:gd name="connsiteX252" fmla="*/ 850142 w 2496627"/>
              <a:gd name="connsiteY252" fmla="*/ 52325 h 112464"/>
              <a:gd name="connsiteX253" fmla="*/ 855266 w 2496627"/>
              <a:gd name="connsiteY253" fmla="*/ 52646 h 112464"/>
              <a:gd name="connsiteX254" fmla="*/ 870124 w 2496627"/>
              <a:gd name="connsiteY254" fmla="*/ 48803 h 112464"/>
              <a:gd name="connsiteX255" fmla="*/ 872558 w 2496627"/>
              <a:gd name="connsiteY255" fmla="*/ 42975 h 112464"/>
              <a:gd name="connsiteX256" fmla="*/ 865193 w 2496627"/>
              <a:gd name="connsiteY256" fmla="*/ 35930 h 112464"/>
              <a:gd name="connsiteX257" fmla="*/ 946467 w 2496627"/>
              <a:gd name="connsiteY257" fmla="*/ 44640 h 112464"/>
              <a:gd name="connsiteX258" fmla="*/ 937436 w 2496627"/>
              <a:gd name="connsiteY258" fmla="*/ 87038 h 112464"/>
              <a:gd name="connsiteX259" fmla="*/ 924691 w 2496627"/>
              <a:gd name="connsiteY259" fmla="*/ 87038 h 112464"/>
              <a:gd name="connsiteX260" fmla="*/ 933017 w 2496627"/>
              <a:gd name="connsiteY260" fmla="*/ 47778 h 112464"/>
              <a:gd name="connsiteX261" fmla="*/ 933850 w 2496627"/>
              <a:gd name="connsiteY261" fmla="*/ 42014 h 112464"/>
              <a:gd name="connsiteX262" fmla="*/ 929174 w 2496627"/>
              <a:gd name="connsiteY262" fmla="*/ 37339 h 112464"/>
              <a:gd name="connsiteX263" fmla="*/ 912907 w 2496627"/>
              <a:gd name="connsiteY263" fmla="*/ 48355 h 112464"/>
              <a:gd name="connsiteX264" fmla="*/ 904709 w 2496627"/>
              <a:gd name="connsiteY264" fmla="*/ 87038 h 112464"/>
              <a:gd name="connsiteX265" fmla="*/ 892028 w 2496627"/>
              <a:gd name="connsiteY265" fmla="*/ 87038 h 112464"/>
              <a:gd name="connsiteX266" fmla="*/ 900674 w 2496627"/>
              <a:gd name="connsiteY266" fmla="*/ 46049 h 112464"/>
              <a:gd name="connsiteX267" fmla="*/ 901827 w 2496627"/>
              <a:gd name="connsiteY267" fmla="*/ 37018 h 112464"/>
              <a:gd name="connsiteX268" fmla="*/ 900866 w 2496627"/>
              <a:gd name="connsiteY268" fmla="*/ 30806 h 112464"/>
              <a:gd name="connsiteX269" fmla="*/ 912843 w 2496627"/>
              <a:gd name="connsiteY269" fmla="*/ 25874 h 112464"/>
              <a:gd name="connsiteX270" fmla="*/ 914252 w 2496627"/>
              <a:gd name="connsiteY270" fmla="*/ 33240 h 112464"/>
              <a:gd name="connsiteX271" fmla="*/ 913931 w 2496627"/>
              <a:gd name="connsiteY271" fmla="*/ 37018 h 112464"/>
              <a:gd name="connsiteX272" fmla="*/ 935259 w 2496627"/>
              <a:gd name="connsiteY272" fmla="*/ 26451 h 112464"/>
              <a:gd name="connsiteX273" fmla="*/ 947107 w 2496627"/>
              <a:gd name="connsiteY273" fmla="*/ 38171 h 112464"/>
              <a:gd name="connsiteX274" fmla="*/ 946531 w 2496627"/>
              <a:gd name="connsiteY274" fmla="*/ 44640 h 112464"/>
              <a:gd name="connsiteX275" fmla="*/ 990658 w 2496627"/>
              <a:gd name="connsiteY275" fmla="*/ 36890 h 112464"/>
              <a:gd name="connsiteX276" fmla="*/ 979322 w 2496627"/>
              <a:gd name="connsiteY276" fmla="*/ 36890 h 112464"/>
              <a:gd name="connsiteX277" fmla="*/ 972661 w 2496627"/>
              <a:gd name="connsiteY277" fmla="*/ 68785 h 112464"/>
              <a:gd name="connsiteX278" fmla="*/ 971957 w 2496627"/>
              <a:gd name="connsiteY278" fmla="*/ 74549 h 112464"/>
              <a:gd name="connsiteX279" fmla="*/ 977465 w 2496627"/>
              <a:gd name="connsiteY279" fmla="*/ 79481 h 112464"/>
              <a:gd name="connsiteX280" fmla="*/ 983421 w 2496627"/>
              <a:gd name="connsiteY280" fmla="*/ 78328 h 112464"/>
              <a:gd name="connsiteX281" fmla="*/ 983421 w 2496627"/>
              <a:gd name="connsiteY281" fmla="*/ 86270 h 112464"/>
              <a:gd name="connsiteX282" fmla="*/ 971124 w 2496627"/>
              <a:gd name="connsiteY282" fmla="*/ 88703 h 112464"/>
              <a:gd name="connsiteX283" fmla="*/ 958699 w 2496627"/>
              <a:gd name="connsiteY283" fmla="*/ 78712 h 112464"/>
              <a:gd name="connsiteX284" fmla="*/ 959532 w 2496627"/>
              <a:gd name="connsiteY284" fmla="*/ 70642 h 112464"/>
              <a:gd name="connsiteX285" fmla="*/ 966705 w 2496627"/>
              <a:gd name="connsiteY285" fmla="*/ 36890 h 112464"/>
              <a:gd name="connsiteX286" fmla="*/ 960044 w 2496627"/>
              <a:gd name="connsiteY286" fmla="*/ 36890 h 112464"/>
              <a:gd name="connsiteX287" fmla="*/ 961902 w 2496627"/>
              <a:gd name="connsiteY287" fmla="*/ 27732 h 112464"/>
              <a:gd name="connsiteX288" fmla="*/ 968562 w 2496627"/>
              <a:gd name="connsiteY288" fmla="*/ 27732 h 112464"/>
              <a:gd name="connsiteX289" fmla="*/ 972405 w 2496627"/>
              <a:gd name="connsiteY289" fmla="*/ 13322 h 112464"/>
              <a:gd name="connsiteX290" fmla="*/ 986111 w 2496627"/>
              <a:gd name="connsiteY290" fmla="*/ 10183 h 112464"/>
              <a:gd name="connsiteX291" fmla="*/ 981307 w 2496627"/>
              <a:gd name="connsiteY291" fmla="*/ 27732 h 112464"/>
              <a:gd name="connsiteX292" fmla="*/ 995462 w 2496627"/>
              <a:gd name="connsiteY292" fmla="*/ 27732 h 112464"/>
              <a:gd name="connsiteX293" fmla="*/ 990658 w 2496627"/>
              <a:gd name="connsiteY293" fmla="*/ 36890 h 112464"/>
              <a:gd name="connsiteX294" fmla="*/ 1071099 w 2496627"/>
              <a:gd name="connsiteY294" fmla="*/ 44384 h 112464"/>
              <a:gd name="connsiteX295" fmla="*/ 1066296 w 2496627"/>
              <a:gd name="connsiteY295" fmla="*/ 67824 h 112464"/>
              <a:gd name="connsiteX296" fmla="*/ 1065463 w 2496627"/>
              <a:gd name="connsiteY296" fmla="*/ 73909 h 112464"/>
              <a:gd name="connsiteX297" fmla="*/ 1068410 w 2496627"/>
              <a:gd name="connsiteY297" fmla="*/ 81146 h 112464"/>
              <a:gd name="connsiteX298" fmla="*/ 1057842 w 2496627"/>
              <a:gd name="connsiteY298" fmla="*/ 89024 h 112464"/>
              <a:gd name="connsiteX299" fmla="*/ 1053359 w 2496627"/>
              <a:gd name="connsiteY299" fmla="*/ 79289 h 112464"/>
              <a:gd name="connsiteX300" fmla="*/ 1035554 w 2496627"/>
              <a:gd name="connsiteY300" fmla="*/ 88447 h 112464"/>
              <a:gd name="connsiteX301" fmla="*/ 1020119 w 2496627"/>
              <a:gd name="connsiteY301" fmla="*/ 69554 h 112464"/>
              <a:gd name="connsiteX302" fmla="*/ 1032672 w 2496627"/>
              <a:gd name="connsiteY302" fmla="*/ 35930 h 112464"/>
              <a:gd name="connsiteX303" fmla="*/ 1056241 w 2496627"/>
              <a:gd name="connsiteY303" fmla="*/ 26323 h 112464"/>
              <a:gd name="connsiteX304" fmla="*/ 1074622 w 2496627"/>
              <a:gd name="connsiteY304" fmla="*/ 30806 h 112464"/>
              <a:gd name="connsiteX305" fmla="*/ 1071099 w 2496627"/>
              <a:gd name="connsiteY305" fmla="*/ 44384 h 112464"/>
              <a:gd name="connsiteX306" fmla="*/ 1054704 w 2496627"/>
              <a:gd name="connsiteY306" fmla="*/ 36506 h 112464"/>
              <a:gd name="connsiteX307" fmla="*/ 1041126 w 2496627"/>
              <a:gd name="connsiteY307" fmla="*/ 43039 h 112464"/>
              <a:gd name="connsiteX308" fmla="*/ 1033377 w 2496627"/>
              <a:gd name="connsiteY308" fmla="*/ 69169 h 112464"/>
              <a:gd name="connsiteX309" fmla="*/ 1039845 w 2496627"/>
              <a:gd name="connsiteY309" fmla="*/ 78072 h 112464"/>
              <a:gd name="connsiteX310" fmla="*/ 1053935 w 2496627"/>
              <a:gd name="connsiteY310" fmla="*/ 66736 h 112464"/>
              <a:gd name="connsiteX311" fmla="*/ 1060276 w 2496627"/>
              <a:gd name="connsiteY311" fmla="*/ 37659 h 112464"/>
              <a:gd name="connsiteX312" fmla="*/ 1054768 w 2496627"/>
              <a:gd name="connsiteY312" fmla="*/ 36506 h 112464"/>
              <a:gd name="connsiteX313" fmla="*/ 1136490 w 2496627"/>
              <a:gd name="connsiteY313" fmla="*/ 44640 h 112464"/>
              <a:gd name="connsiteX314" fmla="*/ 1127460 w 2496627"/>
              <a:gd name="connsiteY314" fmla="*/ 87038 h 112464"/>
              <a:gd name="connsiteX315" fmla="*/ 1114715 w 2496627"/>
              <a:gd name="connsiteY315" fmla="*/ 87038 h 112464"/>
              <a:gd name="connsiteX316" fmla="*/ 1123041 w 2496627"/>
              <a:gd name="connsiteY316" fmla="*/ 47778 h 112464"/>
              <a:gd name="connsiteX317" fmla="*/ 1123873 w 2496627"/>
              <a:gd name="connsiteY317" fmla="*/ 42014 h 112464"/>
              <a:gd name="connsiteX318" fmla="*/ 1119198 w 2496627"/>
              <a:gd name="connsiteY318" fmla="*/ 37339 h 112464"/>
              <a:gd name="connsiteX319" fmla="*/ 1102930 w 2496627"/>
              <a:gd name="connsiteY319" fmla="*/ 48355 h 112464"/>
              <a:gd name="connsiteX320" fmla="*/ 1094732 w 2496627"/>
              <a:gd name="connsiteY320" fmla="*/ 87038 h 112464"/>
              <a:gd name="connsiteX321" fmla="*/ 1082051 w 2496627"/>
              <a:gd name="connsiteY321" fmla="*/ 87038 h 112464"/>
              <a:gd name="connsiteX322" fmla="*/ 1090697 w 2496627"/>
              <a:gd name="connsiteY322" fmla="*/ 46049 h 112464"/>
              <a:gd name="connsiteX323" fmla="*/ 1091850 w 2496627"/>
              <a:gd name="connsiteY323" fmla="*/ 37018 h 112464"/>
              <a:gd name="connsiteX324" fmla="*/ 1090890 w 2496627"/>
              <a:gd name="connsiteY324" fmla="*/ 30806 h 112464"/>
              <a:gd name="connsiteX325" fmla="*/ 1102866 w 2496627"/>
              <a:gd name="connsiteY325" fmla="*/ 25874 h 112464"/>
              <a:gd name="connsiteX326" fmla="*/ 1104275 w 2496627"/>
              <a:gd name="connsiteY326" fmla="*/ 33240 h 112464"/>
              <a:gd name="connsiteX327" fmla="*/ 1103955 w 2496627"/>
              <a:gd name="connsiteY327" fmla="*/ 37018 h 112464"/>
              <a:gd name="connsiteX328" fmla="*/ 1125282 w 2496627"/>
              <a:gd name="connsiteY328" fmla="*/ 26451 h 112464"/>
              <a:gd name="connsiteX329" fmla="*/ 1137131 w 2496627"/>
              <a:gd name="connsiteY329" fmla="*/ 38171 h 112464"/>
              <a:gd name="connsiteX330" fmla="*/ 1136554 w 2496627"/>
              <a:gd name="connsiteY330" fmla="*/ 44640 h 112464"/>
              <a:gd name="connsiteX331" fmla="*/ 1197205 w 2496627"/>
              <a:gd name="connsiteY331" fmla="*/ 66415 h 112464"/>
              <a:gd name="connsiteX332" fmla="*/ 1195348 w 2496627"/>
              <a:gd name="connsiteY332" fmla="*/ 79801 h 112464"/>
              <a:gd name="connsiteX333" fmla="*/ 1196629 w 2496627"/>
              <a:gd name="connsiteY333" fmla="*/ 85565 h 112464"/>
              <a:gd name="connsiteX334" fmla="*/ 1185613 w 2496627"/>
              <a:gd name="connsiteY334" fmla="*/ 88127 h 112464"/>
              <a:gd name="connsiteX335" fmla="*/ 1183372 w 2496627"/>
              <a:gd name="connsiteY335" fmla="*/ 80762 h 112464"/>
              <a:gd name="connsiteX336" fmla="*/ 1183372 w 2496627"/>
              <a:gd name="connsiteY336" fmla="*/ 79609 h 112464"/>
              <a:gd name="connsiteX337" fmla="*/ 1165887 w 2496627"/>
              <a:gd name="connsiteY337" fmla="*/ 88255 h 112464"/>
              <a:gd name="connsiteX338" fmla="*/ 1148403 w 2496627"/>
              <a:gd name="connsiteY338" fmla="*/ 67889 h 112464"/>
              <a:gd name="connsiteX339" fmla="*/ 1161404 w 2496627"/>
              <a:gd name="connsiteY339" fmla="*/ 35225 h 112464"/>
              <a:gd name="connsiteX340" fmla="*/ 1181194 w 2496627"/>
              <a:gd name="connsiteY340" fmla="*/ 26899 h 112464"/>
              <a:gd name="connsiteX341" fmla="*/ 1192530 w 2496627"/>
              <a:gd name="connsiteY341" fmla="*/ 28757 h 112464"/>
              <a:gd name="connsiteX342" fmla="*/ 1194067 w 2496627"/>
              <a:gd name="connsiteY342" fmla="*/ 20815 h 112464"/>
              <a:gd name="connsiteX343" fmla="*/ 1198294 w 2496627"/>
              <a:gd name="connsiteY343" fmla="*/ 897 h 112464"/>
              <a:gd name="connsiteX344" fmla="*/ 1210591 w 2496627"/>
              <a:gd name="connsiteY344" fmla="*/ 3010 h 112464"/>
              <a:gd name="connsiteX345" fmla="*/ 1197141 w 2496627"/>
              <a:gd name="connsiteY345" fmla="*/ 66544 h 112464"/>
              <a:gd name="connsiteX346" fmla="*/ 1180810 w 2496627"/>
              <a:gd name="connsiteY346" fmla="*/ 37211 h 112464"/>
              <a:gd name="connsiteX347" fmla="*/ 1170050 w 2496627"/>
              <a:gd name="connsiteY347" fmla="*/ 42590 h 112464"/>
              <a:gd name="connsiteX348" fmla="*/ 1161980 w 2496627"/>
              <a:gd name="connsiteY348" fmla="*/ 68017 h 112464"/>
              <a:gd name="connsiteX349" fmla="*/ 1169153 w 2496627"/>
              <a:gd name="connsiteY349" fmla="*/ 77880 h 112464"/>
              <a:gd name="connsiteX350" fmla="*/ 1184140 w 2496627"/>
              <a:gd name="connsiteY350" fmla="*/ 67312 h 112464"/>
              <a:gd name="connsiteX351" fmla="*/ 1190096 w 2496627"/>
              <a:gd name="connsiteY351" fmla="*/ 39516 h 112464"/>
              <a:gd name="connsiteX352" fmla="*/ 1180810 w 2496627"/>
              <a:gd name="connsiteY352" fmla="*/ 37147 h 112464"/>
              <a:gd name="connsiteX353" fmla="*/ 1282386 w 2496627"/>
              <a:gd name="connsiteY353" fmla="*/ 40989 h 112464"/>
              <a:gd name="connsiteX354" fmla="*/ 1272203 w 2496627"/>
              <a:gd name="connsiteY354" fmla="*/ 36634 h 112464"/>
              <a:gd name="connsiteX355" fmla="*/ 1262596 w 2496627"/>
              <a:gd name="connsiteY355" fmla="*/ 41438 h 112464"/>
              <a:gd name="connsiteX356" fmla="*/ 1254398 w 2496627"/>
              <a:gd name="connsiteY356" fmla="*/ 68145 h 112464"/>
              <a:gd name="connsiteX357" fmla="*/ 1263172 w 2496627"/>
              <a:gd name="connsiteY357" fmla="*/ 78712 h 112464"/>
              <a:gd name="connsiteX358" fmla="*/ 1276622 w 2496627"/>
              <a:gd name="connsiteY358" fmla="*/ 72500 h 112464"/>
              <a:gd name="connsiteX359" fmla="*/ 1281297 w 2496627"/>
              <a:gd name="connsiteY359" fmla="*/ 80570 h 112464"/>
              <a:gd name="connsiteX360" fmla="*/ 1260354 w 2496627"/>
              <a:gd name="connsiteY360" fmla="*/ 88447 h 112464"/>
              <a:gd name="connsiteX361" fmla="*/ 1240436 w 2496627"/>
              <a:gd name="connsiteY361" fmla="*/ 68145 h 112464"/>
              <a:gd name="connsiteX362" fmla="*/ 1255551 w 2496627"/>
              <a:gd name="connsiteY362" fmla="*/ 32984 h 112464"/>
              <a:gd name="connsiteX363" fmla="*/ 1274316 w 2496627"/>
              <a:gd name="connsiteY363" fmla="*/ 26067 h 112464"/>
              <a:gd name="connsiteX364" fmla="*/ 1289431 w 2496627"/>
              <a:gd name="connsiteY364" fmla="*/ 32279 h 112464"/>
              <a:gd name="connsiteX365" fmla="*/ 1282386 w 2496627"/>
              <a:gd name="connsiteY365" fmla="*/ 40925 h 112464"/>
              <a:gd name="connsiteX366" fmla="*/ 1330484 w 2496627"/>
              <a:gd name="connsiteY366" fmla="*/ 39452 h 112464"/>
              <a:gd name="connsiteX367" fmla="*/ 1326385 w 2496627"/>
              <a:gd name="connsiteY367" fmla="*/ 38492 h 112464"/>
              <a:gd name="connsiteX368" fmla="*/ 1312552 w 2496627"/>
              <a:gd name="connsiteY368" fmla="*/ 48931 h 112464"/>
              <a:gd name="connsiteX369" fmla="*/ 1304482 w 2496627"/>
              <a:gd name="connsiteY369" fmla="*/ 87038 h 112464"/>
              <a:gd name="connsiteX370" fmla="*/ 1291737 w 2496627"/>
              <a:gd name="connsiteY370" fmla="*/ 87038 h 112464"/>
              <a:gd name="connsiteX371" fmla="*/ 1300191 w 2496627"/>
              <a:gd name="connsiteY371" fmla="*/ 47458 h 112464"/>
              <a:gd name="connsiteX372" fmla="*/ 1301472 w 2496627"/>
              <a:gd name="connsiteY372" fmla="*/ 37147 h 112464"/>
              <a:gd name="connsiteX373" fmla="*/ 1300639 w 2496627"/>
              <a:gd name="connsiteY373" fmla="*/ 30806 h 112464"/>
              <a:gd name="connsiteX374" fmla="*/ 1312616 w 2496627"/>
              <a:gd name="connsiteY374" fmla="*/ 25874 h 112464"/>
              <a:gd name="connsiteX375" fmla="*/ 1313897 w 2496627"/>
              <a:gd name="connsiteY375" fmla="*/ 33240 h 112464"/>
              <a:gd name="connsiteX376" fmla="*/ 1313576 w 2496627"/>
              <a:gd name="connsiteY376" fmla="*/ 37467 h 112464"/>
              <a:gd name="connsiteX377" fmla="*/ 1331253 w 2496627"/>
              <a:gd name="connsiteY377" fmla="*/ 26323 h 112464"/>
              <a:gd name="connsiteX378" fmla="*/ 1336184 w 2496627"/>
              <a:gd name="connsiteY378" fmla="*/ 27283 h 112464"/>
              <a:gd name="connsiteX379" fmla="*/ 1330548 w 2496627"/>
              <a:gd name="connsiteY379" fmla="*/ 39452 h 112464"/>
              <a:gd name="connsiteX380" fmla="*/ 1381337 w 2496627"/>
              <a:gd name="connsiteY380" fmla="*/ 54439 h 112464"/>
              <a:gd name="connsiteX381" fmla="*/ 1356167 w 2496627"/>
              <a:gd name="connsiteY381" fmla="*/ 61932 h 112464"/>
              <a:gd name="connsiteX382" fmla="*/ 1348994 w 2496627"/>
              <a:gd name="connsiteY382" fmla="*/ 61484 h 112464"/>
              <a:gd name="connsiteX383" fmla="*/ 1348289 w 2496627"/>
              <a:gd name="connsiteY383" fmla="*/ 67696 h 112464"/>
              <a:gd name="connsiteX384" fmla="*/ 1359049 w 2496627"/>
              <a:gd name="connsiteY384" fmla="*/ 78584 h 112464"/>
              <a:gd name="connsiteX385" fmla="*/ 1375829 w 2496627"/>
              <a:gd name="connsiteY385" fmla="*/ 72116 h 112464"/>
              <a:gd name="connsiteX386" fmla="*/ 1379800 w 2496627"/>
              <a:gd name="connsiteY386" fmla="*/ 80057 h 112464"/>
              <a:gd name="connsiteX387" fmla="*/ 1355654 w 2496627"/>
              <a:gd name="connsiteY387" fmla="*/ 88511 h 112464"/>
              <a:gd name="connsiteX388" fmla="*/ 1334583 w 2496627"/>
              <a:gd name="connsiteY388" fmla="*/ 66864 h 112464"/>
              <a:gd name="connsiteX389" fmla="*/ 1347841 w 2496627"/>
              <a:gd name="connsiteY389" fmla="*/ 34393 h 112464"/>
              <a:gd name="connsiteX390" fmla="*/ 1367887 w 2496627"/>
              <a:gd name="connsiteY390" fmla="*/ 26323 h 112464"/>
              <a:gd name="connsiteX391" fmla="*/ 1386652 w 2496627"/>
              <a:gd name="connsiteY391" fmla="*/ 42142 h 112464"/>
              <a:gd name="connsiteX392" fmla="*/ 1381401 w 2496627"/>
              <a:gd name="connsiteY392" fmla="*/ 54439 h 112464"/>
              <a:gd name="connsiteX393" fmla="*/ 1366222 w 2496627"/>
              <a:gd name="connsiteY393" fmla="*/ 35930 h 112464"/>
              <a:gd name="connsiteX394" fmla="*/ 1351107 w 2496627"/>
              <a:gd name="connsiteY394" fmla="*/ 52325 h 112464"/>
              <a:gd name="connsiteX395" fmla="*/ 1356231 w 2496627"/>
              <a:gd name="connsiteY395" fmla="*/ 52646 h 112464"/>
              <a:gd name="connsiteX396" fmla="*/ 1371089 w 2496627"/>
              <a:gd name="connsiteY396" fmla="*/ 48803 h 112464"/>
              <a:gd name="connsiteX397" fmla="*/ 1373523 w 2496627"/>
              <a:gd name="connsiteY397" fmla="*/ 42975 h 112464"/>
              <a:gd name="connsiteX398" fmla="*/ 1366158 w 2496627"/>
              <a:gd name="connsiteY398" fmla="*/ 35930 h 112464"/>
              <a:gd name="connsiteX399" fmla="*/ 1445062 w 2496627"/>
              <a:gd name="connsiteY399" fmla="*/ 44384 h 112464"/>
              <a:gd name="connsiteX400" fmla="*/ 1440259 w 2496627"/>
              <a:gd name="connsiteY400" fmla="*/ 67824 h 112464"/>
              <a:gd name="connsiteX401" fmla="*/ 1439426 w 2496627"/>
              <a:gd name="connsiteY401" fmla="*/ 73909 h 112464"/>
              <a:gd name="connsiteX402" fmla="*/ 1442372 w 2496627"/>
              <a:gd name="connsiteY402" fmla="*/ 81146 h 112464"/>
              <a:gd name="connsiteX403" fmla="*/ 1431805 w 2496627"/>
              <a:gd name="connsiteY403" fmla="*/ 89024 h 112464"/>
              <a:gd name="connsiteX404" fmla="*/ 1427321 w 2496627"/>
              <a:gd name="connsiteY404" fmla="*/ 79289 h 112464"/>
              <a:gd name="connsiteX405" fmla="*/ 1409517 w 2496627"/>
              <a:gd name="connsiteY405" fmla="*/ 88447 h 112464"/>
              <a:gd name="connsiteX406" fmla="*/ 1394082 w 2496627"/>
              <a:gd name="connsiteY406" fmla="*/ 69554 h 112464"/>
              <a:gd name="connsiteX407" fmla="*/ 1406635 w 2496627"/>
              <a:gd name="connsiteY407" fmla="*/ 35930 h 112464"/>
              <a:gd name="connsiteX408" fmla="*/ 1430203 w 2496627"/>
              <a:gd name="connsiteY408" fmla="*/ 26323 h 112464"/>
              <a:gd name="connsiteX409" fmla="*/ 1448585 w 2496627"/>
              <a:gd name="connsiteY409" fmla="*/ 30806 h 112464"/>
              <a:gd name="connsiteX410" fmla="*/ 1445062 w 2496627"/>
              <a:gd name="connsiteY410" fmla="*/ 44384 h 112464"/>
              <a:gd name="connsiteX411" fmla="*/ 1428666 w 2496627"/>
              <a:gd name="connsiteY411" fmla="*/ 36506 h 112464"/>
              <a:gd name="connsiteX412" fmla="*/ 1415089 w 2496627"/>
              <a:gd name="connsiteY412" fmla="*/ 43039 h 112464"/>
              <a:gd name="connsiteX413" fmla="*/ 1407339 w 2496627"/>
              <a:gd name="connsiteY413" fmla="*/ 69169 h 112464"/>
              <a:gd name="connsiteX414" fmla="*/ 1413808 w 2496627"/>
              <a:gd name="connsiteY414" fmla="*/ 78072 h 112464"/>
              <a:gd name="connsiteX415" fmla="*/ 1427898 w 2496627"/>
              <a:gd name="connsiteY415" fmla="*/ 66736 h 112464"/>
              <a:gd name="connsiteX416" fmla="*/ 1434238 w 2496627"/>
              <a:gd name="connsiteY416" fmla="*/ 37659 h 112464"/>
              <a:gd name="connsiteX417" fmla="*/ 1428730 w 2496627"/>
              <a:gd name="connsiteY417" fmla="*/ 36506 h 112464"/>
              <a:gd name="connsiteX418" fmla="*/ 1490919 w 2496627"/>
              <a:gd name="connsiteY418" fmla="*/ 36890 h 112464"/>
              <a:gd name="connsiteX419" fmla="*/ 1479583 w 2496627"/>
              <a:gd name="connsiteY419" fmla="*/ 36890 h 112464"/>
              <a:gd name="connsiteX420" fmla="*/ 1472922 w 2496627"/>
              <a:gd name="connsiteY420" fmla="*/ 68785 h 112464"/>
              <a:gd name="connsiteX421" fmla="*/ 1472217 w 2496627"/>
              <a:gd name="connsiteY421" fmla="*/ 74549 h 112464"/>
              <a:gd name="connsiteX422" fmla="*/ 1477725 w 2496627"/>
              <a:gd name="connsiteY422" fmla="*/ 79481 h 112464"/>
              <a:gd name="connsiteX423" fmla="*/ 1483682 w 2496627"/>
              <a:gd name="connsiteY423" fmla="*/ 78328 h 112464"/>
              <a:gd name="connsiteX424" fmla="*/ 1483682 w 2496627"/>
              <a:gd name="connsiteY424" fmla="*/ 86270 h 112464"/>
              <a:gd name="connsiteX425" fmla="*/ 1471385 w 2496627"/>
              <a:gd name="connsiteY425" fmla="*/ 88703 h 112464"/>
              <a:gd name="connsiteX426" fmla="*/ 1458960 w 2496627"/>
              <a:gd name="connsiteY426" fmla="*/ 78712 h 112464"/>
              <a:gd name="connsiteX427" fmla="*/ 1459793 w 2496627"/>
              <a:gd name="connsiteY427" fmla="*/ 70642 h 112464"/>
              <a:gd name="connsiteX428" fmla="*/ 1466966 w 2496627"/>
              <a:gd name="connsiteY428" fmla="*/ 36890 h 112464"/>
              <a:gd name="connsiteX429" fmla="*/ 1460305 w 2496627"/>
              <a:gd name="connsiteY429" fmla="*/ 36890 h 112464"/>
              <a:gd name="connsiteX430" fmla="*/ 1462162 w 2496627"/>
              <a:gd name="connsiteY430" fmla="*/ 27732 h 112464"/>
              <a:gd name="connsiteX431" fmla="*/ 1468823 w 2496627"/>
              <a:gd name="connsiteY431" fmla="*/ 27732 h 112464"/>
              <a:gd name="connsiteX432" fmla="*/ 1472666 w 2496627"/>
              <a:gd name="connsiteY432" fmla="*/ 13322 h 112464"/>
              <a:gd name="connsiteX433" fmla="*/ 1486371 w 2496627"/>
              <a:gd name="connsiteY433" fmla="*/ 10183 h 112464"/>
              <a:gd name="connsiteX434" fmla="*/ 1481568 w 2496627"/>
              <a:gd name="connsiteY434" fmla="*/ 27732 h 112464"/>
              <a:gd name="connsiteX435" fmla="*/ 1495722 w 2496627"/>
              <a:gd name="connsiteY435" fmla="*/ 27732 h 112464"/>
              <a:gd name="connsiteX436" fmla="*/ 1490919 w 2496627"/>
              <a:gd name="connsiteY436" fmla="*/ 36890 h 112464"/>
              <a:gd name="connsiteX437" fmla="*/ 1506290 w 2496627"/>
              <a:gd name="connsiteY437" fmla="*/ 87038 h 112464"/>
              <a:gd name="connsiteX438" fmla="*/ 1493160 w 2496627"/>
              <a:gd name="connsiteY438" fmla="*/ 87038 h 112464"/>
              <a:gd name="connsiteX439" fmla="*/ 1505585 w 2496627"/>
              <a:gd name="connsiteY439" fmla="*/ 28436 h 112464"/>
              <a:gd name="connsiteX440" fmla="*/ 1519035 w 2496627"/>
              <a:gd name="connsiteY440" fmla="*/ 26451 h 112464"/>
              <a:gd name="connsiteX441" fmla="*/ 1506290 w 2496627"/>
              <a:gd name="connsiteY441" fmla="*/ 87038 h 112464"/>
              <a:gd name="connsiteX442" fmla="*/ 1516025 w 2496627"/>
              <a:gd name="connsiteY442" fmla="*/ 19150 h 112464"/>
              <a:gd name="connsiteX443" fmla="*/ 1507443 w 2496627"/>
              <a:gd name="connsiteY443" fmla="*/ 10568 h 112464"/>
              <a:gd name="connsiteX444" fmla="*/ 1516089 w 2496627"/>
              <a:gd name="connsiteY444" fmla="*/ 1921 h 112464"/>
              <a:gd name="connsiteX445" fmla="*/ 1524543 w 2496627"/>
              <a:gd name="connsiteY445" fmla="*/ 10504 h 112464"/>
              <a:gd name="connsiteX446" fmla="*/ 1515961 w 2496627"/>
              <a:gd name="connsiteY446" fmla="*/ 19150 h 112464"/>
              <a:gd name="connsiteX447" fmla="*/ 1548816 w 2496627"/>
              <a:gd name="connsiteY447" fmla="*/ 87230 h 112464"/>
              <a:gd name="connsiteX448" fmla="*/ 1537544 w 2496627"/>
              <a:gd name="connsiteY448" fmla="*/ 87230 h 112464"/>
              <a:gd name="connsiteX449" fmla="*/ 1528642 w 2496627"/>
              <a:gd name="connsiteY449" fmla="*/ 28436 h 112464"/>
              <a:gd name="connsiteX450" fmla="*/ 1541771 w 2496627"/>
              <a:gd name="connsiteY450" fmla="*/ 26451 h 112464"/>
              <a:gd name="connsiteX451" fmla="*/ 1545614 w 2496627"/>
              <a:gd name="connsiteY451" fmla="*/ 59242 h 112464"/>
              <a:gd name="connsiteX452" fmla="*/ 1546318 w 2496627"/>
              <a:gd name="connsiteY452" fmla="*/ 71795 h 112464"/>
              <a:gd name="connsiteX453" fmla="*/ 1552403 w 2496627"/>
              <a:gd name="connsiteY453" fmla="*/ 58922 h 112464"/>
              <a:gd name="connsiteX454" fmla="*/ 1569375 w 2496627"/>
              <a:gd name="connsiteY454" fmla="*/ 27732 h 112464"/>
              <a:gd name="connsiteX455" fmla="*/ 1583337 w 2496627"/>
              <a:gd name="connsiteY455" fmla="*/ 27860 h 112464"/>
              <a:gd name="connsiteX456" fmla="*/ 1548752 w 2496627"/>
              <a:gd name="connsiteY456" fmla="*/ 87294 h 112464"/>
              <a:gd name="connsiteX457" fmla="*/ 1628489 w 2496627"/>
              <a:gd name="connsiteY457" fmla="*/ 54439 h 112464"/>
              <a:gd name="connsiteX458" fmla="*/ 1603319 w 2496627"/>
              <a:gd name="connsiteY458" fmla="*/ 61932 h 112464"/>
              <a:gd name="connsiteX459" fmla="*/ 1596146 w 2496627"/>
              <a:gd name="connsiteY459" fmla="*/ 61484 h 112464"/>
              <a:gd name="connsiteX460" fmla="*/ 1595441 w 2496627"/>
              <a:gd name="connsiteY460" fmla="*/ 67696 h 112464"/>
              <a:gd name="connsiteX461" fmla="*/ 1606201 w 2496627"/>
              <a:gd name="connsiteY461" fmla="*/ 78584 h 112464"/>
              <a:gd name="connsiteX462" fmla="*/ 1622981 w 2496627"/>
              <a:gd name="connsiteY462" fmla="*/ 72116 h 112464"/>
              <a:gd name="connsiteX463" fmla="*/ 1626952 w 2496627"/>
              <a:gd name="connsiteY463" fmla="*/ 80057 h 112464"/>
              <a:gd name="connsiteX464" fmla="*/ 1602807 w 2496627"/>
              <a:gd name="connsiteY464" fmla="*/ 88511 h 112464"/>
              <a:gd name="connsiteX465" fmla="*/ 1581735 w 2496627"/>
              <a:gd name="connsiteY465" fmla="*/ 66864 h 112464"/>
              <a:gd name="connsiteX466" fmla="*/ 1594993 w 2496627"/>
              <a:gd name="connsiteY466" fmla="*/ 34393 h 112464"/>
              <a:gd name="connsiteX467" fmla="*/ 1615039 w 2496627"/>
              <a:gd name="connsiteY467" fmla="*/ 26323 h 112464"/>
              <a:gd name="connsiteX468" fmla="*/ 1633805 w 2496627"/>
              <a:gd name="connsiteY468" fmla="*/ 42142 h 112464"/>
              <a:gd name="connsiteX469" fmla="*/ 1628553 w 2496627"/>
              <a:gd name="connsiteY469" fmla="*/ 54439 h 112464"/>
              <a:gd name="connsiteX470" fmla="*/ 1613374 w 2496627"/>
              <a:gd name="connsiteY470" fmla="*/ 35930 h 112464"/>
              <a:gd name="connsiteX471" fmla="*/ 1598259 w 2496627"/>
              <a:gd name="connsiteY471" fmla="*/ 52325 h 112464"/>
              <a:gd name="connsiteX472" fmla="*/ 1603383 w 2496627"/>
              <a:gd name="connsiteY472" fmla="*/ 52646 h 112464"/>
              <a:gd name="connsiteX473" fmla="*/ 1618242 w 2496627"/>
              <a:gd name="connsiteY473" fmla="*/ 48803 h 112464"/>
              <a:gd name="connsiteX474" fmla="*/ 1620675 w 2496627"/>
              <a:gd name="connsiteY474" fmla="*/ 42975 h 112464"/>
              <a:gd name="connsiteX475" fmla="*/ 1613310 w 2496627"/>
              <a:gd name="connsiteY475" fmla="*/ 35930 h 112464"/>
              <a:gd name="connsiteX476" fmla="*/ 1695224 w 2496627"/>
              <a:gd name="connsiteY476" fmla="*/ 5444 h 112464"/>
              <a:gd name="connsiteX477" fmla="*/ 1693687 w 2496627"/>
              <a:gd name="connsiteY477" fmla="*/ 19854 h 112464"/>
              <a:gd name="connsiteX478" fmla="*/ 1683504 w 2496627"/>
              <a:gd name="connsiteY478" fmla="*/ 67632 h 112464"/>
              <a:gd name="connsiteX479" fmla="*/ 1682095 w 2496627"/>
              <a:gd name="connsiteY479" fmla="*/ 75958 h 112464"/>
              <a:gd name="connsiteX480" fmla="*/ 1684913 w 2496627"/>
              <a:gd name="connsiteY480" fmla="*/ 79097 h 112464"/>
              <a:gd name="connsiteX481" fmla="*/ 1686898 w 2496627"/>
              <a:gd name="connsiteY481" fmla="*/ 78840 h 112464"/>
              <a:gd name="connsiteX482" fmla="*/ 1687603 w 2496627"/>
              <a:gd name="connsiteY482" fmla="*/ 86718 h 112464"/>
              <a:gd name="connsiteX483" fmla="*/ 1678957 w 2496627"/>
              <a:gd name="connsiteY483" fmla="*/ 88255 h 112464"/>
              <a:gd name="connsiteX484" fmla="*/ 1668645 w 2496627"/>
              <a:gd name="connsiteY484" fmla="*/ 79097 h 112464"/>
              <a:gd name="connsiteX485" fmla="*/ 1669798 w 2496627"/>
              <a:gd name="connsiteY485" fmla="*/ 70771 h 112464"/>
              <a:gd name="connsiteX486" fmla="*/ 1680238 w 2496627"/>
              <a:gd name="connsiteY486" fmla="*/ 21904 h 112464"/>
              <a:gd name="connsiteX487" fmla="*/ 1681903 w 2496627"/>
              <a:gd name="connsiteY487" fmla="*/ 9607 h 112464"/>
              <a:gd name="connsiteX488" fmla="*/ 1681198 w 2496627"/>
              <a:gd name="connsiteY488" fmla="*/ 4483 h 112464"/>
              <a:gd name="connsiteX489" fmla="*/ 1694776 w 2496627"/>
              <a:gd name="connsiteY489" fmla="*/ 0 h 112464"/>
              <a:gd name="connsiteX490" fmla="*/ 1695224 w 2496627"/>
              <a:gd name="connsiteY490" fmla="*/ 5380 h 112464"/>
              <a:gd name="connsiteX491" fmla="*/ 1712645 w 2496627"/>
              <a:gd name="connsiteY491" fmla="*/ 87038 h 112464"/>
              <a:gd name="connsiteX492" fmla="*/ 1699515 w 2496627"/>
              <a:gd name="connsiteY492" fmla="*/ 87038 h 112464"/>
              <a:gd name="connsiteX493" fmla="*/ 1711940 w 2496627"/>
              <a:gd name="connsiteY493" fmla="*/ 28436 h 112464"/>
              <a:gd name="connsiteX494" fmla="*/ 1725390 w 2496627"/>
              <a:gd name="connsiteY494" fmla="*/ 26451 h 112464"/>
              <a:gd name="connsiteX495" fmla="*/ 1712645 w 2496627"/>
              <a:gd name="connsiteY495" fmla="*/ 87038 h 112464"/>
              <a:gd name="connsiteX496" fmla="*/ 1722380 w 2496627"/>
              <a:gd name="connsiteY496" fmla="*/ 19150 h 112464"/>
              <a:gd name="connsiteX497" fmla="*/ 1713798 w 2496627"/>
              <a:gd name="connsiteY497" fmla="*/ 10568 h 112464"/>
              <a:gd name="connsiteX498" fmla="*/ 1722444 w 2496627"/>
              <a:gd name="connsiteY498" fmla="*/ 1921 h 112464"/>
              <a:gd name="connsiteX499" fmla="*/ 1730898 w 2496627"/>
              <a:gd name="connsiteY499" fmla="*/ 10504 h 112464"/>
              <a:gd name="connsiteX500" fmla="*/ 1722316 w 2496627"/>
              <a:gd name="connsiteY500" fmla="*/ 19150 h 112464"/>
              <a:gd name="connsiteX501" fmla="*/ 1775602 w 2496627"/>
              <a:gd name="connsiteY501" fmla="*/ 12873 h 112464"/>
              <a:gd name="connsiteX502" fmla="*/ 1768365 w 2496627"/>
              <a:gd name="connsiteY502" fmla="*/ 10632 h 112464"/>
              <a:gd name="connsiteX503" fmla="*/ 1759334 w 2496627"/>
              <a:gd name="connsiteY503" fmla="*/ 18958 h 112464"/>
              <a:gd name="connsiteX504" fmla="*/ 1757669 w 2496627"/>
              <a:gd name="connsiteY504" fmla="*/ 27732 h 112464"/>
              <a:gd name="connsiteX505" fmla="*/ 1773232 w 2496627"/>
              <a:gd name="connsiteY505" fmla="*/ 27732 h 112464"/>
              <a:gd name="connsiteX506" fmla="*/ 1767852 w 2496627"/>
              <a:gd name="connsiteY506" fmla="*/ 36890 h 112464"/>
              <a:gd name="connsiteX507" fmla="*/ 1756004 w 2496627"/>
              <a:gd name="connsiteY507" fmla="*/ 36890 h 112464"/>
              <a:gd name="connsiteX508" fmla="*/ 1746012 w 2496627"/>
              <a:gd name="connsiteY508" fmla="*/ 87743 h 112464"/>
              <a:gd name="connsiteX509" fmla="*/ 1733588 w 2496627"/>
              <a:gd name="connsiteY509" fmla="*/ 112464 h 112464"/>
              <a:gd name="connsiteX510" fmla="*/ 1724942 w 2496627"/>
              <a:gd name="connsiteY510" fmla="*/ 105804 h 112464"/>
              <a:gd name="connsiteX511" fmla="*/ 1733395 w 2496627"/>
              <a:gd name="connsiteY511" fmla="*/ 87422 h 112464"/>
              <a:gd name="connsiteX512" fmla="*/ 1743387 w 2496627"/>
              <a:gd name="connsiteY512" fmla="*/ 36890 h 112464"/>
              <a:gd name="connsiteX513" fmla="*/ 1737559 w 2496627"/>
              <a:gd name="connsiteY513" fmla="*/ 36890 h 112464"/>
              <a:gd name="connsiteX514" fmla="*/ 1739416 w 2496627"/>
              <a:gd name="connsiteY514" fmla="*/ 27732 h 112464"/>
              <a:gd name="connsiteX515" fmla="*/ 1745052 w 2496627"/>
              <a:gd name="connsiteY515" fmla="*/ 27732 h 112464"/>
              <a:gd name="connsiteX516" fmla="*/ 1746461 w 2496627"/>
              <a:gd name="connsiteY516" fmla="*/ 19662 h 112464"/>
              <a:gd name="connsiteX517" fmla="*/ 1756644 w 2496627"/>
              <a:gd name="connsiteY517" fmla="*/ 3843 h 112464"/>
              <a:gd name="connsiteX518" fmla="*/ 1768493 w 2496627"/>
              <a:gd name="connsiteY518" fmla="*/ 1025 h 112464"/>
              <a:gd name="connsiteX519" fmla="*/ 1781045 w 2496627"/>
              <a:gd name="connsiteY519" fmla="*/ 4419 h 112464"/>
              <a:gd name="connsiteX520" fmla="*/ 1775666 w 2496627"/>
              <a:gd name="connsiteY520" fmla="*/ 12873 h 112464"/>
              <a:gd name="connsiteX521" fmla="*/ 1815822 w 2496627"/>
              <a:gd name="connsiteY521" fmla="*/ 54439 h 112464"/>
              <a:gd name="connsiteX522" fmla="*/ 1790652 w 2496627"/>
              <a:gd name="connsiteY522" fmla="*/ 61932 h 112464"/>
              <a:gd name="connsiteX523" fmla="*/ 1783479 w 2496627"/>
              <a:gd name="connsiteY523" fmla="*/ 61484 h 112464"/>
              <a:gd name="connsiteX524" fmla="*/ 1782775 w 2496627"/>
              <a:gd name="connsiteY524" fmla="*/ 67696 h 112464"/>
              <a:gd name="connsiteX525" fmla="*/ 1793534 w 2496627"/>
              <a:gd name="connsiteY525" fmla="*/ 78584 h 112464"/>
              <a:gd name="connsiteX526" fmla="*/ 1810314 w 2496627"/>
              <a:gd name="connsiteY526" fmla="*/ 72116 h 112464"/>
              <a:gd name="connsiteX527" fmla="*/ 1814285 w 2496627"/>
              <a:gd name="connsiteY527" fmla="*/ 80057 h 112464"/>
              <a:gd name="connsiteX528" fmla="*/ 1790140 w 2496627"/>
              <a:gd name="connsiteY528" fmla="*/ 88511 h 112464"/>
              <a:gd name="connsiteX529" fmla="*/ 1769069 w 2496627"/>
              <a:gd name="connsiteY529" fmla="*/ 66864 h 112464"/>
              <a:gd name="connsiteX530" fmla="*/ 1782326 w 2496627"/>
              <a:gd name="connsiteY530" fmla="*/ 34393 h 112464"/>
              <a:gd name="connsiteX531" fmla="*/ 1802373 w 2496627"/>
              <a:gd name="connsiteY531" fmla="*/ 26323 h 112464"/>
              <a:gd name="connsiteX532" fmla="*/ 1821138 w 2496627"/>
              <a:gd name="connsiteY532" fmla="*/ 42142 h 112464"/>
              <a:gd name="connsiteX533" fmla="*/ 1815886 w 2496627"/>
              <a:gd name="connsiteY533" fmla="*/ 54439 h 112464"/>
              <a:gd name="connsiteX534" fmla="*/ 1800708 w 2496627"/>
              <a:gd name="connsiteY534" fmla="*/ 35930 h 112464"/>
              <a:gd name="connsiteX535" fmla="*/ 1785593 w 2496627"/>
              <a:gd name="connsiteY535" fmla="*/ 52325 h 112464"/>
              <a:gd name="connsiteX536" fmla="*/ 1790716 w 2496627"/>
              <a:gd name="connsiteY536" fmla="*/ 52646 h 112464"/>
              <a:gd name="connsiteX537" fmla="*/ 1805575 w 2496627"/>
              <a:gd name="connsiteY537" fmla="*/ 48803 h 112464"/>
              <a:gd name="connsiteX538" fmla="*/ 1808009 w 2496627"/>
              <a:gd name="connsiteY538" fmla="*/ 42975 h 112464"/>
              <a:gd name="connsiteX539" fmla="*/ 1800643 w 2496627"/>
              <a:gd name="connsiteY539" fmla="*/ 35930 h 112464"/>
              <a:gd name="connsiteX540" fmla="*/ 1855531 w 2496627"/>
              <a:gd name="connsiteY540" fmla="*/ 5444 h 112464"/>
              <a:gd name="connsiteX541" fmla="*/ 1853994 w 2496627"/>
              <a:gd name="connsiteY541" fmla="*/ 19854 h 112464"/>
              <a:gd name="connsiteX542" fmla="*/ 1843810 w 2496627"/>
              <a:gd name="connsiteY542" fmla="*/ 67632 h 112464"/>
              <a:gd name="connsiteX543" fmla="*/ 1842401 w 2496627"/>
              <a:gd name="connsiteY543" fmla="*/ 75958 h 112464"/>
              <a:gd name="connsiteX544" fmla="*/ 1845219 w 2496627"/>
              <a:gd name="connsiteY544" fmla="*/ 79097 h 112464"/>
              <a:gd name="connsiteX545" fmla="*/ 1847205 w 2496627"/>
              <a:gd name="connsiteY545" fmla="*/ 78840 h 112464"/>
              <a:gd name="connsiteX546" fmla="*/ 1847909 w 2496627"/>
              <a:gd name="connsiteY546" fmla="*/ 86718 h 112464"/>
              <a:gd name="connsiteX547" fmla="*/ 1839263 w 2496627"/>
              <a:gd name="connsiteY547" fmla="*/ 88255 h 112464"/>
              <a:gd name="connsiteX548" fmla="*/ 1828952 w 2496627"/>
              <a:gd name="connsiteY548" fmla="*/ 79097 h 112464"/>
              <a:gd name="connsiteX549" fmla="*/ 1830104 w 2496627"/>
              <a:gd name="connsiteY549" fmla="*/ 70771 h 112464"/>
              <a:gd name="connsiteX550" fmla="*/ 1840544 w 2496627"/>
              <a:gd name="connsiteY550" fmla="*/ 21904 h 112464"/>
              <a:gd name="connsiteX551" fmla="*/ 1842209 w 2496627"/>
              <a:gd name="connsiteY551" fmla="*/ 9607 h 112464"/>
              <a:gd name="connsiteX552" fmla="*/ 1841505 w 2496627"/>
              <a:gd name="connsiteY552" fmla="*/ 4483 h 112464"/>
              <a:gd name="connsiteX553" fmla="*/ 1855082 w 2496627"/>
              <a:gd name="connsiteY553" fmla="*/ 0 h 112464"/>
              <a:gd name="connsiteX554" fmla="*/ 1855531 w 2496627"/>
              <a:gd name="connsiteY554" fmla="*/ 5380 h 112464"/>
              <a:gd name="connsiteX555" fmla="*/ 1881213 w 2496627"/>
              <a:gd name="connsiteY555" fmla="*/ 88447 h 112464"/>
              <a:gd name="connsiteX556" fmla="*/ 1860590 w 2496627"/>
              <a:gd name="connsiteY556" fmla="*/ 67248 h 112464"/>
              <a:gd name="connsiteX557" fmla="*/ 1894214 w 2496627"/>
              <a:gd name="connsiteY557" fmla="*/ 26323 h 112464"/>
              <a:gd name="connsiteX558" fmla="*/ 1915157 w 2496627"/>
              <a:gd name="connsiteY558" fmla="*/ 47202 h 112464"/>
              <a:gd name="connsiteX559" fmla="*/ 1881149 w 2496627"/>
              <a:gd name="connsiteY559" fmla="*/ 88447 h 112464"/>
              <a:gd name="connsiteX560" fmla="*/ 1892229 w 2496627"/>
              <a:gd name="connsiteY560" fmla="*/ 36186 h 112464"/>
              <a:gd name="connsiteX561" fmla="*/ 1874424 w 2496627"/>
              <a:gd name="connsiteY561" fmla="*/ 68401 h 112464"/>
              <a:gd name="connsiteX562" fmla="*/ 1883583 w 2496627"/>
              <a:gd name="connsiteY562" fmla="*/ 78712 h 112464"/>
              <a:gd name="connsiteX563" fmla="*/ 1901259 w 2496627"/>
              <a:gd name="connsiteY563" fmla="*/ 46753 h 112464"/>
              <a:gd name="connsiteX564" fmla="*/ 1892229 w 2496627"/>
              <a:gd name="connsiteY564" fmla="*/ 36186 h 112464"/>
              <a:gd name="connsiteX565" fmla="*/ 1978947 w 2496627"/>
              <a:gd name="connsiteY565" fmla="*/ 44640 h 112464"/>
              <a:gd name="connsiteX566" fmla="*/ 1969916 w 2496627"/>
              <a:gd name="connsiteY566" fmla="*/ 87038 h 112464"/>
              <a:gd name="connsiteX567" fmla="*/ 1957171 w 2496627"/>
              <a:gd name="connsiteY567" fmla="*/ 87038 h 112464"/>
              <a:gd name="connsiteX568" fmla="*/ 1965497 w 2496627"/>
              <a:gd name="connsiteY568" fmla="*/ 47778 h 112464"/>
              <a:gd name="connsiteX569" fmla="*/ 1966330 w 2496627"/>
              <a:gd name="connsiteY569" fmla="*/ 42014 h 112464"/>
              <a:gd name="connsiteX570" fmla="*/ 1961654 w 2496627"/>
              <a:gd name="connsiteY570" fmla="*/ 37339 h 112464"/>
              <a:gd name="connsiteX571" fmla="*/ 1945387 w 2496627"/>
              <a:gd name="connsiteY571" fmla="*/ 48355 h 112464"/>
              <a:gd name="connsiteX572" fmla="*/ 1937189 w 2496627"/>
              <a:gd name="connsiteY572" fmla="*/ 87038 h 112464"/>
              <a:gd name="connsiteX573" fmla="*/ 1924508 w 2496627"/>
              <a:gd name="connsiteY573" fmla="*/ 87038 h 112464"/>
              <a:gd name="connsiteX574" fmla="*/ 1933154 w 2496627"/>
              <a:gd name="connsiteY574" fmla="*/ 46049 h 112464"/>
              <a:gd name="connsiteX575" fmla="*/ 1934307 w 2496627"/>
              <a:gd name="connsiteY575" fmla="*/ 37018 h 112464"/>
              <a:gd name="connsiteX576" fmla="*/ 1933346 w 2496627"/>
              <a:gd name="connsiteY576" fmla="*/ 30806 h 112464"/>
              <a:gd name="connsiteX577" fmla="*/ 1945323 w 2496627"/>
              <a:gd name="connsiteY577" fmla="*/ 25874 h 112464"/>
              <a:gd name="connsiteX578" fmla="*/ 1946732 w 2496627"/>
              <a:gd name="connsiteY578" fmla="*/ 33240 h 112464"/>
              <a:gd name="connsiteX579" fmla="*/ 1946411 w 2496627"/>
              <a:gd name="connsiteY579" fmla="*/ 37018 h 112464"/>
              <a:gd name="connsiteX580" fmla="*/ 1967739 w 2496627"/>
              <a:gd name="connsiteY580" fmla="*/ 26451 h 112464"/>
              <a:gd name="connsiteX581" fmla="*/ 1979587 w 2496627"/>
              <a:gd name="connsiteY581" fmla="*/ 38171 h 112464"/>
              <a:gd name="connsiteX582" fmla="*/ 1979011 w 2496627"/>
              <a:gd name="connsiteY582" fmla="*/ 44640 h 112464"/>
              <a:gd name="connsiteX583" fmla="*/ 2045490 w 2496627"/>
              <a:gd name="connsiteY583" fmla="*/ 40733 h 112464"/>
              <a:gd name="connsiteX584" fmla="*/ 2039278 w 2496627"/>
              <a:gd name="connsiteY584" fmla="*/ 69682 h 112464"/>
              <a:gd name="connsiteX585" fmla="*/ 2035435 w 2496627"/>
              <a:gd name="connsiteY585" fmla="*/ 89856 h 112464"/>
              <a:gd name="connsiteX586" fmla="*/ 2004245 w 2496627"/>
              <a:gd name="connsiteY586" fmla="*/ 111888 h 112464"/>
              <a:gd name="connsiteX587" fmla="*/ 1983494 w 2496627"/>
              <a:gd name="connsiteY587" fmla="*/ 106636 h 112464"/>
              <a:gd name="connsiteX588" fmla="*/ 1987977 w 2496627"/>
              <a:gd name="connsiteY588" fmla="*/ 97478 h 112464"/>
              <a:gd name="connsiteX589" fmla="*/ 2005333 w 2496627"/>
              <a:gd name="connsiteY589" fmla="*/ 101961 h 112464"/>
              <a:gd name="connsiteX590" fmla="*/ 2022562 w 2496627"/>
              <a:gd name="connsiteY590" fmla="*/ 89920 h 112464"/>
              <a:gd name="connsiteX591" fmla="*/ 2024675 w 2496627"/>
              <a:gd name="connsiteY591" fmla="*/ 81274 h 112464"/>
              <a:gd name="connsiteX592" fmla="*/ 2008408 w 2496627"/>
              <a:gd name="connsiteY592" fmla="*/ 88447 h 112464"/>
              <a:gd name="connsiteX593" fmla="*/ 1990923 w 2496627"/>
              <a:gd name="connsiteY593" fmla="*/ 68273 h 112464"/>
              <a:gd name="connsiteX594" fmla="*/ 2004180 w 2496627"/>
              <a:gd name="connsiteY594" fmla="*/ 34969 h 112464"/>
              <a:gd name="connsiteX595" fmla="*/ 2026340 w 2496627"/>
              <a:gd name="connsiteY595" fmla="*/ 26323 h 112464"/>
              <a:gd name="connsiteX596" fmla="*/ 2048244 w 2496627"/>
              <a:gd name="connsiteY596" fmla="*/ 30870 h 112464"/>
              <a:gd name="connsiteX597" fmla="*/ 2045554 w 2496627"/>
              <a:gd name="connsiteY597" fmla="*/ 40861 h 112464"/>
              <a:gd name="connsiteX598" fmla="*/ 2025252 w 2496627"/>
              <a:gd name="connsiteY598" fmla="*/ 36762 h 112464"/>
              <a:gd name="connsiteX599" fmla="*/ 2013083 w 2496627"/>
              <a:gd name="connsiteY599" fmla="*/ 42270 h 112464"/>
              <a:gd name="connsiteX600" fmla="*/ 2004501 w 2496627"/>
              <a:gd name="connsiteY600" fmla="*/ 67824 h 112464"/>
              <a:gd name="connsiteX601" fmla="*/ 2012250 w 2496627"/>
              <a:gd name="connsiteY601" fmla="*/ 78136 h 112464"/>
              <a:gd name="connsiteX602" fmla="*/ 2026917 w 2496627"/>
              <a:gd name="connsiteY602" fmla="*/ 67568 h 112464"/>
              <a:gd name="connsiteX603" fmla="*/ 2033257 w 2496627"/>
              <a:gd name="connsiteY603" fmla="*/ 38363 h 112464"/>
              <a:gd name="connsiteX604" fmla="*/ 2025316 w 2496627"/>
              <a:gd name="connsiteY604" fmla="*/ 36698 h 112464"/>
              <a:gd name="connsiteX605" fmla="*/ 2110432 w 2496627"/>
              <a:gd name="connsiteY605" fmla="*/ 5444 h 112464"/>
              <a:gd name="connsiteX606" fmla="*/ 2108895 w 2496627"/>
              <a:gd name="connsiteY606" fmla="*/ 19854 h 112464"/>
              <a:gd name="connsiteX607" fmla="*/ 2098712 w 2496627"/>
              <a:gd name="connsiteY607" fmla="*/ 67632 h 112464"/>
              <a:gd name="connsiteX608" fmla="*/ 2097303 w 2496627"/>
              <a:gd name="connsiteY608" fmla="*/ 75958 h 112464"/>
              <a:gd name="connsiteX609" fmla="*/ 2100121 w 2496627"/>
              <a:gd name="connsiteY609" fmla="*/ 79097 h 112464"/>
              <a:gd name="connsiteX610" fmla="*/ 2102106 w 2496627"/>
              <a:gd name="connsiteY610" fmla="*/ 78840 h 112464"/>
              <a:gd name="connsiteX611" fmla="*/ 2102811 w 2496627"/>
              <a:gd name="connsiteY611" fmla="*/ 86718 h 112464"/>
              <a:gd name="connsiteX612" fmla="*/ 2094165 w 2496627"/>
              <a:gd name="connsiteY612" fmla="*/ 88255 h 112464"/>
              <a:gd name="connsiteX613" fmla="*/ 2083853 w 2496627"/>
              <a:gd name="connsiteY613" fmla="*/ 79097 h 112464"/>
              <a:gd name="connsiteX614" fmla="*/ 2085006 w 2496627"/>
              <a:gd name="connsiteY614" fmla="*/ 70771 h 112464"/>
              <a:gd name="connsiteX615" fmla="*/ 2095446 w 2496627"/>
              <a:gd name="connsiteY615" fmla="*/ 21904 h 112464"/>
              <a:gd name="connsiteX616" fmla="*/ 2097111 w 2496627"/>
              <a:gd name="connsiteY616" fmla="*/ 9607 h 112464"/>
              <a:gd name="connsiteX617" fmla="*/ 2096406 w 2496627"/>
              <a:gd name="connsiteY617" fmla="*/ 4483 h 112464"/>
              <a:gd name="connsiteX618" fmla="*/ 2109984 w 2496627"/>
              <a:gd name="connsiteY618" fmla="*/ 0 h 112464"/>
              <a:gd name="connsiteX619" fmla="*/ 2110432 w 2496627"/>
              <a:gd name="connsiteY619" fmla="*/ 5380 h 112464"/>
              <a:gd name="connsiteX620" fmla="*/ 2162950 w 2496627"/>
              <a:gd name="connsiteY620" fmla="*/ 54439 h 112464"/>
              <a:gd name="connsiteX621" fmla="*/ 2137780 w 2496627"/>
              <a:gd name="connsiteY621" fmla="*/ 61932 h 112464"/>
              <a:gd name="connsiteX622" fmla="*/ 2130607 w 2496627"/>
              <a:gd name="connsiteY622" fmla="*/ 61484 h 112464"/>
              <a:gd name="connsiteX623" fmla="*/ 2129902 w 2496627"/>
              <a:gd name="connsiteY623" fmla="*/ 67696 h 112464"/>
              <a:gd name="connsiteX624" fmla="*/ 2140662 w 2496627"/>
              <a:gd name="connsiteY624" fmla="*/ 78584 h 112464"/>
              <a:gd name="connsiteX625" fmla="*/ 2157442 w 2496627"/>
              <a:gd name="connsiteY625" fmla="*/ 72116 h 112464"/>
              <a:gd name="connsiteX626" fmla="*/ 2161413 w 2496627"/>
              <a:gd name="connsiteY626" fmla="*/ 80057 h 112464"/>
              <a:gd name="connsiteX627" fmla="*/ 2137267 w 2496627"/>
              <a:gd name="connsiteY627" fmla="*/ 88511 h 112464"/>
              <a:gd name="connsiteX628" fmla="*/ 2116197 w 2496627"/>
              <a:gd name="connsiteY628" fmla="*/ 66864 h 112464"/>
              <a:gd name="connsiteX629" fmla="*/ 2129454 w 2496627"/>
              <a:gd name="connsiteY629" fmla="*/ 34393 h 112464"/>
              <a:gd name="connsiteX630" fmla="*/ 2149500 w 2496627"/>
              <a:gd name="connsiteY630" fmla="*/ 26323 h 112464"/>
              <a:gd name="connsiteX631" fmla="*/ 2168266 w 2496627"/>
              <a:gd name="connsiteY631" fmla="*/ 42142 h 112464"/>
              <a:gd name="connsiteX632" fmla="*/ 2163014 w 2496627"/>
              <a:gd name="connsiteY632" fmla="*/ 54439 h 112464"/>
              <a:gd name="connsiteX633" fmla="*/ 2147835 w 2496627"/>
              <a:gd name="connsiteY633" fmla="*/ 35930 h 112464"/>
              <a:gd name="connsiteX634" fmla="*/ 2132720 w 2496627"/>
              <a:gd name="connsiteY634" fmla="*/ 52325 h 112464"/>
              <a:gd name="connsiteX635" fmla="*/ 2137844 w 2496627"/>
              <a:gd name="connsiteY635" fmla="*/ 52646 h 112464"/>
              <a:gd name="connsiteX636" fmla="*/ 2152702 w 2496627"/>
              <a:gd name="connsiteY636" fmla="*/ 48803 h 112464"/>
              <a:gd name="connsiteX637" fmla="*/ 2155136 w 2496627"/>
              <a:gd name="connsiteY637" fmla="*/ 42975 h 112464"/>
              <a:gd name="connsiteX638" fmla="*/ 2147771 w 2496627"/>
              <a:gd name="connsiteY638" fmla="*/ 35930 h 112464"/>
              <a:gd name="connsiteX639" fmla="*/ 2226739 w 2496627"/>
              <a:gd name="connsiteY639" fmla="*/ 44384 h 112464"/>
              <a:gd name="connsiteX640" fmla="*/ 2221936 w 2496627"/>
              <a:gd name="connsiteY640" fmla="*/ 67824 h 112464"/>
              <a:gd name="connsiteX641" fmla="*/ 2221103 w 2496627"/>
              <a:gd name="connsiteY641" fmla="*/ 73909 h 112464"/>
              <a:gd name="connsiteX642" fmla="*/ 2224049 w 2496627"/>
              <a:gd name="connsiteY642" fmla="*/ 81146 h 112464"/>
              <a:gd name="connsiteX643" fmla="*/ 2213482 w 2496627"/>
              <a:gd name="connsiteY643" fmla="*/ 89024 h 112464"/>
              <a:gd name="connsiteX644" fmla="*/ 2208999 w 2496627"/>
              <a:gd name="connsiteY644" fmla="*/ 79289 h 112464"/>
              <a:gd name="connsiteX645" fmla="*/ 2191194 w 2496627"/>
              <a:gd name="connsiteY645" fmla="*/ 88447 h 112464"/>
              <a:gd name="connsiteX646" fmla="*/ 2175759 w 2496627"/>
              <a:gd name="connsiteY646" fmla="*/ 69554 h 112464"/>
              <a:gd name="connsiteX647" fmla="*/ 2188312 w 2496627"/>
              <a:gd name="connsiteY647" fmla="*/ 35930 h 112464"/>
              <a:gd name="connsiteX648" fmla="*/ 2211881 w 2496627"/>
              <a:gd name="connsiteY648" fmla="*/ 26323 h 112464"/>
              <a:gd name="connsiteX649" fmla="*/ 2230262 w 2496627"/>
              <a:gd name="connsiteY649" fmla="*/ 30806 h 112464"/>
              <a:gd name="connsiteX650" fmla="*/ 2226739 w 2496627"/>
              <a:gd name="connsiteY650" fmla="*/ 44384 h 112464"/>
              <a:gd name="connsiteX651" fmla="*/ 2210280 w 2496627"/>
              <a:gd name="connsiteY651" fmla="*/ 36506 h 112464"/>
              <a:gd name="connsiteX652" fmla="*/ 2196702 w 2496627"/>
              <a:gd name="connsiteY652" fmla="*/ 43039 h 112464"/>
              <a:gd name="connsiteX653" fmla="*/ 2188952 w 2496627"/>
              <a:gd name="connsiteY653" fmla="*/ 69169 h 112464"/>
              <a:gd name="connsiteX654" fmla="*/ 2195421 w 2496627"/>
              <a:gd name="connsiteY654" fmla="*/ 78072 h 112464"/>
              <a:gd name="connsiteX655" fmla="*/ 2209511 w 2496627"/>
              <a:gd name="connsiteY655" fmla="*/ 66736 h 112464"/>
              <a:gd name="connsiteX656" fmla="*/ 2215852 w 2496627"/>
              <a:gd name="connsiteY656" fmla="*/ 37659 h 112464"/>
              <a:gd name="connsiteX657" fmla="*/ 2210343 w 2496627"/>
              <a:gd name="connsiteY657" fmla="*/ 36506 h 112464"/>
              <a:gd name="connsiteX658" fmla="*/ 2276311 w 2496627"/>
              <a:gd name="connsiteY658" fmla="*/ 39452 h 112464"/>
              <a:gd name="connsiteX659" fmla="*/ 2272212 w 2496627"/>
              <a:gd name="connsiteY659" fmla="*/ 38492 h 112464"/>
              <a:gd name="connsiteX660" fmla="*/ 2258378 w 2496627"/>
              <a:gd name="connsiteY660" fmla="*/ 48931 h 112464"/>
              <a:gd name="connsiteX661" fmla="*/ 2250308 w 2496627"/>
              <a:gd name="connsiteY661" fmla="*/ 87038 h 112464"/>
              <a:gd name="connsiteX662" fmla="*/ 2237563 w 2496627"/>
              <a:gd name="connsiteY662" fmla="*/ 87038 h 112464"/>
              <a:gd name="connsiteX663" fmla="*/ 2246017 w 2496627"/>
              <a:gd name="connsiteY663" fmla="*/ 47458 h 112464"/>
              <a:gd name="connsiteX664" fmla="*/ 2247298 w 2496627"/>
              <a:gd name="connsiteY664" fmla="*/ 37147 h 112464"/>
              <a:gd name="connsiteX665" fmla="*/ 2246465 w 2496627"/>
              <a:gd name="connsiteY665" fmla="*/ 30806 h 112464"/>
              <a:gd name="connsiteX666" fmla="*/ 2258442 w 2496627"/>
              <a:gd name="connsiteY666" fmla="*/ 25874 h 112464"/>
              <a:gd name="connsiteX667" fmla="*/ 2259723 w 2496627"/>
              <a:gd name="connsiteY667" fmla="*/ 33240 h 112464"/>
              <a:gd name="connsiteX668" fmla="*/ 2259402 w 2496627"/>
              <a:gd name="connsiteY668" fmla="*/ 37467 h 112464"/>
              <a:gd name="connsiteX669" fmla="*/ 2277079 w 2496627"/>
              <a:gd name="connsiteY669" fmla="*/ 26323 h 112464"/>
              <a:gd name="connsiteX670" fmla="*/ 2282011 w 2496627"/>
              <a:gd name="connsiteY670" fmla="*/ 27283 h 112464"/>
              <a:gd name="connsiteX671" fmla="*/ 2276375 w 2496627"/>
              <a:gd name="connsiteY671" fmla="*/ 39452 h 112464"/>
              <a:gd name="connsiteX672" fmla="*/ 2334080 w 2496627"/>
              <a:gd name="connsiteY672" fmla="*/ 44640 h 112464"/>
              <a:gd name="connsiteX673" fmla="*/ 2325049 w 2496627"/>
              <a:gd name="connsiteY673" fmla="*/ 87038 h 112464"/>
              <a:gd name="connsiteX674" fmla="*/ 2312304 w 2496627"/>
              <a:gd name="connsiteY674" fmla="*/ 87038 h 112464"/>
              <a:gd name="connsiteX675" fmla="*/ 2320630 w 2496627"/>
              <a:gd name="connsiteY675" fmla="*/ 47778 h 112464"/>
              <a:gd name="connsiteX676" fmla="*/ 2321463 w 2496627"/>
              <a:gd name="connsiteY676" fmla="*/ 42014 h 112464"/>
              <a:gd name="connsiteX677" fmla="*/ 2316788 w 2496627"/>
              <a:gd name="connsiteY677" fmla="*/ 37339 h 112464"/>
              <a:gd name="connsiteX678" fmla="*/ 2300520 w 2496627"/>
              <a:gd name="connsiteY678" fmla="*/ 48355 h 112464"/>
              <a:gd name="connsiteX679" fmla="*/ 2292322 w 2496627"/>
              <a:gd name="connsiteY679" fmla="*/ 87038 h 112464"/>
              <a:gd name="connsiteX680" fmla="*/ 2279641 w 2496627"/>
              <a:gd name="connsiteY680" fmla="*/ 87038 h 112464"/>
              <a:gd name="connsiteX681" fmla="*/ 2288287 w 2496627"/>
              <a:gd name="connsiteY681" fmla="*/ 46049 h 112464"/>
              <a:gd name="connsiteX682" fmla="*/ 2289440 w 2496627"/>
              <a:gd name="connsiteY682" fmla="*/ 37018 h 112464"/>
              <a:gd name="connsiteX683" fmla="*/ 2288479 w 2496627"/>
              <a:gd name="connsiteY683" fmla="*/ 30806 h 112464"/>
              <a:gd name="connsiteX684" fmla="*/ 2300456 w 2496627"/>
              <a:gd name="connsiteY684" fmla="*/ 25874 h 112464"/>
              <a:gd name="connsiteX685" fmla="*/ 2301865 w 2496627"/>
              <a:gd name="connsiteY685" fmla="*/ 33240 h 112464"/>
              <a:gd name="connsiteX686" fmla="*/ 2301545 w 2496627"/>
              <a:gd name="connsiteY686" fmla="*/ 37018 h 112464"/>
              <a:gd name="connsiteX687" fmla="*/ 2322872 w 2496627"/>
              <a:gd name="connsiteY687" fmla="*/ 26451 h 112464"/>
              <a:gd name="connsiteX688" fmla="*/ 2334720 w 2496627"/>
              <a:gd name="connsiteY688" fmla="*/ 38171 h 112464"/>
              <a:gd name="connsiteX689" fmla="*/ 2334144 w 2496627"/>
              <a:gd name="connsiteY689" fmla="*/ 44640 h 112464"/>
              <a:gd name="connsiteX690" fmla="*/ 2392810 w 2496627"/>
              <a:gd name="connsiteY690" fmla="*/ 54439 h 112464"/>
              <a:gd name="connsiteX691" fmla="*/ 2367640 w 2496627"/>
              <a:gd name="connsiteY691" fmla="*/ 61932 h 112464"/>
              <a:gd name="connsiteX692" fmla="*/ 2360467 w 2496627"/>
              <a:gd name="connsiteY692" fmla="*/ 61484 h 112464"/>
              <a:gd name="connsiteX693" fmla="*/ 2359762 w 2496627"/>
              <a:gd name="connsiteY693" fmla="*/ 67696 h 112464"/>
              <a:gd name="connsiteX694" fmla="*/ 2370522 w 2496627"/>
              <a:gd name="connsiteY694" fmla="*/ 78584 h 112464"/>
              <a:gd name="connsiteX695" fmla="*/ 2387302 w 2496627"/>
              <a:gd name="connsiteY695" fmla="*/ 72116 h 112464"/>
              <a:gd name="connsiteX696" fmla="*/ 2391272 w 2496627"/>
              <a:gd name="connsiteY696" fmla="*/ 80057 h 112464"/>
              <a:gd name="connsiteX697" fmla="*/ 2367127 w 2496627"/>
              <a:gd name="connsiteY697" fmla="*/ 88511 h 112464"/>
              <a:gd name="connsiteX698" fmla="*/ 2346056 w 2496627"/>
              <a:gd name="connsiteY698" fmla="*/ 66864 h 112464"/>
              <a:gd name="connsiteX699" fmla="*/ 2359314 w 2496627"/>
              <a:gd name="connsiteY699" fmla="*/ 34393 h 112464"/>
              <a:gd name="connsiteX700" fmla="*/ 2379360 w 2496627"/>
              <a:gd name="connsiteY700" fmla="*/ 26323 h 112464"/>
              <a:gd name="connsiteX701" fmla="*/ 2398125 w 2496627"/>
              <a:gd name="connsiteY701" fmla="*/ 42142 h 112464"/>
              <a:gd name="connsiteX702" fmla="*/ 2392874 w 2496627"/>
              <a:gd name="connsiteY702" fmla="*/ 54439 h 112464"/>
              <a:gd name="connsiteX703" fmla="*/ 2377695 w 2496627"/>
              <a:gd name="connsiteY703" fmla="*/ 35930 h 112464"/>
              <a:gd name="connsiteX704" fmla="*/ 2362580 w 2496627"/>
              <a:gd name="connsiteY704" fmla="*/ 52325 h 112464"/>
              <a:gd name="connsiteX705" fmla="*/ 2367704 w 2496627"/>
              <a:gd name="connsiteY705" fmla="*/ 52646 h 112464"/>
              <a:gd name="connsiteX706" fmla="*/ 2382562 w 2496627"/>
              <a:gd name="connsiteY706" fmla="*/ 48803 h 112464"/>
              <a:gd name="connsiteX707" fmla="*/ 2384996 w 2496627"/>
              <a:gd name="connsiteY707" fmla="*/ 42975 h 112464"/>
              <a:gd name="connsiteX708" fmla="*/ 2377631 w 2496627"/>
              <a:gd name="connsiteY708" fmla="*/ 35930 h 112464"/>
              <a:gd name="connsiteX709" fmla="*/ 2443085 w 2496627"/>
              <a:gd name="connsiteY709" fmla="*/ 39452 h 112464"/>
              <a:gd name="connsiteX710" fmla="*/ 2438987 w 2496627"/>
              <a:gd name="connsiteY710" fmla="*/ 38492 h 112464"/>
              <a:gd name="connsiteX711" fmla="*/ 2425153 w 2496627"/>
              <a:gd name="connsiteY711" fmla="*/ 48931 h 112464"/>
              <a:gd name="connsiteX712" fmla="*/ 2417083 w 2496627"/>
              <a:gd name="connsiteY712" fmla="*/ 87038 h 112464"/>
              <a:gd name="connsiteX713" fmla="*/ 2404338 w 2496627"/>
              <a:gd name="connsiteY713" fmla="*/ 87038 h 112464"/>
              <a:gd name="connsiteX714" fmla="*/ 2412792 w 2496627"/>
              <a:gd name="connsiteY714" fmla="*/ 47458 h 112464"/>
              <a:gd name="connsiteX715" fmla="*/ 2414073 w 2496627"/>
              <a:gd name="connsiteY715" fmla="*/ 37147 h 112464"/>
              <a:gd name="connsiteX716" fmla="*/ 2413240 w 2496627"/>
              <a:gd name="connsiteY716" fmla="*/ 30806 h 112464"/>
              <a:gd name="connsiteX717" fmla="*/ 2425217 w 2496627"/>
              <a:gd name="connsiteY717" fmla="*/ 25874 h 112464"/>
              <a:gd name="connsiteX718" fmla="*/ 2426498 w 2496627"/>
              <a:gd name="connsiteY718" fmla="*/ 33240 h 112464"/>
              <a:gd name="connsiteX719" fmla="*/ 2426177 w 2496627"/>
              <a:gd name="connsiteY719" fmla="*/ 37467 h 112464"/>
              <a:gd name="connsiteX720" fmla="*/ 2443854 w 2496627"/>
              <a:gd name="connsiteY720" fmla="*/ 26323 h 112464"/>
              <a:gd name="connsiteX721" fmla="*/ 2448786 w 2496627"/>
              <a:gd name="connsiteY721" fmla="*/ 27283 h 112464"/>
              <a:gd name="connsiteX722" fmla="*/ 2443149 w 2496627"/>
              <a:gd name="connsiteY722" fmla="*/ 39452 h 112464"/>
              <a:gd name="connsiteX723" fmla="*/ 2491504 w 2496627"/>
              <a:gd name="connsiteY723" fmla="*/ 39772 h 112464"/>
              <a:gd name="connsiteX724" fmla="*/ 2477350 w 2496627"/>
              <a:gd name="connsiteY724" fmla="*/ 35673 h 112464"/>
              <a:gd name="connsiteX725" fmla="*/ 2466590 w 2496627"/>
              <a:gd name="connsiteY725" fmla="*/ 42911 h 112464"/>
              <a:gd name="connsiteX726" fmla="*/ 2472931 w 2496627"/>
              <a:gd name="connsiteY726" fmla="*/ 49828 h 112464"/>
              <a:gd name="connsiteX727" fmla="*/ 2479976 w 2496627"/>
              <a:gd name="connsiteY727" fmla="*/ 52518 h 112464"/>
              <a:gd name="connsiteX728" fmla="*/ 2492016 w 2496627"/>
              <a:gd name="connsiteY728" fmla="*/ 66608 h 112464"/>
              <a:gd name="connsiteX729" fmla="*/ 2464605 w 2496627"/>
              <a:gd name="connsiteY729" fmla="*/ 88767 h 112464"/>
              <a:gd name="connsiteX730" fmla="*/ 2442701 w 2496627"/>
              <a:gd name="connsiteY730" fmla="*/ 82555 h 112464"/>
              <a:gd name="connsiteX731" fmla="*/ 2447825 w 2496627"/>
              <a:gd name="connsiteY731" fmla="*/ 73076 h 112464"/>
              <a:gd name="connsiteX732" fmla="*/ 2466334 w 2496627"/>
              <a:gd name="connsiteY732" fmla="*/ 78904 h 112464"/>
              <a:gd name="connsiteX733" fmla="*/ 2477670 w 2496627"/>
              <a:gd name="connsiteY733" fmla="*/ 70322 h 112464"/>
              <a:gd name="connsiteX734" fmla="*/ 2470177 w 2496627"/>
              <a:gd name="connsiteY734" fmla="*/ 62573 h 112464"/>
              <a:gd name="connsiteX735" fmla="*/ 2463388 w 2496627"/>
              <a:gd name="connsiteY735" fmla="*/ 60011 h 112464"/>
              <a:gd name="connsiteX736" fmla="*/ 2452244 w 2496627"/>
              <a:gd name="connsiteY736" fmla="*/ 45857 h 112464"/>
              <a:gd name="connsiteX737" fmla="*/ 2478118 w 2496627"/>
              <a:gd name="connsiteY737" fmla="*/ 25682 h 112464"/>
              <a:gd name="connsiteX738" fmla="*/ 2496628 w 2496627"/>
              <a:gd name="connsiteY738" fmla="*/ 30742 h 112464"/>
              <a:gd name="connsiteX739" fmla="*/ 2491504 w 2496627"/>
              <a:gd name="connsiteY739" fmla="*/ 39772 h 11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Lst>
            <a:rect l="l" t="t" r="r" b="b"/>
            <a:pathLst>
              <a:path w="2496627" h="112464">
                <a:moveTo>
                  <a:pt x="55271" y="87038"/>
                </a:moveTo>
                <a:lnTo>
                  <a:pt x="41309" y="87038"/>
                </a:lnTo>
                <a:lnTo>
                  <a:pt x="30550" y="48034"/>
                </a:lnTo>
                <a:cubicBezTo>
                  <a:pt x="27860" y="38043"/>
                  <a:pt x="25426" y="27283"/>
                  <a:pt x="25170" y="24337"/>
                </a:cubicBezTo>
                <a:cubicBezTo>
                  <a:pt x="24722" y="28116"/>
                  <a:pt x="22928" y="38748"/>
                  <a:pt x="21327" y="47074"/>
                </a:cubicBezTo>
                <a:lnTo>
                  <a:pt x="13386" y="87038"/>
                </a:lnTo>
                <a:lnTo>
                  <a:pt x="0" y="87038"/>
                </a:lnTo>
                <a:lnTo>
                  <a:pt x="17356" y="6084"/>
                </a:lnTo>
                <a:lnTo>
                  <a:pt x="32215" y="6084"/>
                </a:lnTo>
                <a:lnTo>
                  <a:pt x="44063" y="46882"/>
                </a:lnTo>
                <a:cubicBezTo>
                  <a:pt x="46497" y="55207"/>
                  <a:pt x="47842" y="64110"/>
                  <a:pt x="48162" y="67376"/>
                </a:cubicBezTo>
                <a:cubicBezTo>
                  <a:pt x="48483" y="63854"/>
                  <a:pt x="50276" y="52005"/>
                  <a:pt x="51941" y="43935"/>
                </a:cubicBezTo>
                <a:lnTo>
                  <a:pt x="59562" y="6084"/>
                </a:lnTo>
                <a:lnTo>
                  <a:pt x="72564" y="6084"/>
                </a:lnTo>
                <a:lnTo>
                  <a:pt x="55335" y="87038"/>
                </a:lnTo>
                <a:close/>
                <a:moveTo>
                  <a:pt x="123736" y="70386"/>
                </a:moveTo>
                <a:cubicBezTo>
                  <a:pt x="123288" y="72628"/>
                  <a:pt x="123032" y="74485"/>
                  <a:pt x="123032" y="76214"/>
                </a:cubicBezTo>
                <a:cubicBezTo>
                  <a:pt x="123032" y="79161"/>
                  <a:pt x="123736" y="81466"/>
                  <a:pt x="125145" y="83580"/>
                </a:cubicBezTo>
                <a:lnTo>
                  <a:pt x="114386" y="89216"/>
                </a:lnTo>
                <a:cubicBezTo>
                  <a:pt x="112272" y="86782"/>
                  <a:pt x="110863" y="83580"/>
                  <a:pt x="110863" y="79481"/>
                </a:cubicBezTo>
                <a:lnTo>
                  <a:pt x="110863" y="79032"/>
                </a:lnTo>
                <a:cubicBezTo>
                  <a:pt x="105227" y="85117"/>
                  <a:pt x="98566" y="88767"/>
                  <a:pt x="91393" y="88767"/>
                </a:cubicBezTo>
                <a:cubicBezTo>
                  <a:pt x="82811" y="88767"/>
                  <a:pt x="77815" y="84668"/>
                  <a:pt x="77815" y="76727"/>
                </a:cubicBezTo>
                <a:cubicBezTo>
                  <a:pt x="77815" y="74293"/>
                  <a:pt x="78136" y="71091"/>
                  <a:pt x="78840" y="67696"/>
                </a:cubicBezTo>
                <a:lnTo>
                  <a:pt x="87038" y="28821"/>
                </a:lnTo>
                <a:lnTo>
                  <a:pt x="100295" y="26387"/>
                </a:lnTo>
                <a:lnTo>
                  <a:pt x="92098" y="65263"/>
                </a:lnTo>
                <a:cubicBezTo>
                  <a:pt x="91393" y="68337"/>
                  <a:pt x="90945" y="71347"/>
                  <a:pt x="90945" y="73140"/>
                </a:cubicBezTo>
                <a:cubicBezTo>
                  <a:pt x="90945" y="76791"/>
                  <a:pt x="92674" y="78776"/>
                  <a:pt x="95620" y="78776"/>
                </a:cubicBezTo>
                <a:cubicBezTo>
                  <a:pt x="100744" y="78776"/>
                  <a:pt x="107917" y="73717"/>
                  <a:pt x="111888" y="67184"/>
                </a:cubicBezTo>
                <a:lnTo>
                  <a:pt x="120086" y="29077"/>
                </a:lnTo>
                <a:lnTo>
                  <a:pt x="133087" y="26643"/>
                </a:lnTo>
                <a:lnTo>
                  <a:pt x="123736" y="70450"/>
                </a:lnTo>
                <a:close/>
                <a:moveTo>
                  <a:pt x="179072" y="39452"/>
                </a:moveTo>
                <a:cubicBezTo>
                  <a:pt x="177919" y="38748"/>
                  <a:pt x="176702" y="38492"/>
                  <a:pt x="174973" y="38492"/>
                </a:cubicBezTo>
                <a:cubicBezTo>
                  <a:pt x="170874" y="38492"/>
                  <a:pt x="166327" y="41630"/>
                  <a:pt x="161139" y="48931"/>
                </a:cubicBezTo>
                <a:lnTo>
                  <a:pt x="153069" y="87038"/>
                </a:lnTo>
                <a:lnTo>
                  <a:pt x="140324" y="87038"/>
                </a:lnTo>
                <a:lnTo>
                  <a:pt x="148778" y="47458"/>
                </a:lnTo>
                <a:cubicBezTo>
                  <a:pt x="149739" y="43103"/>
                  <a:pt x="150059" y="39836"/>
                  <a:pt x="150059" y="37147"/>
                </a:cubicBezTo>
                <a:cubicBezTo>
                  <a:pt x="150059" y="34713"/>
                  <a:pt x="149803" y="32663"/>
                  <a:pt x="149226" y="30806"/>
                </a:cubicBezTo>
                <a:lnTo>
                  <a:pt x="161203" y="25874"/>
                </a:lnTo>
                <a:cubicBezTo>
                  <a:pt x="162036" y="27860"/>
                  <a:pt x="162484" y="30550"/>
                  <a:pt x="162484" y="33240"/>
                </a:cubicBezTo>
                <a:cubicBezTo>
                  <a:pt x="162484" y="34649"/>
                  <a:pt x="162356" y="36058"/>
                  <a:pt x="162164" y="37467"/>
                </a:cubicBezTo>
                <a:cubicBezTo>
                  <a:pt x="167543" y="30678"/>
                  <a:pt x="174140" y="26323"/>
                  <a:pt x="179840" y="26323"/>
                </a:cubicBezTo>
                <a:cubicBezTo>
                  <a:pt x="181954" y="26323"/>
                  <a:pt x="182978" y="26579"/>
                  <a:pt x="184772" y="27283"/>
                </a:cubicBezTo>
                <a:lnTo>
                  <a:pt x="179136" y="39452"/>
                </a:lnTo>
                <a:close/>
                <a:moveTo>
                  <a:pt x="218780" y="36890"/>
                </a:moveTo>
                <a:lnTo>
                  <a:pt x="207444" y="36890"/>
                </a:lnTo>
                <a:lnTo>
                  <a:pt x="200783" y="68785"/>
                </a:lnTo>
                <a:cubicBezTo>
                  <a:pt x="200335" y="71027"/>
                  <a:pt x="200079" y="73012"/>
                  <a:pt x="200079" y="74549"/>
                </a:cubicBezTo>
                <a:cubicBezTo>
                  <a:pt x="200079" y="78328"/>
                  <a:pt x="201808" y="79481"/>
                  <a:pt x="205587" y="79481"/>
                </a:cubicBezTo>
                <a:cubicBezTo>
                  <a:pt x="207444" y="79481"/>
                  <a:pt x="209685" y="79161"/>
                  <a:pt x="211543" y="78328"/>
                </a:cubicBezTo>
                <a:lnTo>
                  <a:pt x="211543" y="86270"/>
                </a:lnTo>
                <a:cubicBezTo>
                  <a:pt x="207444" y="87935"/>
                  <a:pt x="203345" y="88703"/>
                  <a:pt x="199246" y="88703"/>
                </a:cubicBezTo>
                <a:cubicBezTo>
                  <a:pt x="191304" y="88703"/>
                  <a:pt x="186821" y="84733"/>
                  <a:pt x="186821" y="78712"/>
                </a:cubicBezTo>
                <a:cubicBezTo>
                  <a:pt x="186821" y="76599"/>
                  <a:pt x="187077" y="73589"/>
                  <a:pt x="187654" y="70642"/>
                </a:cubicBezTo>
                <a:lnTo>
                  <a:pt x="194827" y="36890"/>
                </a:lnTo>
                <a:lnTo>
                  <a:pt x="188166" y="36890"/>
                </a:lnTo>
                <a:lnTo>
                  <a:pt x="190023" y="27732"/>
                </a:lnTo>
                <a:lnTo>
                  <a:pt x="196684" y="27732"/>
                </a:lnTo>
                <a:cubicBezTo>
                  <a:pt x="197837" y="22352"/>
                  <a:pt x="199054" y="17741"/>
                  <a:pt x="200527" y="13322"/>
                </a:cubicBezTo>
                <a:lnTo>
                  <a:pt x="214233" y="10183"/>
                </a:lnTo>
                <a:cubicBezTo>
                  <a:pt x="212568" y="15243"/>
                  <a:pt x="210582" y="22160"/>
                  <a:pt x="209429" y="27732"/>
                </a:cubicBezTo>
                <a:lnTo>
                  <a:pt x="223583" y="27732"/>
                </a:lnTo>
                <a:lnTo>
                  <a:pt x="218780" y="36890"/>
                </a:lnTo>
                <a:close/>
                <a:moveTo>
                  <a:pt x="268736" y="70386"/>
                </a:moveTo>
                <a:cubicBezTo>
                  <a:pt x="268287" y="72628"/>
                  <a:pt x="268031" y="74485"/>
                  <a:pt x="268031" y="76214"/>
                </a:cubicBezTo>
                <a:cubicBezTo>
                  <a:pt x="268031" y="79161"/>
                  <a:pt x="268736" y="81466"/>
                  <a:pt x="270145" y="83580"/>
                </a:cubicBezTo>
                <a:lnTo>
                  <a:pt x="259385" y="89216"/>
                </a:lnTo>
                <a:cubicBezTo>
                  <a:pt x="257271" y="86782"/>
                  <a:pt x="255862" y="83580"/>
                  <a:pt x="255862" y="79481"/>
                </a:cubicBezTo>
                <a:lnTo>
                  <a:pt x="255862" y="79032"/>
                </a:lnTo>
                <a:cubicBezTo>
                  <a:pt x="250226" y="85117"/>
                  <a:pt x="243566" y="88767"/>
                  <a:pt x="236393" y="88767"/>
                </a:cubicBezTo>
                <a:cubicBezTo>
                  <a:pt x="227810" y="88767"/>
                  <a:pt x="222815" y="84668"/>
                  <a:pt x="222815" y="76727"/>
                </a:cubicBezTo>
                <a:cubicBezTo>
                  <a:pt x="222815" y="74293"/>
                  <a:pt x="223135" y="71091"/>
                  <a:pt x="223840" y="67696"/>
                </a:cubicBezTo>
                <a:lnTo>
                  <a:pt x="232037" y="28821"/>
                </a:lnTo>
                <a:lnTo>
                  <a:pt x="245295" y="26387"/>
                </a:lnTo>
                <a:lnTo>
                  <a:pt x="237097" y="65263"/>
                </a:lnTo>
                <a:cubicBezTo>
                  <a:pt x="236393" y="68337"/>
                  <a:pt x="235944" y="71347"/>
                  <a:pt x="235944" y="73140"/>
                </a:cubicBezTo>
                <a:cubicBezTo>
                  <a:pt x="235944" y="76791"/>
                  <a:pt x="237673" y="78776"/>
                  <a:pt x="240620" y="78776"/>
                </a:cubicBezTo>
                <a:cubicBezTo>
                  <a:pt x="245743" y="78776"/>
                  <a:pt x="252916" y="73717"/>
                  <a:pt x="256887" y="67184"/>
                </a:cubicBezTo>
                <a:lnTo>
                  <a:pt x="265085" y="29077"/>
                </a:lnTo>
                <a:lnTo>
                  <a:pt x="278086" y="26643"/>
                </a:lnTo>
                <a:lnTo>
                  <a:pt x="268736" y="70450"/>
                </a:lnTo>
                <a:close/>
                <a:moveTo>
                  <a:pt x="324007" y="39452"/>
                </a:moveTo>
                <a:cubicBezTo>
                  <a:pt x="322854" y="38748"/>
                  <a:pt x="321637" y="38492"/>
                  <a:pt x="319908" y="38492"/>
                </a:cubicBezTo>
                <a:cubicBezTo>
                  <a:pt x="315809" y="38492"/>
                  <a:pt x="311262" y="41630"/>
                  <a:pt x="306074" y="48931"/>
                </a:cubicBezTo>
                <a:lnTo>
                  <a:pt x="298004" y="87038"/>
                </a:lnTo>
                <a:lnTo>
                  <a:pt x="285259" y="87038"/>
                </a:lnTo>
                <a:lnTo>
                  <a:pt x="293713" y="47458"/>
                </a:lnTo>
                <a:cubicBezTo>
                  <a:pt x="294674" y="43103"/>
                  <a:pt x="294994" y="39836"/>
                  <a:pt x="294994" y="37147"/>
                </a:cubicBezTo>
                <a:cubicBezTo>
                  <a:pt x="294994" y="34713"/>
                  <a:pt x="294738" y="32663"/>
                  <a:pt x="294162" y="30806"/>
                </a:cubicBezTo>
                <a:lnTo>
                  <a:pt x="306138" y="25874"/>
                </a:lnTo>
                <a:cubicBezTo>
                  <a:pt x="306971" y="27860"/>
                  <a:pt x="307419" y="30550"/>
                  <a:pt x="307419" y="33240"/>
                </a:cubicBezTo>
                <a:cubicBezTo>
                  <a:pt x="307419" y="34649"/>
                  <a:pt x="307291" y="36058"/>
                  <a:pt x="307099" y="37467"/>
                </a:cubicBezTo>
                <a:cubicBezTo>
                  <a:pt x="312479" y="30678"/>
                  <a:pt x="319075" y="26323"/>
                  <a:pt x="324776" y="26323"/>
                </a:cubicBezTo>
                <a:cubicBezTo>
                  <a:pt x="326889" y="26323"/>
                  <a:pt x="327914" y="26579"/>
                  <a:pt x="329707" y="27283"/>
                </a:cubicBezTo>
                <a:lnTo>
                  <a:pt x="324071" y="39452"/>
                </a:lnTo>
                <a:close/>
                <a:moveTo>
                  <a:pt x="340915" y="87038"/>
                </a:moveTo>
                <a:lnTo>
                  <a:pt x="327786" y="87038"/>
                </a:lnTo>
                <a:lnTo>
                  <a:pt x="340210" y="28436"/>
                </a:lnTo>
                <a:lnTo>
                  <a:pt x="353660" y="26451"/>
                </a:lnTo>
                <a:lnTo>
                  <a:pt x="340915" y="87038"/>
                </a:lnTo>
                <a:close/>
                <a:moveTo>
                  <a:pt x="350650" y="19150"/>
                </a:moveTo>
                <a:cubicBezTo>
                  <a:pt x="345975" y="19150"/>
                  <a:pt x="342068" y="15307"/>
                  <a:pt x="342068" y="10568"/>
                </a:cubicBezTo>
                <a:cubicBezTo>
                  <a:pt x="342068" y="5828"/>
                  <a:pt x="345911" y="1921"/>
                  <a:pt x="350714" y="1921"/>
                </a:cubicBezTo>
                <a:cubicBezTo>
                  <a:pt x="355517" y="1921"/>
                  <a:pt x="359168" y="5764"/>
                  <a:pt x="359168" y="10504"/>
                </a:cubicBezTo>
                <a:cubicBezTo>
                  <a:pt x="359168" y="15243"/>
                  <a:pt x="355389" y="19150"/>
                  <a:pt x="350586" y="19150"/>
                </a:cubicBezTo>
                <a:close/>
                <a:moveTo>
                  <a:pt x="414952" y="44640"/>
                </a:moveTo>
                <a:lnTo>
                  <a:pt x="405921" y="87038"/>
                </a:lnTo>
                <a:lnTo>
                  <a:pt x="393176" y="87038"/>
                </a:lnTo>
                <a:lnTo>
                  <a:pt x="401502" y="47778"/>
                </a:lnTo>
                <a:cubicBezTo>
                  <a:pt x="402079" y="45216"/>
                  <a:pt x="402335" y="43295"/>
                  <a:pt x="402335" y="42014"/>
                </a:cubicBezTo>
                <a:cubicBezTo>
                  <a:pt x="402335" y="38620"/>
                  <a:pt x="400798" y="37339"/>
                  <a:pt x="397659" y="37339"/>
                </a:cubicBezTo>
                <a:cubicBezTo>
                  <a:pt x="393432" y="37339"/>
                  <a:pt x="387604" y="40285"/>
                  <a:pt x="381392" y="48355"/>
                </a:cubicBezTo>
                <a:lnTo>
                  <a:pt x="373194" y="87038"/>
                </a:lnTo>
                <a:lnTo>
                  <a:pt x="360513" y="87038"/>
                </a:lnTo>
                <a:lnTo>
                  <a:pt x="369159" y="46049"/>
                </a:lnTo>
                <a:cubicBezTo>
                  <a:pt x="369864" y="42398"/>
                  <a:pt x="370312" y="39516"/>
                  <a:pt x="370312" y="37018"/>
                </a:cubicBezTo>
                <a:cubicBezTo>
                  <a:pt x="370312" y="34777"/>
                  <a:pt x="369992" y="32791"/>
                  <a:pt x="369351" y="30806"/>
                </a:cubicBezTo>
                <a:lnTo>
                  <a:pt x="381328" y="25874"/>
                </a:lnTo>
                <a:cubicBezTo>
                  <a:pt x="382160" y="27732"/>
                  <a:pt x="382737" y="30422"/>
                  <a:pt x="382737" y="33240"/>
                </a:cubicBezTo>
                <a:cubicBezTo>
                  <a:pt x="382737" y="34393"/>
                  <a:pt x="382609" y="35673"/>
                  <a:pt x="382417" y="37018"/>
                </a:cubicBezTo>
                <a:cubicBezTo>
                  <a:pt x="388053" y="30230"/>
                  <a:pt x="395546" y="26451"/>
                  <a:pt x="403744" y="26451"/>
                </a:cubicBezTo>
                <a:cubicBezTo>
                  <a:pt x="411109" y="26451"/>
                  <a:pt x="415592" y="30998"/>
                  <a:pt x="415592" y="38171"/>
                </a:cubicBezTo>
                <a:cubicBezTo>
                  <a:pt x="415592" y="40157"/>
                  <a:pt x="415464" y="42654"/>
                  <a:pt x="415016" y="44640"/>
                </a:cubicBezTo>
                <a:close/>
                <a:moveTo>
                  <a:pt x="481559" y="40733"/>
                </a:moveTo>
                <a:lnTo>
                  <a:pt x="475347" y="69682"/>
                </a:lnTo>
                <a:cubicBezTo>
                  <a:pt x="473361" y="78712"/>
                  <a:pt x="472529" y="85373"/>
                  <a:pt x="471504" y="89856"/>
                </a:cubicBezTo>
                <a:cubicBezTo>
                  <a:pt x="467725" y="106508"/>
                  <a:pt x="455685" y="111888"/>
                  <a:pt x="440314" y="111888"/>
                </a:cubicBezTo>
                <a:cubicBezTo>
                  <a:pt x="432692" y="111888"/>
                  <a:pt x="425775" y="110159"/>
                  <a:pt x="419563" y="106636"/>
                </a:cubicBezTo>
                <a:lnTo>
                  <a:pt x="424046" y="97478"/>
                </a:lnTo>
                <a:cubicBezTo>
                  <a:pt x="429106" y="100552"/>
                  <a:pt x="434614" y="101961"/>
                  <a:pt x="441403" y="101961"/>
                </a:cubicBezTo>
                <a:cubicBezTo>
                  <a:pt x="451394" y="101961"/>
                  <a:pt x="456389" y="98182"/>
                  <a:pt x="458631" y="89920"/>
                </a:cubicBezTo>
                <a:cubicBezTo>
                  <a:pt x="458951" y="88639"/>
                  <a:pt x="460360" y="82299"/>
                  <a:pt x="460744" y="81274"/>
                </a:cubicBezTo>
                <a:cubicBezTo>
                  <a:pt x="456197" y="86334"/>
                  <a:pt x="450753" y="88447"/>
                  <a:pt x="444477" y="88447"/>
                </a:cubicBezTo>
                <a:cubicBezTo>
                  <a:pt x="432756" y="88447"/>
                  <a:pt x="426992" y="81658"/>
                  <a:pt x="426992" y="68273"/>
                </a:cubicBezTo>
                <a:cubicBezTo>
                  <a:pt x="426992" y="56104"/>
                  <a:pt x="432052" y="42398"/>
                  <a:pt x="440250" y="34969"/>
                </a:cubicBezTo>
                <a:cubicBezTo>
                  <a:pt x="446206" y="29589"/>
                  <a:pt x="453635" y="26323"/>
                  <a:pt x="462410" y="26323"/>
                </a:cubicBezTo>
                <a:cubicBezTo>
                  <a:pt x="472016" y="26323"/>
                  <a:pt x="477845" y="27604"/>
                  <a:pt x="484313" y="30870"/>
                </a:cubicBezTo>
                <a:cubicBezTo>
                  <a:pt x="483993" y="31895"/>
                  <a:pt x="482456" y="37082"/>
                  <a:pt x="481623" y="40861"/>
                </a:cubicBezTo>
                <a:close/>
                <a:moveTo>
                  <a:pt x="461257" y="36762"/>
                </a:moveTo>
                <a:cubicBezTo>
                  <a:pt x="457158" y="36762"/>
                  <a:pt x="452098" y="38748"/>
                  <a:pt x="449088" y="42270"/>
                </a:cubicBezTo>
                <a:cubicBezTo>
                  <a:pt x="444157" y="47906"/>
                  <a:pt x="440506" y="59819"/>
                  <a:pt x="440506" y="67824"/>
                </a:cubicBezTo>
                <a:cubicBezTo>
                  <a:pt x="440506" y="74741"/>
                  <a:pt x="443324" y="78136"/>
                  <a:pt x="448256" y="78136"/>
                </a:cubicBezTo>
                <a:cubicBezTo>
                  <a:pt x="453507" y="78136"/>
                  <a:pt x="459271" y="73909"/>
                  <a:pt x="462922" y="67568"/>
                </a:cubicBezTo>
                <a:lnTo>
                  <a:pt x="469262" y="38363"/>
                </a:lnTo>
                <a:cubicBezTo>
                  <a:pt x="467405" y="37211"/>
                  <a:pt x="464715" y="36698"/>
                  <a:pt x="461321" y="36698"/>
                </a:cubicBezTo>
                <a:close/>
                <a:moveTo>
                  <a:pt x="561488" y="40989"/>
                </a:moveTo>
                <a:cubicBezTo>
                  <a:pt x="558414" y="37915"/>
                  <a:pt x="554827" y="36634"/>
                  <a:pt x="551305" y="36634"/>
                </a:cubicBezTo>
                <a:cubicBezTo>
                  <a:pt x="547782" y="36634"/>
                  <a:pt x="544260" y="38363"/>
                  <a:pt x="541698" y="41438"/>
                </a:cubicBezTo>
                <a:cubicBezTo>
                  <a:pt x="537471" y="46561"/>
                  <a:pt x="533500" y="58986"/>
                  <a:pt x="533500" y="68145"/>
                </a:cubicBezTo>
                <a:cubicBezTo>
                  <a:pt x="533500" y="75190"/>
                  <a:pt x="536639" y="78712"/>
                  <a:pt x="542275" y="78712"/>
                </a:cubicBezTo>
                <a:cubicBezTo>
                  <a:pt x="546758" y="78712"/>
                  <a:pt x="551433" y="76343"/>
                  <a:pt x="555724" y="72500"/>
                </a:cubicBezTo>
                <a:lnTo>
                  <a:pt x="560399" y="80570"/>
                </a:lnTo>
                <a:cubicBezTo>
                  <a:pt x="553867" y="85821"/>
                  <a:pt x="547526" y="88447"/>
                  <a:pt x="539457" y="88447"/>
                </a:cubicBezTo>
                <a:cubicBezTo>
                  <a:pt x="526199" y="88447"/>
                  <a:pt x="519538" y="81082"/>
                  <a:pt x="519538" y="68145"/>
                </a:cubicBezTo>
                <a:cubicBezTo>
                  <a:pt x="519538" y="53991"/>
                  <a:pt x="526583" y="39772"/>
                  <a:pt x="534653" y="32984"/>
                </a:cubicBezTo>
                <a:cubicBezTo>
                  <a:pt x="540033" y="28436"/>
                  <a:pt x="545925" y="26067"/>
                  <a:pt x="553418" y="26067"/>
                </a:cubicBezTo>
                <a:cubicBezTo>
                  <a:pt x="559055" y="26067"/>
                  <a:pt x="564434" y="28052"/>
                  <a:pt x="568533" y="32279"/>
                </a:cubicBezTo>
                <a:lnTo>
                  <a:pt x="561488" y="40925"/>
                </a:lnTo>
                <a:close/>
                <a:moveTo>
                  <a:pt x="590437" y="88447"/>
                </a:moveTo>
                <a:cubicBezTo>
                  <a:pt x="577308" y="88447"/>
                  <a:pt x="569814" y="80826"/>
                  <a:pt x="569814" y="67248"/>
                </a:cubicBezTo>
                <a:cubicBezTo>
                  <a:pt x="569814" y="44384"/>
                  <a:pt x="583776" y="26323"/>
                  <a:pt x="603438" y="26323"/>
                </a:cubicBezTo>
                <a:cubicBezTo>
                  <a:pt x="617016" y="26323"/>
                  <a:pt x="624381" y="34200"/>
                  <a:pt x="624381" y="47202"/>
                </a:cubicBezTo>
                <a:cubicBezTo>
                  <a:pt x="624381" y="68849"/>
                  <a:pt x="612212" y="88447"/>
                  <a:pt x="590373" y="88447"/>
                </a:cubicBezTo>
                <a:close/>
                <a:moveTo>
                  <a:pt x="601453" y="36186"/>
                </a:moveTo>
                <a:cubicBezTo>
                  <a:pt x="589732" y="36186"/>
                  <a:pt x="583648" y="54951"/>
                  <a:pt x="583648" y="68401"/>
                </a:cubicBezTo>
                <a:cubicBezTo>
                  <a:pt x="583648" y="75574"/>
                  <a:pt x="587042" y="78712"/>
                  <a:pt x="592807" y="78712"/>
                </a:cubicBezTo>
                <a:cubicBezTo>
                  <a:pt x="604271" y="78712"/>
                  <a:pt x="610483" y="61164"/>
                  <a:pt x="610483" y="46753"/>
                </a:cubicBezTo>
                <a:cubicBezTo>
                  <a:pt x="610483" y="38812"/>
                  <a:pt x="606704" y="36186"/>
                  <a:pt x="601453" y="36186"/>
                </a:cubicBezTo>
                <a:close/>
                <a:moveTo>
                  <a:pt x="688171" y="44640"/>
                </a:moveTo>
                <a:lnTo>
                  <a:pt x="679140" y="87038"/>
                </a:lnTo>
                <a:lnTo>
                  <a:pt x="666395" y="87038"/>
                </a:lnTo>
                <a:lnTo>
                  <a:pt x="674721" y="47778"/>
                </a:lnTo>
                <a:cubicBezTo>
                  <a:pt x="675297" y="45216"/>
                  <a:pt x="675554" y="43295"/>
                  <a:pt x="675554" y="42014"/>
                </a:cubicBezTo>
                <a:cubicBezTo>
                  <a:pt x="675554" y="38620"/>
                  <a:pt x="674016" y="37339"/>
                  <a:pt x="670878" y="37339"/>
                </a:cubicBezTo>
                <a:cubicBezTo>
                  <a:pt x="666651" y="37339"/>
                  <a:pt x="660823" y="40285"/>
                  <a:pt x="654611" y="48355"/>
                </a:cubicBezTo>
                <a:lnTo>
                  <a:pt x="646413" y="87038"/>
                </a:lnTo>
                <a:lnTo>
                  <a:pt x="633732" y="87038"/>
                </a:lnTo>
                <a:lnTo>
                  <a:pt x="642378" y="46049"/>
                </a:lnTo>
                <a:cubicBezTo>
                  <a:pt x="643082" y="42398"/>
                  <a:pt x="643531" y="39516"/>
                  <a:pt x="643531" y="37018"/>
                </a:cubicBezTo>
                <a:cubicBezTo>
                  <a:pt x="643531" y="34777"/>
                  <a:pt x="643210" y="32791"/>
                  <a:pt x="642570" y="30806"/>
                </a:cubicBezTo>
                <a:lnTo>
                  <a:pt x="654547" y="25874"/>
                </a:lnTo>
                <a:cubicBezTo>
                  <a:pt x="655379" y="27732"/>
                  <a:pt x="655956" y="30422"/>
                  <a:pt x="655956" y="33240"/>
                </a:cubicBezTo>
                <a:cubicBezTo>
                  <a:pt x="655956" y="34393"/>
                  <a:pt x="655827" y="35673"/>
                  <a:pt x="655635" y="37018"/>
                </a:cubicBezTo>
                <a:cubicBezTo>
                  <a:pt x="661271" y="30230"/>
                  <a:pt x="668765" y="26451"/>
                  <a:pt x="676963" y="26451"/>
                </a:cubicBezTo>
                <a:cubicBezTo>
                  <a:pt x="684328" y="26451"/>
                  <a:pt x="688811" y="30998"/>
                  <a:pt x="688811" y="38171"/>
                </a:cubicBezTo>
                <a:cubicBezTo>
                  <a:pt x="688811" y="40157"/>
                  <a:pt x="688683" y="42654"/>
                  <a:pt x="688235" y="44640"/>
                </a:cubicBezTo>
                <a:close/>
                <a:moveTo>
                  <a:pt x="747028" y="87038"/>
                </a:moveTo>
                <a:lnTo>
                  <a:pt x="733899" y="87038"/>
                </a:lnTo>
                <a:lnTo>
                  <a:pt x="744531" y="36890"/>
                </a:lnTo>
                <a:lnTo>
                  <a:pt x="722499" y="36890"/>
                </a:lnTo>
                <a:lnTo>
                  <a:pt x="712508" y="87743"/>
                </a:lnTo>
                <a:cubicBezTo>
                  <a:pt x="710394" y="98759"/>
                  <a:pt x="705463" y="106956"/>
                  <a:pt x="700083" y="112464"/>
                </a:cubicBezTo>
                <a:lnTo>
                  <a:pt x="691437" y="105804"/>
                </a:lnTo>
                <a:cubicBezTo>
                  <a:pt x="694831" y="101705"/>
                  <a:pt x="698354" y="95044"/>
                  <a:pt x="699891" y="87422"/>
                </a:cubicBezTo>
                <a:lnTo>
                  <a:pt x="709882" y="36890"/>
                </a:lnTo>
                <a:lnTo>
                  <a:pt x="703926" y="36890"/>
                </a:lnTo>
                <a:lnTo>
                  <a:pt x="705911" y="27732"/>
                </a:lnTo>
                <a:lnTo>
                  <a:pt x="711675" y="27732"/>
                </a:lnTo>
                <a:lnTo>
                  <a:pt x="713212" y="19662"/>
                </a:lnTo>
                <a:cubicBezTo>
                  <a:pt x="714621" y="11913"/>
                  <a:pt x="718016" y="6661"/>
                  <a:pt x="723204" y="3843"/>
                </a:cubicBezTo>
                <a:cubicBezTo>
                  <a:pt x="726598" y="1985"/>
                  <a:pt x="730441" y="1025"/>
                  <a:pt x="735052" y="1025"/>
                </a:cubicBezTo>
                <a:cubicBezTo>
                  <a:pt x="740112" y="1025"/>
                  <a:pt x="744211" y="1857"/>
                  <a:pt x="747221" y="3971"/>
                </a:cubicBezTo>
                <a:lnTo>
                  <a:pt x="741969" y="12425"/>
                </a:lnTo>
                <a:cubicBezTo>
                  <a:pt x="740240" y="11272"/>
                  <a:pt x="737422" y="10696"/>
                  <a:pt x="734796" y="10696"/>
                </a:cubicBezTo>
                <a:cubicBezTo>
                  <a:pt x="730313" y="10696"/>
                  <a:pt x="726854" y="13770"/>
                  <a:pt x="725893" y="19022"/>
                </a:cubicBezTo>
                <a:lnTo>
                  <a:pt x="724228" y="27796"/>
                </a:lnTo>
                <a:lnTo>
                  <a:pt x="759645" y="27796"/>
                </a:lnTo>
                <a:lnTo>
                  <a:pt x="747093" y="87102"/>
                </a:lnTo>
                <a:close/>
                <a:moveTo>
                  <a:pt x="756763" y="19150"/>
                </a:moveTo>
                <a:cubicBezTo>
                  <a:pt x="752088" y="19150"/>
                  <a:pt x="748181" y="15307"/>
                  <a:pt x="748181" y="10568"/>
                </a:cubicBezTo>
                <a:cubicBezTo>
                  <a:pt x="748181" y="5828"/>
                  <a:pt x="752024" y="1921"/>
                  <a:pt x="756828" y="1921"/>
                </a:cubicBezTo>
                <a:cubicBezTo>
                  <a:pt x="761631" y="1921"/>
                  <a:pt x="765410" y="5764"/>
                  <a:pt x="765410" y="10504"/>
                </a:cubicBezTo>
                <a:cubicBezTo>
                  <a:pt x="765410" y="15243"/>
                  <a:pt x="761567" y="19150"/>
                  <a:pt x="756763" y="19150"/>
                </a:cubicBezTo>
                <a:close/>
                <a:moveTo>
                  <a:pt x="816774" y="66415"/>
                </a:moveTo>
                <a:cubicBezTo>
                  <a:pt x="815365" y="72756"/>
                  <a:pt x="814917" y="76983"/>
                  <a:pt x="814917" y="79801"/>
                </a:cubicBezTo>
                <a:cubicBezTo>
                  <a:pt x="814917" y="82619"/>
                  <a:pt x="815365" y="84156"/>
                  <a:pt x="816198" y="85565"/>
                </a:cubicBezTo>
                <a:lnTo>
                  <a:pt x="805182" y="88127"/>
                </a:lnTo>
                <a:cubicBezTo>
                  <a:pt x="803773" y="86462"/>
                  <a:pt x="802940" y="83900"/>
                  <a:pt x="802940" y="80762"/>
                </a:cubicBezTo>
                <a:lnTo>
                  <a:pt x="802940" y="79609"/>
                </a:lnTo>
                <a:cubicBezTo>
                  <a:pt x="798393" y="85245"/>
                  <a:pt x="792309" y="88255"/>
                  <a:pt x="785456" y="88255"/>
                </a:cubicBezTo>
                <a:cubicBezTo>
                  <a:pt x="773607" y="88255"/>
                  <a:pt x="767971" y="81210"/>
                  <a:pt x="767971" y="67889"/>
                </a:cubicBezTo>
                <a:cubicBezTo>
                  <a:pt x="767971" y="56040"/>
                  <a:pt x="772647" y="43423"/>
                  <a:pt x="780973" y="35225"/>
                </a:cubicBezTo>
                <a:cubicBezTo>
                  <a:pt x="786609" y="29717"/>
                  <a:pt x="793974" y="26899"/>
                  <a:pt x="800763" y="26899"/>
                </a:cubicBezTo>
                <a:cubicBezTo>
                  <a:pt x="806015" y="26899"/>
                  <a:pt x="810113" y="27732"/>
                  <a:pt x="812099" y="28757"/>
                </a:cubicBezTo>
                <a:cubicBezTo>
                  <a:pt x="812099" y="28180"/>
                  <a:pt x="813124" y="22800"/>
                  <a:pt x="813636" y="20815"/>
                </a:cubicBezTo>
                <a:lnTo>
                  <a:pt x="817863" y="897"/>
                </a:lnTo>
                <a:lnTo>
                  <a:pt x="830160" y="3010"/>
                </a:lnTo>
                <a:lnTo>
                  <a:pt x="816710" y="66544"/>
                </a:lnTo>
                <a:close/>
                <a:moveTo>
                  <a:pt x="800378" y="37211"/>
                </a:moveTo>
                <a:cubicBezTo>
                  <a:pt x="796600" y="37211"/>
                  <a:pt x="792437" y="39068"/>
                  <a:pt x="789619" y="42590"/>
                </a:cubicBezTo>
                <a:cubicBezTo>
                  <a:pt x="784815" y="48419"/>
                  <a:pt x="781549" y="59947"/>
                  <a:pt x="781549" y="68017"/>
                </a:cubicBezTo>
                <a:cubicBezTo>
                  <a:pt x="781549" y="74485"/>
                  <a:pt x="783919" y="77880"/>
                  <a:pt x="788722" y="77880"/>
                </a:cubicBezTo>
                <a:cubicBezTo>
                  <a:pt x="793526" y="77880"/>
                  <a:pt x="800058" y="73525"/>
                  <a:pt x="803709" y="67312"/>
                </a:cubicBezTo>
                <a:lnTo>
                  <a:pt x="809665" y="39516"/>
                </a:lnTo>
                <a:cubicBezTo>
                  <a:pt x="807231" y="37851"/>
                  <a:pt x="804734" y="37147"/>
                  <a:pt x="800378" y="37147"/>
                </a:cubicBezTo>
                <a:close/>
                <a:moveTo>
                  <a:pt x="880372" y="54439"/>
                </a:moveTo>
                <a:cubicBezTo>
                  <a:pt x="875440" y="59242"/>
                  <a:pt x="867370" y="61932"/>
                  <a:pt x="855202" y="61932"/>
                </a:cubicBezTo>
                <a:cubicBezTo>
                  <a:pt x="851935" y="61932"/>
                  <a:pt x="849117" y="61484"/>
                  <a:pt x="848028" y="61484"/>
                </a:cubicBezTo>
                <a:cubicBezTo>
                  <a:pt x="847772" y="62637"/>
                  <a:pt x="847324" y="65839"/>
                  <a:pt x="847324" y="67696"/>
                </a:cubicBezTo>
                <a:cubicBezTo>
                  <a:pt x="847324" y="75062"/>
                  <a:pt x="851679" y="78584"/>
                  <a:pt x="858084" y="78584"/>
                </a:cubicBezTo>
                <a:cubicBezTo>
                  <a:pt x="864488" y="78584"/>
                  <a:pt x="869356" y="76471"/>
                  <a:pt x="874864" y="72116"/>
                </a:cubicBezTo>
                <a:lnTo>
                  <a:pt x="878834" y="80057"/>
                </a:lnTo>
                <a:cubicBezTo>
                  <a:pt x="871661" y="85821"/>
                  <a:pt x="864680" y="88511"/>
                  <a:pt x="854689" y="88511"/>
                </a:cubicBezTo>
                <a:cubicBezTo>
                  <a:pt x="842008" y="88511"/>
                  <a:pt x="833618" y="80890"/>
                  <a:pt x="833618" y="66864"/>
                </a:cubicBezTo>
                <a:cubicBezTo>
                  <a:pt x="833618" y="55015"/>
                  <a:pt x="838742" y="42270"/>
                  <a:pt x="846876" y="34393"/>
                </a:cubicBezTo>
                <a:cubicBezTo>
                  <a:pt x="852704" y="28757"/>
                  <a:pt x="859301" y="26323"/>
                  <a:pt x="866922" y="26323"/>
                </a:cubicBezTo>
                <a:cubicBezTo>
                  <a:pt x="878386" y="26323"/>
                  <a:pt x="885687" y="31575"/>
                  <a:pt x="885687" y="42142"/>
                </a:cubicBezTo>
                <a:cubicBezTo>
                  <a:pt x="885687" y="46946"/>
                  <a:pt x="883830" y="51173"/>
                  <a:pt x="880436" y="54439"/>
                </a:cubicBezTo>
                <a:close/>
                <a:moveTo>
                  <a:pt x="865257" y="35930"/>
                </a:moveTo>
                <a:cubicBezTo>
                  <a:pt x="858596" y="35930"/>
                  <a:pt x="852704" y="41181"/>
                  <a:pt x="850142" y="52325"/>
                </a:cubicBezTo>
                <a:cubicBezTo>
                  <a:pt x="850846" y="52325"/>
                  <a:pt x="853280" y="52646"/>
                  <a:pt x="855266" y="52646"/>
                </a:cubicBezTo>
                <a:cubicBezTo>
                  <a:pt x="862439" y="52646"/>
                  <a:pt x="867306" y="51621"/>
                  <a:pt x="870124" y="48803"/>
                </a:cubicBezTo>
                <a:cubicBezTo>
                  <a:pt x="871661" y="47266"/>
                  <a:pt x="872558" y="45408"/>
                  <a:pt x="872558" y="42975"/>
                </a:cubicBezTo>
                <a:cubicBezTo>
                  <a:pt x="872558" y="39004"/>
                  <a:pt x="870573" y="35930"/>
                  <a:pt x="865193" y="35930"/>
                </a:cubicBezTo>
                <a:close/>
                <a:moveTo>
                  <a:pt x="946467" y="44640"/>
                </a:moveTo>
                <a:lnTo>
                  <a:pt x="937436" y="87038"/>
                </a:lnTo>
                <a:lnTo>
                  <a:pt x="924691" y="87038"/>
                </a:lnTo>
                <a:lnTo>
                  <a:pt x="933017" y="47778"/>
                </a:lnTo>
                <a:cubicBezTo>
                  <a:pt x="933593" y="45216"/>
                  <a:pt x="933850" y="43295"/>
                  <a:pt x="933850" y="42014"/>
                </a:cubicBezTo>
                <a:cubicBezTo>
                  <a:pt x="933850" y="38620"/>
                  <a:pt x="932313" y="37339"/>
                  <a:pt x="929174" y="37339"/>
                </a:cubicBezTo>
                <a:cubicBezTo>
                  <a:pt x="924947" y="37339"/>
                  <a:pt x="919119" y="40285"/>
                  <a:pt x="912907" y="48355"/>
                </a:cubicBezTo>
                <a:lnTo>
                  <a:pt x="904709" y="87038"/>
                </a:lnTo>
                <a:lnTo>
                  <a:pt x="892028" y="87038"/>
                </a:lnTo>
                <a:lnTo>
                  <a:pt x="900674" y="46049"/>
                </a:lnTo>
                <a:cubicBezTo>
                  <a:pt x="901378" y="42398"/>
                  <a:pt x="901827" y="39516"/>
                  <a:pt x="901827" y="37018"/>
                </a:cubicBezTo>
                <a:cubicBezTo>
                  <a:pt x="901827" y="34777"/>
                  <a:pt x="901507" y="32791"/>
                  <a:pt x="900866" y="30806"/>
                </a:cubicBezTo>
                <a:lnTo>
                  <a:pt x="912843" y="25874"/>
                </a:lnTo>
                <a:cubicBezTo>
                  <a:pt x="913675" y="27732"/>
                  <a:pt x="914252" y="30422"/>
                  <a:pt x="914252" y="33240"/>
                </a:cubicBezTo>
                <a:cubicBezTo>
                  <a:pt x="914252" y="34393"/>
                  <a:pt x="914124" y="35673"/>
                  <a:pt x="913931" y="37018"/>
                </a:cubicBezTo>
                <a:cubicBezTo>
                  <a:pt x="919567" y="30230"/>
                  <a:pt x="927061" y="26451"/>
                  <a:pt x="935259" y="26451"/>
                </a:cubicBezTo>
                <a:cubicBezTo>
                  <a:pt x="942624" y="26451"/>
                  <a:pt x="947107" y="30998"/>
                  <a:pt x="947107" y="38171"/>
                </a:cubicBezTo>
                <a:cubicBezTo>
                  <a:pt x="947107" y="40157"/>
                  <a:pt x="946979" y="42654"/>
                  <a:pt x="946531" y="44640"/>
                </a:cubicBezTo>
                <a:close/>
                <a:moveTo>
                  <a:pt x="990658" y="36890"/>
                </a:moveTo>
                <a:lnTo>
                  <a:pt x="979322" y="36890"/>
                </a:lnTo>
                <a:lnTo>
                  <a:pt x="972661" y="68785"/>
                </a:lnTo>
                <a:cubicBezTo>
                  <a:pt x="972213" y="71027"/>
                  <a:pt x="971957" y="73012"/>
                  <a:pt x="971957" y="74549"/>
                </a:cubicBezTo>
                <a:cubicBezTo>
                  <a:pt x="971957" y="78328"/>
                  <a:pt x="973686" y="79481"/>
                  <a:pt x="977465" y="79481"/>
                </a:cubicBezTo>
                <a:cubicBezTo>
                  <a:pt x="979322" y="79481"/>
                  <a:pt x="981564" y="79161"/>
                  <a:pt x="983421" y="78328"/>
                </a:cubicBezTo>
                <a:lnTo>
                  <a:pt x="983421" y="86270"/>
                </a:lnTo>
                <a:cubicBezTo>
                  <a:pt x="979322" y="87935"/>
                  <a:pt x="975223" y="88703"/>
                  <a:pt x="971124" y="88703"/>
                </a:cubicBezTo>
                <a:cubicBezTo>
                  <a:pt x="963183" y="88703"/>
                  <a:pt x="958699" y="84733"/>
                  <a:pt x="958699" y="78712"/>
                </a:cubicBezTo>
                <a:cubicBezTo>
                  <a:pt x="958699" y="76599"/>
                  <a:pt x="958956" y="73589"/>
                  <a:pt x="959532" y="70642"/>
                </a:cubicBezTo>
                <a:lnTo>
                  <a:pt x="966705" y="36890"/>
                </a:lnTo>
                <a:lnTo>
                  <a:pt x="960044" y="36890"/>
                </a:lnTo>
                <a:lnTo>
                  <a:pt x="961902" y="27732"/>
                </a:lnTo>
                <a:lnTo>
                  <a:pt x="968562" y="27732"/>
                </a:lnTo>
                <a:cubicBezTo>
                  <a:pt x="969715" y="22352"/>
                  <a:pt x="970932" y="17741"/>
                  <a:pt x="972405" y="13322"/>
                </a:cubicBezTo>
                <a:lnTo>
                  <a:pt x="986111" y="10183"/>
                </a:lnTo>
                <a:cubicBezTo>
                  <a:pt x="984446" y="15243"/>
                  <a:pt x="982460" y="22160"/>
                  <a:pt x="981307" y="27732"/>
                </a:cubicBezTo>
                <a:lnTo>
                  <a:pt x="995462" y="27732"/>
                </a:lnTo>
                <a:lnTo>
                  <a:pt x="990658" y="36890"/>
                </a:lnTo>
                <a:close/>
                <a:moveTo>
                  <a:pt x="1071099" y="44384"/>
                </a:moveTo>
                <a:lnTo>
                  <a:pt x="1066296" y="67824"/>
                </a:lnTo>
                <a:cubicBezTo>
                  <a:pt x="1065848" y="70258"/>
                  <a:pt x="1065463" y="72308"/>
                  <a:pt x="1065463" y="73909"/>
                </a:cubicBezTo>
                <a:cubicBezTo>
                  <a:pt x="1065463" y="77047"/>
                  <a:pt x="1066488" y="79032"/>
                  <a:pt x="1068410" y="81146"/>
                </a:cubicBezTo>
                <a:lnTo>
                  <a:pt x="1057842" y="89024"/>
                </a:lnTo>
                <a:cubicBezTo>
                  <a:pt x="1054704" y="86462"/>
                  <a:pt x="1053359" y="83195"/>
                  <a:pt x="1053359" y="79289"/>
                </a:cubicBezTo>
                <a:cubicBezTo>
                  <a:pt x="1049132" y="85053"/>
                  <a:pt x="1043176" y="88447"/>
                  <a:pt x="1035554" y="88447"/>
                </a:cubicBezTo>
                <a:cubicBezTo>
                  <a:pt x="1026268" y="88447"/>
                  <a:pt x="1020119" y="82235"/>
                  <a:pt x="1020119" y="69554"/>
                </a:cubicBezTo>
                <a:cubicBezTo>
                  <a:pt x="1020119" y="56873"/>
                  <a:pt x="1025051" y="43807"/>
                  <a:pt x="1032672" y="35930"/>
                </a:cubicBezTo>
                <a:cubicBezTo>
                  <a:pt x="1039013" y="29461"/>
                  <a:pt x="1046762" y="26323"/>
                  <a:pt x="1056241" y="26323"/>
                </a:cubicBezTo>
                <a:cubicBezTo>
                  <a:pt x="1063030" y="26323"/>
                  <a:pt x="1069947" y="27732"/>
                  <a:pt x="1074622" y="30806"/>
                </a:cubicBezTo>
                <a:cubicBezTo>
                  <a:pt x="1073597" y="34072"/>
                  <a:pt x="1071932" y="40157"/>
                  <a:pt x="1071099" y="44384"/>
                </a:cubicBezTo>
                <a:close/>
                <a:moveTo>
                  <a:pt x="1054704" y="36506"/>
                </a:moveTo>
                <a:cubicBezTo>
                  <a:pt x="1049452" y="36506"/>
                  <a:pt x="1045673" y="37659"/>
                  <a:pt x="1041126" y="43039"/>
                </a:cubicBezTo>
                <a:cubicBezTo>
                  <a:pt x="1035874" y="49379"/>
                  <a:pt x="1033377" y="60843"/>
                  <a:pt x="1033377" y="69169"/>
                </a:cubicBezTo>
                <a:cubicBezTo>
                  <a:pt x="1033377" y="75638"/>
                  <a:pt x="1035490" y="78072"/>
                  <a:pt x="1039845" y="78072"/>
                </a:cubicBezTo>
                <a:cubicBezTo>
                  <a:pt x="1045225" y="78072"/>
                  <a:pt x="1051181" y="72692"/>
                  <a:pt x="1053935" y="66736"/>
                </a:cubicBezTo>
                <a:lnTo>
                  <a:pt x="1060276" y="37659"/>
                </a:lnTo>
                <a:cubicBezTo>
                  <a:pt x="1059123" y="36954"/>
                  <a:pt x="1056753" y="36506"/>
                  <a:pt x="1054768" y="36506"/>
                </a:cubicBezTo>
                <a:close/>
                <a:moveTo>
                  <a:pt x="1136490" y="44640"/>
                </a:moveTo>
                <a:lnTo>
                  <a:pt x="1127460" y="87038"/>
                </a:lnTo>
                <a:lnTo>
                  <a:pt x="1114715" y="87038"/>
                </a:lnTo>
                <a:lnTo>
                  <a:pt x="1123041" y="47778"/>
                </a:lnTo>
                <a:cubicBezTo>
                  <a:pt x="1123617" y="45216"/>
                  <a:pt x="1123873" y="43295"/>
                  <a:pt x="1123873" y="42014"/>
                </a:cubicBezTo>
                <a:cubicBezTo>
                  <a:pt x="1123873" y="38620"/>
                  <a:pt x="1122336" y="37339"/>
                  <a:pt x="1119198" y="37339"/>
                </a:cubicBezTo>
                <a:cubicBezTo>
                  <a:pt x="1114971" y="37339"/>
                  <a:pt x="1109143" y="40285"/>
                  <a:pt x="1102930" y="48355"/>
                </a:cubicBezTo>
                <a:lnTo>
                  <a:pt x="1094732" y="87038"/>
                </a:lnTo>
                <a:lnTo>
                  <a:pt x="1082051" y="87038"/>
                </a:lnTo>
                <a:lnTo>
                  <a:pt x="1090697" y="46049"/>
                </a:lnTo>
                <a:cubicBezTo>
                  <a:pt x="1091402" y="42398"/>
                  <a:pt x="1091850" y="39516"/>
                  <a:pt x="1091850" y="37018"/>
                </a:cubicBezTo>
                <a:cubicBezTo>
                  <a:pt x="1091850" y="34777"/>
                  <a:pt x="1091530" y="32791"/>
                  <a:pt x="1090890" y="30806"/>
                </a:cubicBezTo>
                <a:lnTo>
                  <a:pt x="1102866" y="25874"/>
                </a:lnTo>
                <a:cubicBezTo>
                  <a:pt x="1103699" y="27732"/>
                  <a:pt x="1104275" y="30422"/>
                  <a:pt x="1104275" y="33240"/>
                </a:cubicBezTo>
                <a:cubicBezTo>
                  <a:pt x="1104275" y="34393"/>
                  <a:pt x="1104147" y="35673"/>
                  <a:pt x="1103955" y="37018"/>
                </a:cubicBezTo>
                <a:cubicBezTo>
                  <a:pt x="1109591" y="30230"/>
                  <a:pt x="1117084" y="26451"/>
                  <a:pt x="1125282" y="26451"/>
                </a:cubicBezTo>
                <a:cubicBezTo>
                  <a:pt x="1132647" y="26451"/>
                  <a:pt x="1137131" y="30998"/>
                  <a:pt x="1137131" y="38171"/>
                </a:cubicBezTo>
                <a:cubicBezTo>
                  <a:pt x="1137131" y="40157"/>
                  <a:pt x="1137002" y="42654"/>
                  <a:pt x="1136554" y="44640"/>
                </a:cubicBezTo>
                <a:close/>
                <a:moveTo>
                  <a:pt x="1197205" y="66415"/>
                </a:moveTo>
                <a:cubicBezTo>
                  <a:pt x="1195796" y="72756"/>
                  <a:pt x="1195348" y="76983"/>
                  <a:pt x="1195348" y="79801"/>
                </a:cubicBezTo>
                <a:cubicBezTo>
                  <a:pt x="1195348" y="82619"/>
                  <a:pt x="1195796" y="84156"/>
                  <a:pt x="1196629" y="85565"/>
                </a:cubicBezTo>
                <a:lnTo>
                  <a:pt x="1185613" y="88127"/>
                </a:lnTo>
                <a:cubicBezTo>
                  <a:pt x="1184204" y="86462"/>
                  <a:pt x="1183372" y="83900"/>
                  <a:pt x="1183372" y="80762"/>
                </a:cubicBezTo>
                <a:lnTo>
                  <a:pt x="1183372" y="79609"/>
                </a:lnTo>
                <a:cubicBezTo>
                  <a:pt x="1178824" y="85245"/>
                  <a:pt x="1172740" y="88255"/>
                  <a:pt x="1165887" y="88255"/>
                </a:cubicBezTo>
                <a:cubicBezTo>
                  <a:pt x="1154039" y="88255"/>
                  <a:pt x="1148403" y="81210"/>
                  <a:pt x="1148403" y="67889"/>
                </a:cubicBezTo>
                <a:cubicBezTo>
                  <a:pt x="1148403" y="56040"/>
                  <a:pt x="1153078" y="43423"/>
                  <a:pt x="1161404" y="35225"/>
                </a:cubicBezTo>
                <a:cubicBezTo>
                  <a:pt x="1167040" y="29717"/>
                  <a:pt x="1174405" y="26899"/>
                  <a:pt x="1181194" y="26899"/>
                </a:cubicBezTo>
                <a:cubicBezTo>
                  <a:pt x="1186446" y="26899"/>
                  <a:pt x="1190545" y="27732"/>
                  <a:pt x="1192530" y="28757"/>
                </a:cubicBezTo>
                <a:cubicBezTo>
                  <a:pt x="1192530" y="28180"/>
                  <a:pt x="1193555" y="22800"/>
                  <a:pt x="1194067" y="20815"/>
                </a:cubicBezTo>
                <a:lnTo>
                  <a:pt x="1198294" y="897"/>
                </a:lnTo>
                <a:lnTo>
                  <a:pt x="1210591" y="3010"/>
                </a:lnTo>
                <a:lnTo>
                  <a:pt x="1197141" y="66544"/>
                </a:lnTo>
                <a:close/>
                <a:moveTo>
                  <a:pt x="1180810" y="37211"/>
                </a:moveTo>
                <a:cubicBezTo>
                  <a:pt x="1177031" y="37211"/>
                  <a:pt x="1172868" y="39068"/>
                  <a:pt x="1170050" y="42590"/>
                </a:cubicBezTo>
                <a:cubicBezTo>
                  <a:pt x="1165247" y="48419"/>
                  <a:pt x="1161980" y="59947"/>
                  <a:pt x="1161980" y="68017"/>
                </a:cubicBezTo>
                <a:cubicBezTo>
                  <a:pt x="1161980" y="74485"/>
                  <a:pt x="1164350" y="77880"/>
                  <a:pt x="1169153" y="77880"/>
                </a:cubicBezTo>
                <a:cubicBezTo>
                  <a:pt x="1173957" y="77880"/>
                  <a:pt x="1180489" y="73525"/>
                  <a:pt x="1184140" y="67312"/>
                </a:cubicBezTo>
                <a:lnTo>
                  <a:pt x="1190096" y="39516"/>
                </a:lnTo>
                <a:cubicBezTo>
                  <a:pt x="1187663" y="37851"/>
                  <a:pt x="1185165" y="37147"/>
                  <a:pt x="1180810" y="37147"/>
                </a:cubicBezTo>
                <a:close/>
                <a:moveTo>
                  <a:pt x="1282386" y="40989"/>
                </a:moveTo>
                <a:cubicBezTo>
                  <a:pt x="1279312" y="37915"/>
                  <a:pt x="1275725" y="36634"/>
                  <a:pt x="1272203" y="36634"/>
                </a:cubicBezTo>
                <a:cubicBezTo>
                  <a:pt x="1268680" y="36634"/>
                  <a:pt x="1265158" y="38363"/>
                  <a:pt x="1262596" y="41438"/>
                </a:cubicBezTo>
                <a:cubicBezTo>
                  <a:pt x="1258369" y="46561"/>
                  <a:pt x="1254398" y="58986"/>
                  <a:pt x="1254398" y="68145"/>
                </a:cubicBezTo>
                <a:cubicBezTo>
                  <a:pt x="1254398" y="75190"/>
                  <a:pt x="1257536" y="78712"/>
                  <a:pt x="1263172" y="78712"/>
                </a:cubicBezTo>
                <a:cubicBezTo>
                  <a:pt x="1267656" y="78712"/>
                  <a:pt x="1272331" y="76343"/>
                  <a:pt x="1276622" y="72500"/>
                </a:cubicBezTo>
                <a:lnTo>
                  <a:pt x="1281297" y="80570"/>
                </a:lnTo>
                <a:cubicBezTo>
                  <a:pt x="1274765" y="85821"/>
                  <a:pt x="1268424" y="88447"/>
                  <a:pt x="1260354" y="88447"/>
                </a:cubicBezTo>
                <a:cubicBezTo>
                  <a:pt x="1247097" y="88447"/>
                  <a:pt x="1240436" y="81082"/>
                  <a:pt x="1240436" y="68145"/>
                </a:cubicBezTo>
                <a:cubicBezTo>
                  <a:pt x="1240436" y="53991"/>
                  <a:pt x="1247481" y="39772"/>
                  <a:pt x="1255551" y="32984"/>
                </a:cubicBezTo>
                <a:cubicBezTo>
                  <a:pt x="1260931" y="28436"/>
                  <a:pt x="1266823" y="26067"/>
                  <a:pt x="1274316" y="26067"/>
                </a:cubicBezTo>
                <a:cubicBezTo>
                  <a:pt x="1279952" y="26067"/>
                  <a:pt x="1285332" y="28052"/>
                  <a:pt x="1289431" y="32279"/>
                </a:cubicBezTo>
                <a:lnTo>
                  <a:pt x="1282386" y="40925"/>
                </a:lnTo>
                <a:close/>
                <a:moveTo>
                  <a:pt x="1330484" y="39452"/>
                </a:moveTo>
                <a:cubicBezTo>
                  <a:pt x="1329332" y="38748"/>
                  <a:pt x="1328115" y="38492"/>
                  <a:pt x="1326385" y="38492"/>
                </a:cubicBezTo>
                <a:cubicBezTo>
                  <a:pt x="1322287" y="38492"/>
                  <a:pt x="1317739" y="41630"/>
                  <a:pt x="1312552" y="48931"/>
                </a:cubicBezTo>
                <a:lnTo>
                  <a:pt x="1304482" y="87038"/>
                </a:lnTo>
                <a:lnTo>
                  <a:pt x="1291737" y="87038"/>
                </a:lnTo>
                <a:lnTo>
                  <a:pt x="1300191" y="47458"/>
                </a:lnTo>
                <a:cubicBezTo>
                  <a:pt x="1301151" y="43103"/>
                  <a:pt x="1301472" y="39836"/>
                  <a:pt x="1301472" y="37147"/>
                </a:cubicBezTo>
                <a:cubicBezTo>
                  <a:pt x="1301472" y="34713"/>
                  <a:pt x="1301216" y="32663"/>
                  <a:pt x="1300639" y="30806"/>
                </a:cubicBezTo>
                <a:lnTo>
                  <a:pt x="1312616" y="25874"/>
                </a:lnTo>
                <a:cubicBezTo>
                  <a:pt x="1313448" y="27860"/>
                  <a:pt x="1313897" y="30550"/>
                  <a:pt x="1313897" y="33240"/>
                </a:cubicBezTo>
                <a:cubicBezTo>
                  <a:pt x="1313897" y="34649"/>
                  <a:pt x="1313768" y="36058"/>
                  <a:pt x="1313576" y="37467"/>
                </a:cubicBezTo>
                <a:cubicBezTo>
                  <a:pt x="1318956" y="30678"/>
                  <a:pt x="1325553" y="26323"/>
                  <a:pt x="1331253" y="26323"/>
                </a:cubicBezTo>
                <a:cubicBezTo>
                  <a:pt x="1333366" y="26323"/>
                  <a:pt x="1334391" y="26579"/>
                  <a:pt x="1336184" y="27283"/>
                </a:cubicBezTo>
                <a:lnTo>
                  <a:pt x="1330548" y="39452"/>
                </a:lnTo>
                <a:close/>
                <a:moveTo>
                  <a:pt x="1381337" y="54439"/>
                </a:moveTo>
                <a:cubicBezTo>
                  <a:pt x="1376405" y="59242"/>
                  <a:pt x="1368335" y="61932"/>
                  <a:pt x="1356167" y="61932"/>
                </a:cubicBezTo>
                <a:cubicBezTo>
                  <a:pt x="1352900" y="61932"/>
                  <a:pt x="1350082" y="61484"/>
                  <a:pt x="1348994" y="61484"/>
                </a:cubicBezTo>
                <a:cubicBezTo>
                  <a:pt x="1348737" y="62637"/>
                  <a:pt x="1348289" y="65839"/>
                  <a:pt x="1348289" y="67696"/>
                </a:cubicBezTo>
                <a:cubicBezTo>
                  <a:pt x="1348289" y="75062"/>
                  <a:pt x="1352644" y="78584"/>
                  <a:pt x="1359049" y="78584"/>
                </a:cubicBezTo>
                <a:cubicBezTo>
                  <a:pt x="1365453" y="78584"/>
                  <a:pt x="1370321" y="76471"/>
                  <a:pt x="1375829" y="72116"/>
                </a:cubicBezTo>
                <a:lnTo>
                  <a:pt x="1379800" y="80057"/>
                </a:lnTo>
                <a:cubicBezTo>
                  <a:pt x="1372626" y="85821"/>
                  <a:pt x="1365645" y="88511"/>
                  <a:pt x="1355654" y="88511"/>
                </a:cubicBezTo>
                <a:cubicBezTo>
                  <a:pt x="1342973" y="88511"/>
                  <a:pt x="1334583" y="80890"/>
                  <a:pt x="1334583" y="66864"/>
                </a:cubicBezTo>
                <a:cubicBezTo>
                  <a:pt x="1334583" y="55015"/>
                  <a:pt x="1339707" y="42270"/>
                  <a:pt x="1347841" y="34393"/>
                </a:cubicBezTo>
                <a:cubicBezTo>
                  <a:pt x="1353669" y="28757"/>
                  <a:pt x="1360266" y="26323"/>
                  <a:pt x="1367887" y="26323"/>
                </a:cubicBezTo>
                <a:cubicBezTo>
                  <a:pt x="1379351" y="26323"/>
                  <a:pt x="1386652" y="31575"/>
                  <a:pt x="1386652" y="42142"/>
                </a:cubicBezTo>
                <a:cubicBezTo>
                  <a:pt x="1386652" y="46946"/>
                  <a:pt x="1384795" y="51173"/>
                  <a:pt x="1381401" y="54439"/>
                </a:cubicBezTo>
                <a:close/>
                <a:moveTo>
                  <a:pt x="1366222" y="35930"/>
                </a:moveTo>
                <a:cubicBezTo>
                  <a:pt x="1359561" y="35930"/>
                  <a:pt x="1353669" y="41181"/>
                  <a:pt x="1351107" y="52325"/>
                </a:cubicBezTo>
                <a:cubicBezTo>
                  <a:pt x="1351812" y="52325"/>
                  <a:pt x="1354245" y="52646"/>
                  <a:pt x="1356231" y="52646"/>
                </a:cubicBezTo>
                <a:cubicBezTo>
                  <a:pt x="1363404" y="52646"/>
                  <a:pt x="1368271" y="51621"/>
                  <a:pt x="1371089" y="48803"/>
                </a:cubicBezTo>
                <a:cubicBezTo>
                  <a:pt x="1372626" y="47266"/>
                  <a:pt x="1373523" y="45408"/>
                  <a:pt x="1373523" y="42975"/>
                </a:cubicBezTo>
                <a:cubicBezTo>
                  <a:pt x="1373523" y="39004"/>
                  <a:pt x="1371538" y="35930"/>
                  <a:pt x="1366158" y="35930"/>
                </a:cubicBezTo>
                <a:close/>
                <a:moveTo>
                  <a:pt x="1445062" y="44384"/>
                </a:moveTo>
                <a:lnTo>
                  <a:pt x="1440259" y="67824"/>
                </a:lnTo>
                <a:cubicBezTo>
                  <a:pt x="1439810" y="70258"/>
                  <a:pt x="1439426" y="72308"/>
                  <a:pt x="1439426" y="73909"/>
                </a:cubicBezTo>
                <a:cubicBezTo>
                  <a:pt x="1439426" y="77047"/>
                  <a:pt x="1440451" y="79032"/>
                  <a:pt x="1442372" y="81146"/>
                </a:cubicBezTo>
                <a:lnTo>
                  <a:pt x="1431805" y="89024"/>
                </a:lnTo>
                <a:cubicBezTo>
                  <a:pt x="1428666" y="86462"/>
                  <a:pt x="1427321" y="83195"/>
                  <a:pt x="1427321" y="79289"/>
                </a:cubicBezTo>
                <a:cubicBezTo>
                  <a:pt x="1423094" y="85053"/>
                  <a:pt x="1417138" y="88447"/>
                  <a:pt x="1409517" y="88447"/>
                </a:cubicBezTo>
                <a:cubicBezTo>
                  <a:pt x="1400230" y="88447"/>
                  <a:pt x="1394082" y="82235"/>
                  <a:pt x="1394082" y="69554"/>
                </a:cubicBezTo>
                <a:cubicBezTo>
                  <a:pt x="1394082" y="56873"/>
                  <a:pt x="1399013" y="43807"/>
                  <a:pt x="1406635" y="35930"/>
                </a:cubicBezTo>
                <a:cubicBezTo>
                  <a:pt x="1412975" y="29461"/>
                  <a:pt x="1420725" y="26323"/>
                  <a:pt x="1430203" y="26323"/>
                </a:cubicBezTo>
                <a:cubicBezTo>
                  <a:pt x="1436992" y="26323"/>
                  <a:pt x="1443909" y="27732"/>
                  <a:pt x="1448585" y="30806"/>
                </a:cubicBezTo>
                <a:cubicBezTo>
                  <a:pt x="1447560" y="34072"/>
                  <a:pt x="1445895" y="40157"/>
                  <a:pt x="1445062" y="44384"/>
                </a:cubicBezTo>
                <a:close/>
                <a:moveTo>
                  <a:pt x="1428666" y="36506"/>
                </a:moveTo>
                <a:cubicBezTo>
                  <a:pt x="1423415" y="36506"/>
                  <a:pt x="1419636" y="37659"/>
                  <a:pt x="1415089" y="43039"/>
                </a:cubicBezTo>
                <a:cubicBezTo>
                  <a:pt x="1409837" y="49379"/>
                  <a:pt x="1407339" y="60843"/>
                  <a:pt x="1407339" y="69169"/>
                </a:cubicBezTo>
                <a:cubicBezTo>
                  <a:pt x="1407339" y="75638"/>
                  <a:pt x="1409453" y="78072"/>
                  <a:pt x="1413808" y="78072"/>
                </a:cubicBezTo>
                <a:cubicBezTo>
                  <a:pt x="1419188" y="78072"/>
                  <a:pt x="1425144" y="72692"/>
                  <a:pt x="1427898" y="66736"/>
                </a:cubicBezTo>
                <a:lnTo>
                  <a:pt x="1434238" y="37659"/>
                </a:lnTo>
                <a:cubicBezTo>
                  <a:pt x="1433086" y="36954"/>
                  <a:pt x="1430716" y="36506"/>
                  <a:pt x="1428730" y="36506"/>
                </a:cubicBezTo>
                <a:close/>
                <a:moveTo>
                  <a:pt x="1490919" y="36890"/>
                </a:moveTo>
                <a:lnTo>
                  <a:pt x="1479583" y="36890"/>
                </a:lnTo>
                <a:lnTo>
                  <a:pt x="1472922" y="68785"/>
                </a:lnTo>
                <a:cubicBezTo>
                  <a:pt x="1472474" y="71027"/>
                  <a:pt x="1472217" y="73012"/>
                  <a:pt x="1472217" y="74549"/>
                </a:cubicBezTo>
                <a:cubicBezTo>
                  <a:pt x="1472217" y="78328"/>
                  <a:pt x="1473947" y="79481"/>
                  <a:pt x="1477725" y="79481"/>
                </a:cubicBezTo>
                <a:cubicBezTo>
                  <a:pt x="1479583" y="79481"/>
                  <a:pt x="1481824" y="79161"/>
                  <a:pt x="1483682" y="78328"/>
                </a:cubicBezTo>
                <a:lnTo>
                  <a:pt x="1483682" y="86270"/>
                </a:lnTo>
                <a:cubicBezTo>
                  <a:pt x="1479583" y="87935"/>
                  <a:pt x="1475484" y="88703"/>
                  <a:pt x="1471385" y="88703"/>
                </a:cubicBezTo>
                <a:cubicBezTo>
                  <a:pt x="1463443" y="88703"/>
                  <a:pt x="1458960" y="84733"/>
                  <a:pt x="1458960" y="78712"/>
                </a:cubicBezTo>
                <a:cubicBezTo>
                  <a:pt x="1458960" y="76599"/>
                  <a:pt x="1459216" y="73589"/>
                  <a:pt x="1459793" y="70642"/>
                </a:cubicBezTo>
                <a:lnTo>
                  <a:pt x="1466966" y="36890"/>
                </a:lnTo>
                <a:lnTo>
                  <a:pt x="1460305" y="36890"/>
                </a:lnTo>
                <a:lnTo>
                  <a:pt x="1462162" y="27732"/>
                </a:lnTo>
                <a:lnTo>
                  <a:pt x="1468823" y="27732"/>
                </a:lnTo>
                <a:cubicBezTo>
                  <a:pt x="1469976" y="22352"/>
                  <a:pt x="1471193" y="17741"/>
                  <a:pt x="1472666" y="13322"/>
                </a:cubicBezTo>
                <a:lnTo>
                  <a:pt x="1486371" y="10183"/>
                </a:lnTo>
                <a:cubicBezTo>
                  <a:pt x="1484706" y="15243"/>
                  <a:pt x="1482721" y="22160"/>
                  <a:pt x="1481568" y="27732"/>
                </a:cubicBezTo>
                <a:lnTo>
                  <a:pt x="1495722" y="27732"/>
                </a:lnTo>
                <a:lnTo>
                  <a:pt x="1490919" y="36890"/>
                </a:lnTo>
                <a:close/>
                <a:moveTo>
                  <a:pt x="1506290" y="87038"/>
                </a:moveTo>
                <a:lnTo>
                  <a:pt x="1493160" y="87038"/>
                </a:lnTo>
                <a:lnTo>
                  <a:pt x="1505585" y="28436"/>
                </a:lnTo>
                <a:lnTo>
                  <a:pt x="1519035" y="26451"/>
                </a:lnTo>
                <a:lnTo>
                  <a:pt x="1506290" y="87038"/>
                </a:lnTo>
                <a:close/>
                <a:moveTo>
                  <a:pt x="1516025" y="19150"/>
                </a:moveTo>
                <a:cubicBezTo>
                  <a:pt x="1511349" y="19150"/>
                  <a:pt x="1507443" y="15307"/>
                  <a:pt x="1507443" y="10568"/>
                </a:cubicBezTo>
                <a:cubicBezTo>
                  <a:pt x="1507443" y="5828"/>
                  <a:pt x="1511285" y="1921"/>
                  <a:pt x="1516089" y="1921"/>
                </a:cubicBezTo>
                <a:cubicBezTo>
                  <a:pt x="1520892" y="1921"/>
                  <a:pt x="1524543" y="5764"/>
                  <a:pt x="1524543" y="10504"/>
                </a:cubicBezTo>
                <a:cubicBezTo>
                  <a:pt x="1524543" y="15243"/>
                  <a:pt x="1520764" y="19150"/>
                  <a:pt x="1515961" y="19150"/>
                </a:cubicBezTo>
                <a:close/>
                <a:moveTo>
                  <a:pt x="1548816" y="87230"/>
                </a:moveTo>
                <a:lnTo>
                  <a:pt x="1537544" y="87230"/>
                </a:lnTo>
                <a:lnTo>
                  <a:pt x="1528642" y="28436"/>
                </a:lnTo>
                <a:lnTo>
                  <a:pt x="1541771" y="26451"/>
                </a:lnTo>
                <a:lnTo>
                  <a:pt x="1545614" y="59242"/>
                </a:lnTo>
                <a:cubicBezTo>
                  <a:pt x="1546062" y="63085"/>
                  <a:pt x="1546318" y="68401"/>
                  <a:pt x="1546318" y="71795"/>
                </a:cubicBezTo>
                <a:cubicBezTo>
                  <a:pt x="1547727" y="68657"/>
                  <a:pt x="1550994" y="61612"/>
                  <a:pt x="1552403" y="58922"/>
                </a:cubicBezTo>
                <a:lnTo>
                  <a:pt x="1569375" y="27732"/>
                </a:lnTo>
                <a:lnTo>
                  <a:pt x="1583337" y="27860"/>
                </a:lnTo>
                <a:lnTo>
                  <a:pt x="1548752" y="87294"/>
                </a:lnTo>
                <a:close/>
                <a:moveTo>
                  <a:pt x="1628489" y="54439"/>
                </a:moveTo>
                <a:cubicBezTo>
                  <a:pt x="1623557" y="59242"/>
                  <a:pt x="1615488" y="61932"/>
                  <a:pt x="1603319" y="61932"/>
                </a:cubicBezTo>
                <a:cubicBezTo>
                  <a:pt x="1600053" y="61932"/>
                  <a:pt x="1597235" y="61484"/>
                  <a:pt x="1596146" y="61484"/>
                </a:cubicBezTo>
                <a:cubicBezTo>
                  <a:pt x="1595889" y="62637"/>
                  <a:pt x="1595441" y="65839"/>
                  <a:pt x="1595441" y="67696"/>
                </a:cubicBezTo>
                <a:cubicBezTo>
                  <a:pt x="1595441" y="75062"/>
                  <a:pt x="1599796" y="78584"/>
                  <a:pt x="1606201" y="78584"/>
                </a:cubicBezTo>
                <a:cubicBezTo>
                  <a:pt x="1612605" y="78584"/>
                  <a:pt x="1617473" y="76471"/>
                  <a:pt x="1622981" y="72116"/>
                </a:cubicBezTo>
                <a:lnTo>
                  <a:pt x="1626952" y="80057"/>
                </a:lnTo>
                <a:cubicBezTo>
                  <a:pt x="1619779" y="85821"/>
                  <a:pt x="1612798" y="88511"/>
                  <a:pt x="1602807" y="88511"/>
                </a:cubicBezTo>
                <a:cubicBezTo>
                  <a:pt x="1590125" y="88511"/>
                  <a:pt x="1581735" y="80890"/>
                  <a:pt x="1581735" y="66864"/>
                </a:cubicBezTo>
                <a:cubicBezTo>
                  <a:pt x="1581735" y="55015"/>
                  <a:pt x="1586859" y="42270"/>
                  <a:pt x="1594993" y="34393"/>
                </a:cubicBezTo>
                <a:cubicBezTo>
                  <a:pt x="1600821" y="28757"/>
                  <a:pt x="1607418" y="26323"/>
                  <a:pt x="1615039" y="26323"/>
                </a:cubicBezTo>
                <a:cubicBezTo>
                  <a:pt x="1626503" y="26323"/>
                  <a:pt x="1633805" y="31575"/>
                  <a:pt x="1633805" y="42142"/>
                </a:cubicBezTo>
                <a:cubicBezTo>
                  <a:pt x="1633805" y="46946"/>
                  <a:pt x="1631947" y="51173"/>
                  <a:pt x="1628553" y="54439"/>
                </a:cubicBezTo>
                <a:close/>
                <a:moveTo>
                  <a:pt x="1613374" y="35930"/>
                </a:moveTo>
                <a:cubicBezTo>
                  <a:pt x="1606713" y="35930"/>
                  <a:pt x="1600821" y="41181"/>
                  <a:pt x="1598259" y="52325"/>
                </a:cubicBezTo>
                <a:cubicBezTo>
                  <a:pt x="1598964" y="52325"/>
                  <a:pt x="1601397" y="52646"/>
                  <a:pt x="1603383" y="52646"/>
                </a:cubicBezTo>
                <a:cubicBezTo>
                  <a:pt x="1610556" y="52646"/>
                  <a:pt x="1615424" y="51621"/>
                  <a:pt x="1618242" y="48803"/>
                </a:cubicBezTo>
                <a:cubicBezTo>
                  <a:pt x="1619779" y="47266"/>
                  <a:pt x="1620675" y="45408"/>
                  <a:pt x="1620675" y="42975"/>
                </a:cubicBezTo>
                <a:cubicBezTo>
                  <a:pt x="1620675" y="39004"/>
                  <a:pt x="1618690" y="35930"/>
                  <a:pt x="1613310" y="35930"/>
                </a:cubicBezTo>
                <a:close/>
                <a:moveTo>
                  <a:pt x="1695224" y="5444"/>
                </a:moveTo>
                <a:cubicBezTo>
                  <a:pt x="1695224" y="9671"/>
                  <a:pt x="1694776" y="15051"/>
                  <a:pt x="1693687" y="19854"/>
                </a:cubicBezTo>
                <a:lnTo>
                  <a:pt x="1683504" y="67632"/>
                </a:lnTo>
                <a:cubicBezTo>
                  <a:pt x="1682479" y="72308"/>
                  <a:pt x="1682095" y="74549"/>
                  <a:pt x="1682095" y="75958"/>
                </a:cubicBezTo>
                <a:cubicBezTo>
                  <a:pt x="1682095" y="78072"/>
                  <a:pt x="1683056" y="79097"/>
                  <a:pt x="1684913" y="79097"/>
                </a:cubicBezTo>
                <a:cubicBezTo>
                  <a:pt x="1685617" y="79097"/>
                  <a:pt x="1686322" y="79097"/>
                  <a:pt x="1686898" y="78840"/>
                </a:cubicBezTo>
                <a:lnTo>
                  <a:pt x="1687603" y="86718"/>
                </a:lnTo>
                <a:cubicBezTo>
                  <a:pt x="1684913" y="87743"/>
                  <a:pt x="1681967" y="88255"/>
                  <a:pt x="1678957" y="88255"/>
                </a:cubicBezTo>
                <a:cubicBezTo>
                  <a:pt x="1672168" y="88255"/>
                  <a:pt x="1668645" y="84604"/>
                  <a:pt x="1668645" y="79097"/>
                </a:cubicBezTo>
                <a:cubicBezTo>
                  <a:pt x="1668645" y="77367"/>
                  <a:pt x="1669094" y="74037"/>
                  <a:pt x="1669798" y="70771"/>
                </a:cubicBezTo>
                <a:lnTo>
                  <a:pt x="1680238" y="21904"/>
                </a:lnTo>
                <a:cubicBezTo>
                  <a:pt x="1681262" y="16972"/>
                  <a:pt x="1681903" y="12873"/>
                  <a:pt x="1681903" y="9607"/>
                </a:cubicBezTo>
                <a:cubicBezTo>
                  <a:pt x="1681903" y="7621"/>
                  <a:pt x="1681647" y="5828"/>
                  <a:pt x="1681198" y="4483"/>
                </a:cubicBezTo>
                <a:lnTo>
                  <a:pt x="1694776" y="0"/>
                </a:lnTo>
                <a:cubicBezTo>
                  <a:pt x="1695096" y="1281"/>
                  <a:pt x="1695224" y="3138"/>
                  <a:pt x="1695224" y="5380"/>
                </a:cubicBezTo>
                <a:close/>
                <a:moveTo>
                  <a:pt x="1712645" y="87038"/>
                </a:moveTo>
                <a:lnTo>
                  <a:pt x="1699515" y="87038"/>
                </a:lnTo>
                <a:lnTo>
                  <a:pt x="1711940" y="28436"/>
                </a:lnTo>
                <a:lnTo>
                  <a:pt x="1725390" y="26451"/>
                </a:lnTo>
                <a:lnTo>
                  <a:pt x="1712645" y="87038"/>
                </a:lnTo>
                <a:close/>
                <a:moveTo>
                  <a:pt x="1722380" y="19150"/>
                </a:moveTo>
                <a:cubicBezTo>
                  <a:pt x="1717704" y="19150"/>
                  <a:pt x="1713798" y="15307"/>
                  <a:pt x="1713798" y="10568"/>
                </a:cubicBezTo>
                <a:cubicBezTo>
                  <a:pt x="1713798" y="5828"/>
                  <a:pt x="1717640" y="1921"/>
                  <a:pt x="1722444" y="1921"/>
                </a:cubicBezTo>
                <a:cubicBezTo>
                  <a:pt x="1727247" y="1921"/>
                  <a:pt x="1730898" y="5764"/>
                  <a:pt x="1730898" y="10504"/>
                </a:cubicBezTo>
                <a:cubicBezTo>
                  <a:pt x="1730898" y="15243"/>
                  <a:pt x="1727119" y="19150"/>
                  <a:pt x="1722316" y="19150"/>
                </a:cubicBezTo>
                <a:close/>
                <a:moveTo>
                  <a:pt x="1775602" y="12873"/>
                </a:moveTo>
                <a:cubicBezTo>
                  <a:pt x="1773232" y="11464"/>
                  <a:pt x="1770798" y="10632"/>
                  <a:pt x="1768365" y="10632"/>
                </a:cubicBezTo>
                <a:cubicBezTo>
                  <a:pt x="1763817" y="10632"/>
                  <a:pt x="1760295" y="13706"/>
                  <a:pt x="1759334" y="18958"/>
                </a:cubicBezTo>
                <a:lnTo>
                  <a:pt x="1757669" y="27732"/>
                </a:lnTo>
                <a:lnTo>
                  <a:pt x="1773232" y="27732"/>
                </a:lnTo>
                <a:lnTo>
                  <a:pt x="1767852" y="36890"/>
                </a:lnTo>
                <a:lnTo>
                  <a:pt x="1756004" y="36890"/>
                </a:lnTo>
                <a:lnTo>
                  <a:pt x="1746012" y="87743"/>
                </a:lnTo>
                <a:cubicBezTo>
                  <a:pt x="1743899" y="98759"/>
                  <a:pt x="1738968" y="106956"/>
                  <a:pt x="1733588" y="112464"/>
                </a:cubicBezTo>
                <a:lnTo>
                  <a:pt x="1724942" y="105804"/>
                </a:lnTo>
                <a:cubicBezTo>
                  <a:pt x="1728336" y="101705"/>
                  <a:pt x="1731858" y="95044"/>
                  <a:pt x="1733395" y="87422"/>
                </a:cubicBezTo>
                <a:lnTo>
                  <a:pt x="1743387" y="36890"/>
                </a:lnTo>
                <a:lnTo>
                  <a:pt x="1737559" y="36890"/>
                </a:lnTo>
                <a:lnTo>
                  <a:pt x="1739416" y="27732"/>
                </a:lnTo>
                <a:lnTo>
                  <a:pt x="1745052" y="27732"/>
                </a:lnTo>
                <a:lnTo>
                  <a:pt x="1746461" y="19662"/>
                </a:lnTo>
                <a:cubicBezTo>
                  <a:pt x="1747870" y="11784"/>
                  <a:pt x="1751585" y="6917"/>
                  <a:pt x="1756644" y="3843"/>
                </a:cubicBezTo>
                <a:cubicBezTo>
                  <a:pt x="1759910" y="1857"/>
                  <a:pt x="1763881" y="1025"/>
                  <a:pt x="1768493" y="1025"/>
                </a:cubicBezTo>
                <a:cubicBezTo>
                  <a:pt x="1773552" y="1025"/>
                  <a:pt x="1777971" y="2434"/>
                  <a:pt x="1781045" y="4419"/>
                </a:cubicBezTo>
                <a:lnTo>
                  <a:pt x="1775666" y="12873"/>
                </a:lnTo>
                <a:close/>
                <a:moveTo>
                  <a:pt x="1815822" y="54439"/>
                </a:moveTo>
                <a:cubicBezTo>
                  <a:pt x="1810891" y="59242"/>
                  <a:pt x="1802821" y="61932"/>
                  <a:pt x="1790652" y="61932"/>
                </a:cubicBezTo>
                <a:cubicBezTo>
                  <a:pt x="1787386" y="61932"/>
                  <a:pt x="1784568" y="61484"/>
                  <a:pt x="1783479" y="61484"/>
                </a:cubicBezTo>
                <a:cubicBezTo>
                  <a:pt x="1783223" y="62637"/>
                  <a:pt x="1782775" y="65839"/>
                  <a:pt x="1782775" y="67696"/>
                </a:cubicBezTo>
                <a:cubicBezTo>
                  <a:pt x="1782775" y="75062"/>
                  <a:pt x="1787130" y="78584"/>
                  <a:pt x="1793534" y="78584"/>
                </a:cubicBezTo>
                <a:cubicBezTo>
                  <a:pt x="1799939" y="78584"/>
                  <a:pt x="1804807" y="76471"/>
                  <a:pt x="1810314" y="72116"/>
                </a:cubicBezTo>
                <a:lnTo>
                  <a:pt x="1814285" y="80057"/>
                </a:lnTo>
                <a:cubicBezTo>
                  <a:pt x="1807112" y="85821"/>
                  <a:pt x="1800131" y="88511"/>
                  <a:pt x="1790140" y="88511"/>
                </a:cubicBezTo>
                <a:cubicBezTo>
                  <a:pt x="1777459" y="88511"/>
                  <a:pt x="1769069" y="80890"/>
                  <a:pt x="1769069" y="66864"/>
                </a:cubicBezTo>
                <a:cubicBezTo>
                  <a:pt x="1769069" y="55015"/>
                  <a:pt x="1774193" y="42270"/>
                  <a:pt x="1782326" y="34393"/>
                </a:cubicBezTo>
                <a:cubicBezTo>
                  <a:pt x="1788155" y="28757"/>
                  <a:pt x="1794751" y="26323"/>
                  <a:pt x="1802373" y="26323"/>
                </a:cubicBezTo>
                <a:cubicBezTo>
                  <a:pt x="1813837" y="26323"/>
                  <a:pt x="1821138" y="31575"/>
                  <a:pt x="1821138" y="42142"/>
                </a:cubicBezTo>
                <a:cubicBezTo>
                  <a:pt x="1821138" y="46946"/>
                  <a:pt x="1819281" y="51173"/>
                  <a:pt x="1815886" y="54439"/>
                </a:cubicBezTo>
                <a:close/>
                <a:moveTo>
                  <a:pt x="1800708" y="35930"/>
                </a:moveTo>
                <a:cubicBezTo>
                  <a:pt x="1794047" y="35930"/>
                  <a:pt x="1788155" y="41181"/>
                  <a:pt x="1785593" y="52325"/>
                </a:cubicBezTo>
                <a:cubicBezTo>
                  <a:pt x="1786297" y="52325"/>
                  <a:pt x="1788731" y="52646"/>
                  <a:pt x="1790716" y="52646"/>
                </a:cubicBezTo>
                <a:cubicBezTo>
                  <a:pt x="1797889" y="52646"/>
                  <a:pt x="1802757" y="51621"/>
                  <a:pt x="1805575" y="48803"/>
                </a:cubicBezTo>
                <a:cubicBezTo>
                  <a:pt x="1807112" y="47266"/>
                  <a:pt x="1808009" y="45408"/>
                  <a:pt x="1808009" y="42975"/>
                </a:cubicBezTo>
                <a:cubicBezTo>
                  <a:pt x="1808009" y="39004"/>
                  <a:pt x="1806023" y="35930"/>
                  <a:pt x="1800643" y="35930"/>
                </a:cubicBezTo>
                <a:close/>
                <a:moveTo>
                  <a:pt x="1855531" y="5444"/>
                </a:moveTo>
                <a:cubicBezTo>
                  <a:pt x="1855531" y="9671"/>
                  <a:pt x="1855082" y="15051"/>
                  <a:pt x="1853994" y="19854"/>
                </a:cubicBezTo>
                <a:lnTo>
                  <a:pt x="1843810" y="67632"/>
                </a:lnTo>
                <a:cubicBezTo>
                  <a:pt x="1842786" y="72308"/>
                  <a:pt x="1842401" y="74549"/>
                  <a:pt x="1842401" y="75958"/>
                </a:cubicBezTo>
                <a:cubicBezTo>
                  <a:pt x="1842401" y="78072"/>
                  <a:pt x="1843362" y="79097"/>
                  <a:pt x="1845219" y="79097"/>
                </a:cubicBezTo>
                <a:cubicBezTo>
                  <a:pt x="1845924" y="79097"/>
                  <a:pt x="1846628" y="79097"/>
                  <a:pt x="1847205" y="78840"/>
                </a:cubicBezTo>
                <a:lnTo>
                  <a:pt x="1847909" y="86718"/>
                </a:lnTo>
                <a:cubicBezTo>
                  <a:pt x="1845219" y="87743"/>
                  <a:pt x="1842273" y="88255"/>
                  <a:pt x="1839263" y="88255"/>
                </a:cubicBezTo>
                <a:cubicBezTo>
                  <a:pt x="1832474" y="88255"/>
                  <a:pt x="1828952" y="84604"/>
                  <a:pt x="1828952" y="79097"/>
                </a:cubicBezTo>
                <a:cubicBezTo>
                  <a:pt x="1828952" y="77367"/>
                  <a:pt x="1829400" y="74037"/>
                  <a:pt x="1830104" y="70771"/>
                </a:cubicBezTo>
                <a:lnTo>
                  <a:pt x="1840544" y="21904"/>
                </a:lnTo>
                <a:cubicBezTo>
                  <a:pt x="1841569" y="16972"/>
                  <a:pt x="1842209" y="12873"/>
                  <a:pt x="1842209" y="9607"/>
                </a:cubicBezTo>
                <a:cubicBezTo>
                  <a:pt x="1842209" y="7621"/>
                  <a:pt x="1841953" y="5828"/>
                  <a:pt x="1841505" y="4483"/>
                </a:cubicBezTo>
                <a:lnTo>
                  <a:pt x="1855082" y="0"/>
                </a:lnTo>
                <a:cubicBezTo>
                  <a:pt x="1855403" y="1281"/>
                  <a:pt x="1855531" y="3138"/>
                  <a:pt x="1855531" y="5380"/>
                </a:cubicBezTo>
                <a:close/>
                <a:moveTo>
                  <a:pt x="1881213" y="88447"/>
                </a:moveTo>
                <a:cubicBezTo>
                  <a:pt x="1868083" y="88447"/>
                  <a:pt x="1860590" y="80826"/>
                  <a:pt x="1860590" y="67248"/>
                </a:cubicBezTo>
                <a:cubicBezTo>
                  <a:pt x="1860590" y="44384"/>
                  <a:pt x="1874552" y="26323"/>
                  <a:pt x="1894214" y="26323"/>
                </a:cubicBezTo>
                <a:cubicBezTo>
                  <a:pt x="1907792" y="26323"/>
                  <a:pt x="1915157" y="34200"/>
                  <a:pt x="1915157" y="47202"/>
                </a:cubicBezTo>
                <a:cubicBezTo>
                  <a:pt x="1915157" y="68849"/>
                  <a:pt x="1902988" y="88447"/>
                  <a:pt x="1881149" y="88447"/>
                </a:cubicBezTo>
                <a:close/>
                <a:moveTo>
                  <a:pt x="1892229" y="36186"/>
                </a:moveTo>
                <a:cubicBezTo>
                  <a:pt x="1880508" y="36186"/>
                  <a:pt x="1874424" y="54951"/>
                  <a:pt x="1874424" y="68401"/>
                </a:cubicBezTo>
                <a:cubicBezTo>
                  <a:pt x="1874424" y="75574"/>
                  <a:pt x="1877819" y="78712"/>
                  <a:pt x="1883583" y="78712"/>
                </a:cubicBezTo>
                <a:cubicBezTo>
                  <a:pt x="1895047" y="78712"/>
                  <a:pt x="1901259" y="61164"/>
                  <a:pt x="1901259" y="46753"/>
                </a:cubicBezTo>
                <a:cubicBezTo>
                  <a:pt x="1901259" y="38812"/>
                  <a:pt x="1897481" y="36186"/>
                  <a:pt x="1892229" y="36186"/>
                </a:cubicBezTo>
                <a:close/>
                <a:moveTo>
                  <a:pt x="1978947" y="44640"/>
                </a:moveTo>
                <a:lnTo>
                  <a:pt x="1969916" y="87038"/>
                </a:lnTo>
                <a:lnTo>
                  <a:pt x="1957171" y="87038"/>
                </a:lnTo>
                <a:lnTo>
                  <a:pt x="1965497" y="47778"/>
                </a:lnTo>
                <a:cubicBezTo>
                  <a:pt x="1966073" y="45216"/>
                  <a:pt x="1966330" y="43295"/>
                  <a:pt x="1966330" y="42014"/>
                </a:cubicBezTo>
                <a:cubicBezTo>
                  <a:pt x="1966330" y="38620"/>
                  <a:pt x="1964792" y="37339"/>
                  <a:pt x="1961654" y="37339"/>
                </a:cubicBezTo>
                <a:cubicBezTo>
                  <a:pt x="1957427" y="37339"/>
                  <a:pt x="1951599" y="40285"/>
                  <a:pt x="1945387" y="48355"/>
                </a:cubicBezTo>
                <a:lnTo>
                  <a:pt x="1937189" y="87038"/>
                </a:lnTo>
                <a:lnTo>
                  <a:pt x="1924508" y="87038"/>
                </a:lnTo>
                <a:lnTo>
                  <a:pt x="1933154" y="46049"/>
                </a:lnTo>
                <a:cubicBezTo>
                  <a:pt x="1933858" y="42398"/>
                  <a:pt x="1934307" y="39516"/>
                  <a:pt x="1934307" y="37018"/>
                </a:cubicBezTo>
                <a:cubicBezTo>
                  <a:pt x="1934307" y="34777"/>
                  <a:pt x="1933986" y="32791"/>
                  <a:pt x="1933346" y="30806"/>
                </a:cubicBezTo>
                <a:lnTo>
                  <a:pt x="1945323" y="25874"/>
                </a:lnTo>
                <a:cubicBezTo>
                  <a:pt x="1946155" y="27732"/>
                  <a:pt x="1946732" y="30422"/>
                  <a:pt x="1946732" y="33240"/>
                </a:cubicBezTo>
                <a:cubicBezTo>
                  <a:pt x="1946732" y="34393"/>
                  <a:pt x="1946603" y="35673"/>
                  <a:pt x="1946411" y="37018"/>
                </a:cubicBezTo>
                <a:cubicBezTo>
                  <a:pt x="1952047" y="30230"/>
                  <a:pt x="1959541" y="26451"/>
                  <a:pt x="1967739" y="26451"/>
                </a:cubicBezTo>
                <a:cubicBezTo>
                  <a:pt x="1975104" y="26451"/>
                  <a:pt x="1979587" y="30998"/>
                  <a:pt x="1979587" y="38171"/>
                </a:cubicBezTo>
                <a:cubicBezTo>
                  <a:pt x="1979587" y="40157"/>
                  <a:pt x="1979459" y="42654"/>
                  <a:pt x="1979011" y="44640"/>
                </a:cubicBezTo>
                <a:close/>
                <a:moveTo>
                  <a:pt x="2045490" y="40733"/>
                </a:moveTo>
                <a:lnTo>
                  <a:pt x="2039278" y="69682"/>
                </a:lnTo>
                <a:cubicBezTo>
                  <a:pt x="2037292" y="78712"/>
                  <a:pt x="2036460" y="85373"/>
                  <a:pt x="2035435" y="89856"/>
                </a:cubicBezTo>
                <a:cubicBezTo>
                  <a:pt x="2031656" y="106508"/>
                  <a:pt x="2019615" y="111888"/>
                  <a:pt x="2004245" y="111888"/>
                </a:cubicBezTo>
                <a:cubicBezTo>
                  <a:pt x="1996623" y="111888"/>
                  <a:pt x="1989706" y="110159"/>
                  <a:pt x="1983494" y="106636"/>
                </a:cubicBezTo>
                <a:lnTo>
                  <a:pt x="1987977" y="97478"/>
                </a:lnTo>
                <a:cubicBezTo>
                  <a:pt x="1993037" y="100552"/>
                  <a:pt x="1998545" y="101961"/>
                  <a:pt x="2005333" y="101961"/>
                </a:cubicBezTo>
                <a:cubicBezTo>
                  <a:pt x="2015325" y="101961"/>
                  <a:pt x="2020320" y="98182"/>
                  <a:pt x="2022562" y="89920"/>
                </a:cubicBezTo>
                <a:cubicBezTo>
                  <a:pt x="2022882" y="88639"/>
                  <a:pt x="2024291" y="82299"/>
                  <a:pt x="2024675" y="81274"/>
                </a:cubicBezTo>
                <a:cubicBezTo>
                  <a:pt x="2020128" y="86334"/>
                  <a:pt x="2014684" y="88447"/>
                  <a:pt x="2008408" y="88447"/>
                </a:cubicBezTo>
                <a:cubicBezTo>
                  <a:pt x="1996687" y="88447"/>
                  <a:pt x="1990923" y="81658"/>
                  <a:pt x="1990923" y="68273"/>
                </a:cubicBezTo>
                <a:cubicBezTo>
                  <a:pt x="1990923" y="56104"/>
                  <a:pt x="1995983" y="42398"/>
                  <a:pt x="2004180" y="34969"/>
                </a:cubicBezTo>
                <a:cubicBezTo>
                  <a:pt x="2010137" y="29589"/>
                  <a:pt x="2017566" y="26323"/>
                  <a:pt x="2026340" y="26323"/>
                </a:cubicBezTo>
                <a:cubicBezTo>
                  <a:pt x="2035947" y="26323"/>
                  <a:pt x="2041775" y="27604"/>
                  <a:pt x="2048244" y="30870"/>
                </a:cubicBezTo>
                <a:cubicBezTo>
                  <a:pt x="2047924" y="31895"/>
                  <a:pt x="2046387" y="37082"/>
                  <a:pt x="2045554" y="40861"/>
                </a:cubicBezTo>
                <a:close/>
                <a:moveTo>
                  <a:pt x="2025252" y="36762"/>
                </a:moveTo>
                <a:cubicBezTo>
                  <a:pt x="2021153" y="36762"/>
                  <a:pt x="2016093" y="38748"/>
                  <a:pt x="2013083" y="42270"/>
                </a:cubicBezTo>
                <a:cubicBezTo>
                  <a:pt x="2008151" y="47906"/>
                  <a:pt x="2004501" y="59819"/>
                  <a:pt x="2004501" y="67824"/>
                </a:cubicBezTo>
                <a:cubicBezTo>
                  <a:pt x="2004501" y="74741"/>
                  <a:pt x="2007319" y="78136"/>
                  <a:pt x="2012250" y="78136"/>
                </a:cubicBezTo>
                <a:cubicBezTo>
                  <a:pt x="2017502" y="78136"/>
                  <a:pt x="2023266" y="73909"/>
                  <a:pt x="2026917" y="67568"/>
                </a:cubicBezTo>
                <a:lnTo>
                  <a:pt x="2033257" y="38363"/>
                </a:lnTo>
                <a:cubicBezTo>
                  <a:pt x="2031400" y="37211"/>
                  <a:pt x="2028710" y="36698"/>
                  <a:pt x="2025316" y="36698"/>
                </a:cubicBezTo>
                <a:close/>
                <a:moveTo>
                  <a:pt x="2110432" y="5444"/>
                </a:moveTo>
                <a:cubicBezTo>
                  <a:pt x="2110432" y="9671"/>
                  <a:pt x="2109984" y="15051"/>
                  <a:pt x="2108895" y="19854"/>
                </a:cubicBezTo>
                <a:lnTo>
                  <a:pt x="2098712" y="67632"/>
                </a:lnTo>
                <a:cubicBezTo>
                  <a:pt x="2097687" y="72308"/>
                  <a:pt x="2097303" y="74549"/>
                  <a:pt x="2097303" y="75958"/>
                </a:cubicBezTo>
                <a:cubicBezTo>
                  <a:pt x="2097303" y="78072"/>
                  <a:pt x="2098264" y="79097"/>
                  <a:pt x="2100121" y="79097"/>
                </a:cubicBezTo>
                <a:cubicBezTo>
                  <a:pt x="2100826" y="79097"/>
                  <a:pt x="2101530" y="79097"/>
                  <a:pt x="2102106" y="78840"/>
                </a:cubicBezTo>
                <a:lnTo>
                  <a:pt x="2102811" y="86718"/>
                </a:lnTo>
                <a:cubicBezTo>
                  <a:pt x="2100121" y="87743"/>
                  <a:pt x="2097175" y="88255"/>
                  <a:pt x="2094165" y="88255"/>
                </a:cubicBezTo>
                <a:cubicBezTo>
                  <a:pt x="2087376" y="88255"/>
                  <a:pt x="2083853" y="84604"/>
                  <a:pt x="2083853" y="79097"/>
                </a:cubicBezTo>
                <a:cubicBezTo>
                  <a:pt x="2083853" y="77367"/>
                  <a:pt x="2084302" y="74037"/>
                  <a:pt x="2085006" y="70771"/>
                </a:cubicBezTo>
                <a:lnTo>
                  <a:pt x="2095446" y="21904"/>
                </a:lnTo>
                <a:cubicBezTo>
                  <a:pt x="2096470" y="16972"/>
                  <a:pt x="2097111" y="12873"/>
                  <a:pt x="2097111" y="9607"/>
                </a:cubicBezTo>
                <a:cubicBezTo>
                  <a:pt x="2097111" y="7621"/>
                  <a:pt x="2096855" y="5828"/>
                  <a:pt x="2096406" y="4483"/>
                </a:cubicBezTo>
                <a:lnTo>
                  <a:pt x="2109984" y="0"/>
                </a:lnTo>
                <a:cubicBezTo>
                  <a:pt x="2110304" y="1281"/>
                  <a:pt x="2110432" y="3138"/>
                  <a:pt x="2110432" y="5380"/>
                </a:cubicBezTo>
                <a:close/>
                <a:moveTo>
                  <a:pt x="2162950" y="54439"/>
                </a:moveTo>
                <a:cubicBezTo>
                  <a:pt x="2158018" y="59242"/>
                  <a:pt x="2149948" y="61932"/>
                  <a:pt x="2137780" y="61932"/>
                </a:cubicBezTo>
                <a:cubicBezTo>
                  <a:pt x="2134513" y="61932"/>
                  <a:pt x="2131695" y="61484"/>
                  <a:pt x="2130607" y="61484"/>
                </a:cubicBezTo>
                <a:cubicBezTo>
                  <a:pt x="2130351" y="62637"/>
                  <a:pt x="2129902" y="65839"/>
                  <a:pt x="2129902" y="67696"/>
                </a:cubicBezTo>
                <a:cubicBezTo>
                  <a:pt x="2129902" y="75062"/>
                  <a:pt x="2134257" y="78584"/>
                  <a:pt x="2140662" y="78584"/>
                </a:cubicBezTo>
                <a:cubicBezTo>
                  <a:pt x="2147067" y="78584"/>
                  <a:pt x="2151934" y="76471"/>
                  <a:pt x="2157442" y="72116"/>
                </a:cubicBezTo>
                <a:lnTo>
                  <a:pt x="2161413" y="80057"/>
                </a:lnTo>
                <a:cubicBezTo>
                  <a:pt x="2154240" y="85821"/>
                  <a:pt x="2147259" y="88511"/>
                  <a:pt x="2137267" y="88511"/>
                </a:cubicBezTo>
                <a:cubicBezTo>
                  <a:pt x="2124586" y="88511"/>
                  <a:pt x="2116197" y="80890"/>
                  <a:pt x="2116197" y="66864"/>
                </a:cubicBezTo>
                <a:cubicBezTo>
                  <a:pt x="2116197" y="55015"/>
                  <a:pt x="2121320" y="42270"/>
                  <a:pt x="2129454" y="34393"/>
                </a:cubicBezTo>
                <a:cubicBezTo>
                  <a:pt x="2135282" y="28757"/>
                  <a:pt x="2141879" y="26323"/>
                  <a:pt x="2149500" y="26323"/>
                </a:cubicBezTo>
                <a:cubicBezTo>
                  <a:pt x="2160964" y="26323"/>
                  <a:pt x="2168266" y="31575"/>
                  <a:pt x="2168266" y="42142"/>
                </a:cubicBezTo>
                <a:cubicBezTo>
                  <a:pt x="2168266" y="46946"/>
                  <a:pt x="2166408" y="51173"/>
                  <a:pt x="2163014" y="54439"/>
                </a:cubicBezTo>
                <a:close/>
                <a:moveTo>
                  <a:pt x="2147835" y="35930"/>
                </a:moveTo>
                <a:cubicBezTo>
                  <a:pt x="2141174" y="35930"/>
                  <a:pt x="2135282" y="41181"/>
                  <a:pt x="2132720" y="52325"/>
                </a:cubicBezTo>
                <a:cubicBezTo>
                  <a:pt x="2133425" y="52325"/>
                  <a:pt x="2135859" y="52646"/>
                  <a:pt x="2137844" y="52646"/>
                </a:cubicBezTo>
                <a:cubicBezTo>
                  <a:pt x="2145017" y="52646"/>
                  <a:pt x="2149884" y="51621"/>
                  <a:pt x="2152702" y="48803"/>
                </a:cubicBezTo>
                <a:cubicBezTo>
                  <a:pt x="2154240" y="47266"/>
                  <a:pt x="2155136" y="45408"/>
                  <a:pt x="2155136" y="42975"/>
                </a:cubicBezTo>
                <a:cubicBezTo>
                  <a:pt x="2155136" y="39004"/>
                  <a:pt x="2153151" y="35930"/>
                  <a:pt x="2147771" y="35930"/>
                </a:cubicBezTo>
                <a:close/>
                <a:moveTo>
                  <a:pt x="2226739" y="44384"/>
                </a:moveTo>
                <a:lnTo>
                  <a:pt x="2221936" y="67824"/>
                </a:lnTo>
                <a:cubicBezTo>
                  <a:pt x="2221488" y="70258"/>
                  <a:pt x="2221103" y="72308"/>
                  <a:pt x="2221103" y="73909"/>
                </a:cubicBezTo>
                <a:cubicBezTo>
                  <a:pt x="2221103" y="77047"/>
                  <a:pt x="2222128" y="79032"/>
                  <a:pt x="2224049" y="81146"/>
                </a:cubicBezTo>
                <a:lnTo>
                  <a:pt x="2213482" y="89024"/>
                </a:lnTo>
                <a:cubicBezTo>
                  <a:pt x="2210343" y="86462"/>
                  <a:pt x="2208999" y="83195"/>
                  <a:pt x="2208999" y="79289"/>
                </a:cubicBezTo>
                <a:cubicBezTo>
                  <a:pt x="2204772" y="85053"/>
                  <a:pt x="2198815" y="88447"/>
                  <a:pt x="2191194" y="88447"/>
                </a:cubicBezTo>
                <a:cubicBezTo>
                  <a:pt x="2181907" y="88447"/>
                  <a:pt x="2175759" y="82235"/>
                  <a:pt x="2175759" y="69554"/>
                </a:cubicBezTo>
                <a:cubicBezTo>
                  <a:pt x="2175759" y="56873"/>
                  <a:pt x="2180691" y="43807"/>
                  <a:pt x="2188312" y="35930"/>
                </a:cubicBezTo>
                <a:cubicBezTo>
                  <a:pt x="2194652" y="29461"/>
                  <a:pt x="2202402" y="26323"/>
                  <a:pt x="2211881" y="26323"/>
                </a:cubicBezTo>
                <a:cubicBezTo>
                  <a:pt x="2218670" y="26323"/>
                  <a:pt x="2225586" y="27732"/>
                  <a:pt x="2230262" y="30806"/>
                </a:cubicBezTo>
                <a:cubicBezTo>
                  <a:pt x="2229237" y="34072"/>
                  <a:pt x="2227572" y="40157"/>
                  <a:pt x="2226739" y="44384"/>
                </a:cubicBezTo>
                <a:close/>
                <a:moveTo>
                  <a:pt x="2210280" y="36506"/>
                </a:moveTo>
                <a:cubicBezTo>
                  <a:pt x="2205028" y="36506"/>
                  <a:pt x="2201249" y="37659"/>
                  <a:pt x="2196702" y="43039"/>
                </a:cubicBezTo>
                <a:cubicBezTo>
                  <a:pt x="2191450" y="49379"/>
                  <a:pt x="2188952" y="60843"/>
                  <a:pt x="2188952" y="69169"/>
                </a:cubicBezTo>
                <a:cubicBezTo>
                  <a:pt x="2188952" y="75638"/>
                  <a:pt x="2191066" y="78072"/>
                  <a:pt x="2195421" y="78072"/>
                </a:cubicBezTo>
                <a:cubicBezTo>
                  <a:pt x="2200801" y="78072"/>
                  <a:pt x="2206757" y="72692"/>
                  <a:pt x="2209511" y="66736"/>
                </a:cubicBezTo>
                <a:lnTo>
                  <a:pt x="2215852" y="37659"/>
                </a:lnTo>
                <a:cubicBezTo>
                  <a:pt x="2214699" y="36954"/>
                  <a:pt x="2212329" y="36506"/>
                  <a:pt x="2210343" y="36506"/>
                </a:cubicBezTo>
                <a:close/>
                <a:moveTo>
                  <a:pt x="2276311" y="39452"/>
                </a:moveTo>
                <a:cubicBezTo>
                  <a:pt x="2275158" y="38748"/>
                  <a:pt x="2273941" y="38492"/>
                  <a:pt x="2272212" y="38492"/>
                </a:cubicBezTo>
                <a:cubicBezTo>
                  <a:pt x="2268113" y="38492"/>
                  <a:pt x="2263565" y="41630"/>
                  <a:pt x="2258378" y="48931"/>
                </a:cubicBezTo>
                <a:lnTo>
                  <a:pt x="2250308" y="87038"/>
                </a:lnTo>
                <a:lnTo>
                  <a:pt x="2237563" y="87038"/>
                </a:lnTo>
                <a:lnTo>
                  <a:pt x="2246017" y="47458"/>
                </a:lnTo>
                <a:cubicBezTo>
                  <a:pt x="2246978" y="43103"/>
                  <a:pt x="2247298" y="39836"/>
                  <a:pt x="2247298" y="37147"/>
                </a:cubicBezTo>
                <a:cubicBezTo>
                  <a:pt x="2247298" y="34713"/>
                  <a:pt x="2247042" y="32663"/>
                  <a:pt x="2246465" y="30806"/>
                </a:cubicBezTo>
                <a:lnTo>
                  <a:pt x="2258442" y="25874"/>
                </a:lnTo>
                <a:cubicBezTo>
                  <a:pt x="2259274" y="27860"/>
                  <a:pt x="2259723" y="30550"/>
                  <a:pt x="2259723" y="33240"/>
                </a:cubicBezTo>
                <a:cubicBezTo>
                  <a:pt x="2259723" y="34649"/>
                  <a:pt x="2259595" y="36058"/>
                  <a:pt x="2259402" y="37467"/>
                </a:cubicBezTo>
                <a:cubicBezTo>
                  <a:pt x="2264782" y="30678"/>
                  <a:pt x="2271379" y="26323"/>
                  <a:pt x="2277079" y="26323"/>
                </a:cubicBezTo>
                <a:cubicBezTo>
                  <a:pt x="2279193" y="26323"/>
                  <a:pt x="2280217" y="26579"/>
                  <a:pt x="2282011" y="27283"/>
                </a:cubicBezTo>
                <a:lnTo>
                  <a:pt x="2276375" y="39452"/>
                </a:lnTo>
                <a:close/>
                <a:moveTo>
                  <a:pt x="2334080" y="44640"/>
                </a:moveTo>
                <a:lnTo>
                  <a:pt x="2325049" y="87038"/>
                </a:lnTo>
                <a:lnTo>
                  <a:pt x="2312304" y="87038"/>
                </a:lnTo>
                <a:lnTo>
                  <a:pt x="2320630" y="47778"/>
                </a:lnTo>
                <a:cubicBezTo>
                  <a:pt x="2321206" y="45216"/>
                  <a:pt x="2321463" y="43295"/>
                  <a:pt x="2321463" y="42014"/>
                </a:cubicBezTo>
                <a:cubicBezTo>
                  <a:pt x="2321463" y="38620"/>
                  <a:pt x="2319926" y="37339"/>
                  <a:pt x="2316788" y="37339"/>
                </a:cubicBezTo>
                <a:cubicBezTo>
                  <a:pt x="2312560" y="37339"/>
                  <a:pt x="2306732" y="40285"/>
                  <a:pt x="2300520" y="48355"/>
                </a:cubicBezTo>
                <a:lnTo>
                  <a:pt x="2292322" y="87038"/>
                </a:lnTo>
                <a:lnTo>
                  <a:pt x="2279641" y="87038"/>
                </a:lnTo>
                <a:lnTo>
                  <a:pt x="2288287" y="46049"/>
                </a:lnTo>
                <a:cubicBezTo>
                  <a:pt x="2288992" y="42398"/>
                  <a:pt x="2289440" y="39516"/>
                  <a:pt x="2289440" y="37018"/>
                </a:cubicBezTo>
                <a:cubicBezTo>
                  <a:pt x="2289440" y="34777"/>
                  <a:pt x="2289120" y="32791"/>
                  <a:pt x="2288479" y="30806"/>
                </a:cubicBezTo>
                <a:lnTo>
                  <a:pt x="2300456" y="25874"/>
                </a:lnTo>
                <a:cubicBezTo>
                  <a:pt x="2301288" y="27732"/>
                  <a:pt x="2301865" y="30422"/>
                  <a:pt x="2301865" y="33240"/>
                </a:cubicBezTo>
                <a:cubicBezTo>
                  <a:pt x="2301865" y="34393"/>
                  <a:pt x="2301737" y="35673"/>
                  <a:pt x="2301545" y="37018"/>
                </a:cubicBezTo>
                <a:cubicBezTo>
                  <a:pt x="2307181" y="30230"/>
                  <a:pt x="2314674" y="26451"/>
                  <a:pt x="2322872" y="26451"/>
                </a:cubicBezTo>
                <a:cubicBezTo>
                  <a:pt x="2330237" y="26451"/>
                  <a:pt x="2334720" y="30998"/>
                  <a:pt x="2334720" y="38171"/>
                </a:cubicBezTo>
                <a:cubicBezTo>
                  <a:pt x="2334720" y="40157"/>
                  <a:pt x="2334592" y="42654"/>
                  <a:pt x="2334144" y="44640"/>
                </a:cubicBezTo>
                <a:close/>
                <a:moveTo>
                  <a:pt x="2392810" y="54439"/>
                </a:moveTo>
                <a:cubicBezTo>
                  <a:pt x="2387878" y="59242"/>
                  <a:pt x="2379808" y="61932"/>
                  <a:pt x="2367640" y="61932"/>
                </a:cubicBezTo>
                <a:cubicBezTo>
                  <a:pt x="2364373" y="61932"/>
                  <a:pt x="2361555" y="61484"/>
                  <a:pt x="2360467" y="61484"/>
                </a:cubicBezTo>
                <a:cubicBezTo>
                  <a:pt x="2360210" y="62637"/>
                  <a:pt x="2359762" y="65839"/>
                  <a:pt x="2359762" y="67696"/>
                </a:cubicBezTo>
                <a:cubicBezTo>
                  <a:pt x="2359762" y="75062"/>
                  <a:pt x="2364117" y="78584"/>
                  <a:pt x="2370522" y="78584"/>
                </a:cubicBezTo>
                <a:cubicBezTo>
                  <a:pt x="2376926" y="78584"/>
                  <a:pt x="2381794" y="76471"/>
                  <a:pt x="2387302" y="72116"/>
                </a:cubicBezTo>
                <a:lnTo>
                  <a:pt x="2391272" y="80057"/>
                </a:lnTo>
                <a:cubicBezTo>
                  <a:pt x="2384099" y="85821"/>
                  <a:pt x="2377118" y="88511"/>
                  <a:pt x="2367127" y="88511"/>
                </a:cubicBezTo>
                <a:cubicBezTo>
                  <a:pt x="2354446" y="88511"/>
                  <a:pt x="2346056" y="80890"/>
                  <a:pt x="2346056" y="66864"/>
                </a:cubicBezTo>
                <a:cubicBezTo>
                  <a:pt x="2346056" y="55015"/>
                  <a:pt x="2351180" y="42270"/>
                  <a:pt x="2359314" y="34393"/>
                </a:cubicBezTo>
                <a:cubicBezTo>
                  <a:pt x="2365142" y="28757"/>
                  <a:pt x="2371739" y="26323"/>
                  <a:pt x="2379360" y="26323"/>
                </a:cubicBezTo>
                <a:cubicBezTo>
                  <a:pt x="2390824" y="26323"/>
                  <a:pt x="2398125" y="31575"/>
                  <a:pt x="2398125" y="42142"/>
                </a:cubicBezTo>
                <a:cubicBezTo>
                  <a:pt x="2398125" y="46946"/>
                  <a:pt x="2396268" y="51173"/>
                  <a:pt x="2392874" y="54439"/>
                </a:cubicBezTo>
                <a:close/>
                <a:moveTo>
                  <a:pt x="2377695" y="35930"/>
                </a:moveTo>
                <a:cubicBezTo>
                  <a:pt x="2371034" y="35930"/>
                  <a:pt x="2365142" y="41181"/>
                  <a:pt x="2362580" y="52325"/>
                </a:cubicBezTo>
                <a:cubicBezTo>
                  <a:pt x="2363285" y="52325"/>
                  <a:pt x="2365718" y="52646"/>
                  <a:pt x="2367704" y="52646"/>
                </a:cubicBezTo>
                <a:cubicBezTo>
                  <a:pt x="2374877" y="52646"/>
                  <a:pt x="2379744" y="51621"/>
                  <a:pt x="2382562" y="48803"/>
                </a:cubicBezTo>
                <a:cubicBezTo>
                  <a:pt x="2384099" y="47266"/>
                  <a:pt x="2384996" y="45408"/>
                  <a:pt x="2384996" y="42975"/>
                </a:cubicBezTo>
                <a:cubicBezTo>
                  <a:pt x="2384996" y="39004"/>
                  <a:pt x="2383011" y="35930"/>
                  <a:pt x="2377631" y="35930"/>
                </a:cubicBezTo>
                <a:close/>
                <a:moveTo>
                  <a:pt x="2443085" y="39452"/>
                </a:moveTo>
                <a:cubicBezTo>
                  <a:pt x="2441933" y="38748"/>
                  <a:pt x="2440716" y="38492"/>
                  <a:pt x="2438987" y="38492"/>
                </a:cubicBezTo>
                <a:cubicBezTo>
                  <a:pt x="2434888" y="38492"/>
                  <a:pt x="2430340" y="41630"/>
                  <a:pt x="2425153" y="48931"/>
                </a:cubicBezTo>
                <a:lnTo>
                  <a:pt x="2417083" y="87038"/>
                </a:lnTo>
                <a:lnTo>
                  <a:pt x="2404338" y="87038"/>
                </a:lnTo>
                <a:lnTo>
                  <a:pt x="2412792" y="47458"/>
                </a:lnTo>
                <a:cubicBezTo>
                  <a:pt x="2413753" y="43103"/>
                  <a:pt x="2414073" y="39836"/>
                  <a:pt x="2414073" y="37147"/>
                </a:cubicBezTo>
                <a:cubicBezTo>
                  <a:pt x="2414073" y="34713"/>
                  <a:pt x="2413817" y="32663"/>
                  <a:pt x="2413240" y="30806"/>
                </a:cubicBezTo>
                <a:lnTo>
                  <a:pt x="2425217" y="25874"/>
                </a:lnTo>
                <a:cubicBezTo>
                  <a:pt x="2426049" y="27860"/>
                  <a:pt x="2426498" y="30550"/>
                  <a:pt x="2426498" y="33240"/>
                </a:cubicBezTo>
                <a:cubicBezTo>
                  <a:pt x="2426498" y="34649"/>
                  <a:pt x="2426370" y="36058"/>
                  <a:pt x="2426177" y="37467"/>
                </a:cubicBezTo>
                <a:cubicBezTo>
                  <a:pt x="2431557" y="30678"/>
                  <a:pt x="2438154" y="26323"/>
                  <a:pt x="2443854" y="26323"/>
                </a:cubicBezTo>
                <a:cubicBezTo>
                  <a:pt x="2445967" y="26323"/>
                  <a:pt x="2446992" y="26579"/>
                  <a:pt x="2448786" y="27283"/>
                </a:cubicBezTo>
                <a:lnTo>
                  <a:pt x="2443149" y="39452"/>
                </a:lnTo>
                <a:close/>
                <a:moveTo>
                  <a:pt x="2491504" y="39772"/>
                </a:moveTo>
                <a:cubicBezTo>
                  <a:pt x="2486572" y="36954"/>
                  <a:pt x="2482025" y="35673"/>
                  <a:pt x="2477350" y="35673"/>
                </a:cubicBezTo>
                <a:cubicBezTo>
                  <a:pt x="2471137" y="35673"/>
                  <a:pt x="2466590" y="38043"/>
                  <a:pt x="2466590" y="42911"/>
                </a:cubicBezTo>
                <a:cubicBezTo>
                  <a:pt x="2466590" y="46049"/>
                  <a:pt x="2468255" y="48034"/>
                  <a:pt x="2472931" y="49828"/>
                </a:cubicBezTo>
                <a:lnTo>
                  <a:pt x="2479976" y="52518"/>
                </a:lnTo>
                <a:cubicBezTo>
                  <a:pt x="2487213" y="55336"/>
                  <a:pt x="2492016" y="59563"/>
                  <a:pt x="2492016" y="66608"/>
                </a:cubicBezTo>
                <a:cubicBezTo>
                  <a:pt x="2492016" y="78776"/>
                  <a:pt x="2482025" y="88767"/>
                  <a:pt x="2464605" y="88767"/>
                </a:cubicBezTo>
                <a:cubicBezTo>
                  <a:pt x="2456407" y="88767"/>
                  <a:pt x="2448786" y="86398"/>
                  <a:pt x="2442701" y="82555"/>
                </a:cubicBezTo>
                <a:lnTo>
                  <a:pt x="2447825" y="73076"/>
                </a:lnTo>
                <a:cubicBezTo>
                  <a:pt x="2452756" y="76471"/>
                  <a:pt x="2459673" y="78904"/>
                  <a:pt x="2466334" y="78904"/>
                </a:cubicBezTo>
                <a:cubicBezTo>
                  <a:pt x="2472995" y="78904"/>
                  <a:pt x="2477670" y="75254"/>
                  <a:pt x="2477670" y="70322"/>
                </a:cubicBezTo>
                <a:cubicBezTo>
                  <a:pt x="2477670" y="66544"/>
                  <a:pt x="2475557" y="64686"/>
                  <a:pt x="2470177" y="62573"/>
                </a:cubicBezTo>
                <a:lnTo>
                  <a:pt x="2463388" y="60011"/>
                </a:lnTo>
                <a:cubicBezTo>
                  <a:pt x="2456343" y="57321"/>
                  <a:pt x="2452244" y="53222"/>
                  <a:pt x="2452244" y="45857"/>
                </a:cubicBezTo>
                <a:cubicBezTo>
                  <a:pt x="2452244" y="35545"/>
                  <a:pt x="2460826" y="25682"/>
                  <a:pt x="2478118" y="25682"/>
                </a:cubicBezTo>
                <a:cubicBezTo>
                  <a:pt x="2485163" y="25682"/>
                  <a:pt x="2491952" y="27796"/>
                  <a:pt x="2496628" y="30742"/>
                </a:cubicBezTo>
                <a:lnTo>
                  <a:pt x="2491504" y="39772"/>
                </a:lnTo>
                <a:close/>
              </a:path>
            </a:pathLst>
          </a:custGeom>
          <a:solidFill>
            <a:srgbClr val="FFFFFF"/>
          </a:solidFill>
          <a:ln w="0" cap="flat">
            <a:noFill/>
            <a:prstDash val="solid"/>
            <a:miter/>
          </a:ln>
        </p:spPr>
        <p:txBody>
          <a:bodyPr rtlCol="0" anchor="ctr"/>
          <a:lstStyle/>
          <a:p>
            <a:endParaRPr lang="en-AU"/>
          </a:p>
        </p:txBody>
      </p:sp>
    </p:spTree>
    <p:extLst>
      <p:ext uri="{BB962C8B-B14F-4D97-AF65-F5344CB8AC3E}">
        <p14:creationId xmlns:p14="http://schemas.microsoft.com/office/powerpoint/2010/main" val="2171459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municatin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21C8A7-B006-3A1C-257D-B9E0774C98A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9512" y="0"/>
            <a:ext cx="8964488" cy="3204000"/>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9A27EA93-D136-4167-8232-66BCAB03E412}"/>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a:extLst>
              <a:ext uri="{FF2B5EF4-FFF2-40B4-BE49-F238E27FC236}">
                <a16:creationId xmlns:a16="http://schemas.microsoft.com/office/drawing/2014/main" id="{472E54CB-05A2-F6AE-D3F2-12A0AB859F08}"/>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7">
            <a:extLst>
              <a:ext uri="{FF2B5EF4-FFF2-40B4-BE49-F238E27FC236}">
                <a16:creationId xmlns:a16="http://schemas.microsoft.com/office/drawing/2014/main" id="{34F1632D-3980-ABE0-4534-3016E431B2B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9928" y="291871"/>
            <a:ext cx="1439339" cy="246628"/>
          </a:xfrm>
          <a:prstGeom prst="rect">
            <a:avLst/>
          </a:prstGeom>
        </p:spPr>
      </p:pic>
      <p:sp>
        <p:nvSpPr>
          <p:cNvPr id="11" name="Freeform: Shape 10">
            <a:extLst>
              <a:ext uri="{FF2B5EF4-FFF2-40B4-BE49-F238E27FC236}">
                <a16:creationId xmlns:a16="http://schemas.microsoft.com/office/drawing/2014/main" id="{DFBF8171-6AF3-E49F-598D-41F575D9395A}"/>
              </a:ext>
            </a:extLst>
          </p:cNvPr>
          <p:cNvSpPr/>
          <p:nvPr/>
        </p:nvSpPr>
        <p:spPr>
          <a:xfrm>
            <a:off x="179513" y="643686"/>
            <a:ext cx="2718694" cy="211991"/>
          </a:xfrm>
          <a:custGeom>
            <a:avLst/>
            <a:gdLst>
              <a:gd name="connsiteX0" fmla="*/ 0 w 2664363"/>
              <a:gd name="connsiteY0" fmla="*/ 0 h 211991"/>
              <a:gd name="connsiteX1" fmla="*/ 2664363 w 2664363"/>
              <a:gd name="connsiteY1" fmla="*/ 0 h 211991"/>
              <a:gd name="connsiteX2" fmla="*/ 2664363 w 2664363"/>
              <a:gd name="connsiteY2" fmla="*/ 211991 h 211991"/>
              <a:gd name="connsiteX3" fmla="*/ 0 w 2664363"/>
              <a:gd name="connsiteY3" fmla="*/ 211991 h 211991"/>
            </a:gdLst>
            <a:ahLst/>
            <a:cxnLst>
              <a:cxn ang="0">
                <a:pos x="connsiteX0" y="connsiteY0"/>
              </a:cxn>
              <a:cxn ang="0">
                <a:pos x="connsiteX1" y="connsiteY1"/>
              </a:cxn>
              <a:cxn ang="0">
                <a:pos x="connsiteX2" y="connsiteY2"/>
              </a:cxn>
              <a:cxn ang="0">
                <a:pos x="connsiteX3" y="connsiteY3"/>
              </a:cxn>
            </a:cxnLst>
            <a:rect l="l" t="t" r="r" b="b"/>
            <a:pathLst>
              <a:path w="2664363" h="211991">
                <a:moveTo>
                  <a:pt x="0" y="0"/>
                </a:moveTo>
                <a:lnTo>
                  <a:pt x="2664363" y="0"/>
                </a:lnTo>
                <a:lnTo>
                  <a:pt x="2664363" y="211991"/>
                </a:lnTo>
                <a:lnTo>
                  <a:pt x="0" y="211991"/>
                </a:lnTo>
                <a:close/>
              </a:path>
            </a:pathLst>
          </a:custGeom>
          <a:solidFill>
            <a:srgbClr val="8E5E4F"/>
          </a:solidFill>
          <a:ln w="0"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1A9400A8-464B-8D91-65FB-B0DCF9A078F6}"/>
              </a:ext>
            </a:extLst>
          </p:cNvPr>
          <p:cNvSpPr/>
          <p:nvPr/>
        </p:nvSpPr>
        <p:spPr>
          <a:xfrm>
            <a:off x="319664" y="706835"/>
            <a:ext cx="2496627" cy="112464"/>
          </a:xfrm>
          <a:custGeom>
            <a:avLst/>
            <a:gdLst>
              <a:gd name="connsiteX0" fmla="*/ 55271 w 2496627"/>
              <a:gd name="connsiteY0" fmla="*/ 87038 h 112464"/>
              <a:gd name="connsiteX1" fmla="*/ 41309 w 2496627"/>
              <a:gd name="connsiteY1" fmla="*/ 87038 h 112464"/>
              <a:gd name="connsiteX2" fmla="*/ 30550 w 2496627"/>
              <a:gd name="connsiteY2" fmla="*/ 48034 h 112464"/>
              <a:gd name="connsiteX3" fmla="*/ 25170 w 2496627"/>
              <a:gd name="connsiteY3" fmla="*/ 24337 h 112464"/>
              <a:gd name="connsiteX4" fmla="*/ 21327 w 2496627"/>
              <a:gd name="connsiteY4" fmla="*/ 47074 h 112464"/>
              <a:gd name="connsiteX5" fmla="*/ 13386 w 2496627"/>
              <a:gd name="connsiteY5" fmla="*/ 87038 h 112464"/>
              <a:gd name="connsiteX6" fmla="*/ 0 w 2496627"/>
              <a:gd name="connsiteY6" fmla="*/ 87038 h 112464"/>
              <a:gd name="connsiteX7" fmla="*/ 17356 w 2496627"/>
              <a:gd name="connsiteY7" fmla="*/ 6084 h 112464"/>
              <a:gd name="connsiteX8" fmla="*/ 32215 w 2496627"/>
              <a:gd name="connsiteY8" fmla="*/ 6084 h 112464"/>
              <a:gd name="connsiteX9" fmla="*/ 44063 w 2496627"/>
              <a:gd name="connsiteY9" fmla="*/ 46882 h 112464"/>
              <a:gd name="connsiteX10" fmla="*/ 48162 w 2496627"/>
              <a:gd name="connsiteY10" fmla="*/ 67376 h 112464"/>
              <a:gd name="connsiteX11" fmla="*/ 51941 w 2496627"/>
              <a:gd name="connsiteY11" fmla="*/ 43935 h 112464"/>
              <a:gd name="connsiteX12" fmla="*/ 59562 w 2496627"/>
              <a:gd name="connsiteY12" fmla="*/ 6084 h 112464"/>
              <a:gd name="connsiteX13" fmla="*/ 72564 w 2496627"/>
              <a:gd name="connsiteY13" fmla="*/ 6084 h 112464"/>
              <a:gd name="connsiteX14" fmla="*/ 55335 w 2496627"/>
              <a:gd name="connsiteY14" fmla="*/ 87038 h 112464"/>
              <a:gd name="connsiteX15" fmla="*/ 123736 w 2496627"/>
              <a:gd name="connsiteY15" fmla="*/ 70386 h 112464"/>
              <a:gd name="connsiteX16" fmla="*/ 123032 w 2496627"/>
              <a:gd name="connsiteY16" fmla="*/ 76214 h 112464"/>
              <a:gd name="connsiteX17" fmla="*/ 125145 w 2496627"/>
              <a:gd name="connsiteY17" fmla="*/ 83580 h 112464"/>
              <a:gd name="connsiteX18" fmla="*/ 114386 w 2496627"/>
              <a:gd name="connsiteY18" fmla="*/ 89216 h 112464"/>
              <a:gd name="connsiteX19" fmla="*/ 110863 w 2496627"/>
              <a:gd name="connsiteY19" fmla="*/ 79481 h 112464"/>
              <a:gd name="connsiteX20" fmla="*/ 110863 w 2496627"/>
              <a:gd name="connsiteY20" fmla="*/ 79032 h 112464"/>
              <a:gd name="connsiteX21" fmla="*/ 91393 w 2496627"/>
              <a:gd name="connsiteY21" fmla="*/ 88767 h 112464"/>
              <a:gd name="connsiteX22" fmla="*/ 77815 w 2496627"/>
              <a:gd name="connsiteY22" fmla="*/ 76727 h 112464"/>
              <a:gd name="connsiteX23" fmla="*/ 78840 w 2496627"/>
              <a:gd name="connsiteY23" fmla="*/ 67696 h 112464"/>
              <a:gd name="connsiteX24" fmla="*/ 87038 w 2496627"/>
              <a:gd name="connsiteY24" fmla="*/ 28821 h 112464"/>
              <a:gd name="connsiteX25" fmla="*/ 100295 w 2496627"/>
              <a:gd name="connsiteY25" fmla="*/ 26387 h 112464"/>
              <a:gd name="connsiteX26" fmla="*/ 92098 w 2496627"/>
              <a:gd name="connsiteY26" fmla="*/ 65263 h 112464"/>
              <a:gd name="connsiteX27" fmla="*/ 90945 w 2496627"/>
              <a:gd name="connsiteY27" fmla="*/ 73140 h 112464"/>
              <a:gd name="connsiteX28" fmla="*/ 95620 w 2496627"/>
              <a:gd name="connsiteY28" fmla="*/ 78776 h 112464"/>
              <a:gd name="connsiteX29" fmla="*/ 111888 w 2496627"/>
              <a:gd name="connsiteY29" fmla="*/ 67184 h 112464"/>
              <a:gd name="connsiteX30" fmla="*/ 120086 w 2496627"/>
              <a:gd name="connsiteY30" fmla="*/ 29077 h 112464"/>
              <a:gd name="connsiteX31" fmla="*/ 133087 w 2496627"/>
              <a:gd name="connsiteY31" fmla="*/ 26643 h 112464"/>
              <a:gd name="connsiteX32" fmla="*/ 123736 w 2496627"/>
              <a:gd name="connsiteY32" fmla="*/ 70450 h 112464"/>
              <a:gd name="connsiteX33" fmla="*/ 179072 w 2496627"/>
              <a:gd name="connsiteY33" fmla="*/ 39452 h 112464"/>
              <a:gd name="connsiteX34" fmla="*/ 174973 w 2496627"/>
              <a:gd name="connsiteY34" fmla="*/ 38492 h 112464"/>
              <a:gd name="connsiteX35" fmla="*/ 161139 w 2496627"/>
              <a:gd name="connsiteY35" fmla="*/ 48931 h 112464"/>
              <a:gd name="connsiteX36" fmla="*/ 153069 w 2496627"/>
              <a:gd name="connsiteY36" fmla="*/ 87038 h 112464"/>
              <a:gd name="connsiteX37" fmla="*/ 140324 w 2496627"/>
              <a:gd name="connsiteY37" fmla="*/ 87038 h 112464"/>
              <a:gd name="connsiteX38" fmla="*/ 148778 w 2496627"/>
              <a:gd name="connsiteY38" fmla="*/ 47458 h 112464"/>
              <a:gd name="connsiteX39" fmla="*/ 150059 w 2496627"/>
              <a:gd name="connsiteY39" fmla="*/ 37147 h 112464"/>
              <a:gd name="connsiteX40" fmla="*/ 149226 w 2496627"/>
              <a:gd name="connsiteY40" fmla="*/ 30806 h 112464"/>
              <a:gd name="connsiteX41" fmla="*/ 161203 w 2496627"/>
              <a:gd name="connsiteY41" fmla="*/ 25874 h 112464"/>
              <a:gd name="connsiteX42" fmla="*/ 162484 w 2496627"/>
              <a:gd name="connsiteY42" fmla="*/ 33240 h 112464"/>
              <a:gd name="connsiteX43" fmla="*/ 162164 w 2496627"/>
              <a:gd name="connsiteY43" fmla="*/ 37467 h 112464"/>
              <a:gd name="connsiteX44" fmla="*/ 179840 w 2496627"/>
              <a:gd name="connsiteY44" fmla="*/ 26323 h 112464"/>
              <a:gd name="connsiteX45" fmla="*/ 184772 w 2496627"/>
              <a:gd name="connsiteY45" fmla="*/ 27283 h 112464"/>
              <a:gd name="connsiteX46" fmla="*/ 179136 w 2496627"/>
              <a:gd name="connsiteY46" fmla="*/ 39452 h 112464"/>
              <a:gd name="connsiteX47" fmla="*/ 218780 w 2496627"/>
              <a:gd name="connsiteY47" fmla="*/ 36890 h 112464"/>
              <a:gd name="connsiteX48" fmla="*/ 207444 w 2496627"/>
              <a:gd name="connsiteY48" fmla="*/ 36890 h 112464"/>
              <a:gd name="connsiteX49" fmla="*/ 200783 w 2496627"/>
              <a:gd name="connsiteY49" fmla="*/ 68785 h 112464"/>
              <a:gd name="connsiteX50" fmla="*/ 200079 w 2496627"/>
              <a:gd name="connsiteY50" fmla="*/ 74549 h 112464"/>
              <a:gd name="connsiteX51" fmla="*/ 205587 w 2496627"/>
              <a:gd name="connsiteY51" fmla="*/ 79481 h 112464"/>
              <a:gd name="connsiteX52" fmla="*/ 211543 w 2496627"/>
              <a:gd name="connsiteY52" fmla="*/ 78328 h 112464"/>
              <a:gd name="connsiteX53" fmla="*/ 211543 w 2496627"/>
              <a:gd name="connsiteY53" fmla="*/ 86270 h 112464"/>
              <a:gd name="connsiteX54" fmla="*/ 199246 w 2496627"/>
              <a:gd name="connsiteY54" fmla="*/ 88703 h 112464"/>
              <a:gd name="connsiteX55" fmla="*/ 186821 w 2496627"/>
              <a:gd name="connsiteY55" fmla="*/ 78712 h 112464"/>
              <a:gd name="connsiteX56" fmla="*/ 187654 w 2496627"/>
              <a:gd name="connsiteY56" fmla="*/ 70642 h 112464"/>
              <a:gd name="connsiteX57" fmla="*/ 194827 w 2496627"/>
              <a:gd name="connsiteY57" fmla="*/ 36890 h 112464"/>
              <a:gd name="connsiteX58" fmla="*/ 188166 w 2496627"/>
              <a:gd name="connsiteY58" fmla="*/ 36890 h 112464"/>
              <a:gd name="connsiteX59" fmla="*/ 190023 w 2496627"/>
              <a:gd name="connsiteY59" fmla="*/ 27732 h 112464"/>
              <a:gd name="connsiteX60" fmla="*/ 196684 w 2496627"/>
              <a:gd name="connsiteY60" fmla="*/ 27732 h 112464"/>
              <a:gd name="connsiteX61" fmla="*/ 200527 w 2496627"/>
              <a:gd name="connsiteY61" fmla="*/ 13322 h 112464"/>
              <a:gd name="connsiteX62" fmla="*/ 214233 w 2496627"/>
              <a:gd name="connsiteY62" fmla="*/ 10183 h 112464"/>
              <a:gd name="connsiteX63" fmla="*/ 209429 w 2496627"/>
              <a:gd name="connsiteY63" fmla="*/ 27732 h 112464"/>
              <a:gd name="connsiteX64" fmla="*/ 223583 w 2496627"/>
              <a:gd name="connsiteY64" fmla="*/ 27732 h 112464"/>
              <a:gd name="connsiteX65" fmla="*/ 218780 w 2496627"/>
              <a:gd name="connsiteY65" fmla="*/ 36890 h 112464"/>
              <a:gd name="connsiteX66" fmla="*/ 268736 w 2496627"/>
              <a:gd name="connsiteY66" fmla="*/ 70386 h 112464"/>
              <a:gd name="connsiteX67" fmla="*/ 268031 w 2496627"/>
              <a:gd name="connsiteY67" fmla="*/ 76214 h 112464"/>
              <a:gd name="connsiteX68" fmla="*/ 270145 w 2496627"/>
              <a:gd name="connsiteY68" fmla="*/ 83580 h 112464"/>
              <a:gd name="connsiteX69" fmla="*/ 259385 w 2496627"/>
              <a:gd name="connsiteY69" fmla="*/ 89216 h 112464"/>
              <a:gd name="connsiteX70" fmla="*/ 255862 w 2496627"/>
              <a:gd name="connsiteY70" fmla="*/ 79481 h 112464"/>
              <a:gd name="connsiteX71" fmla="*/ 255862 w 2496627"/>
              <a:gd name="connsiteY71" fmla="*/ 79032 h 112464"/>
              <a:gd name="connsiteX72" fmla="*/ 236393 w 2496627"/>
              <a:gd name="connsiteY72" fmla="*/ 88767 h 112464"/>
              <a:gd name="connsiteX73" fmla="*/ 222815 w 2496627"/>
              <a:gd name="connsiteY73" fmla="*/ 76727 h 112464"/>
              <a:gd name="connsiteX74" fmla="*/ 223840 w 2496627"/>
              <a:gd name="connsiteY74" fmla="*/ 67696 h 112464"/>
              <a:gd name="connsiteX75" fmla="*/ 232037 w 2496627"/>
              <a:gd name="connsiteY75" fmla="*/ 28821 h 112464"/>
              <a:gd name="connsiteX76" fmla="*/ 245295 w 2496627"/>
              <a:gd name="connsiteY76" fmla="*/ 26387 h 112464"/>
              <a:gd name="connsiteX77" fmla="*/ 237097 w 2496627"/>
              <a:gd name="connsiteY77" fmla="*/ 65263 h 112464"/>
              <a:gd name="connsiteX78" fmla="*/ 235944 w 2496627"/>
              <a:gd name="connsiteY78" fmla="*/ 73140 h 112464"/>
              <a:gd name="connsiteX79" fmla="*/ 240620 w 2496627"/>
              <a:gd name="connsiteY79" fmla="*/ 78776 h 112464"/>
              <a:gd name="connsiteX80" fmla="*/ 256887 w 2496627"/>
              <a:gd name="connsiteY80" fmla="*/ 67184 h 112464"/>
              <a:gd name="connsiteX81" fmla="*/ 265085 w 2496627"/>
              <a:gd name="connsiteY81" fmla="*/ 29077 h 112464"/>
              <a:gd name="connsiteX82" fmla="*/ 278086 w 2496627"/>
              <a:gd name="connsiteY82" fmla="*/ 26643 h 112464"/>
              <a:gd name="connsiteX83" fmla="*/ 268736 w 2496627"/>
              <a:gd name="connsiteY83" fmla="*/ 70450 h 112464"/>
              <a:gd name="connsiteX84" fmla="*/ 324007 w 2496627"/>
              <a:gd name="connsiteY84" fmla="*/ 39452 h 112464"/>
              <a:gd name="connsiteX85" fmla="*/ 319908 w 2496627"/>
              <a:gd name="connsiteY85" fmla="*/ 38492 h 112464"/>
              <a:gd name="connsiteX86" fmla="*/ 306074 w 2496627"/>
              <a:gd name="connsiteY86" fmla="*/ 48931 h 112464"/>
              <a:gd name="connsiteX87" fmla="*/ 298004 w 2496627"/>
              <a:gd name="connsiteY87" fmla="*/ 87038 h 112464"/>
              <a:gd name="connsiteX88" fmla="*/ 285259 w 2496627"/>
              <a:gd name="connsiteY88" fmla="*/ 87038 h 112464"/>
              <a:gd name="connsiteX89" fmla="*/ 293713 w 2496627"/>
              <a:gd name="connsiteY89" fmla="*/ 47458 h 112464"/>
              <a:gd name="connsiteX90" fmla="*/ 294994 w 2496627"/>
              <a:gd name="connsiteY90" fmla="*/ 37147 h 112464"/>
              <a:gd name="connsiteX91" fmla="*/ 294162 w 2496627"/>
              <a:gd name="connsiteY91" fmla="*/ 30806 h 112464"/>
              <a:gd name="connsiteX92" fmla="*/ 306138 w 2496627"/>
              <a:gd name="connsiteY92" fmla="*/ 25874 h 112464"/>
              <a:gd name="connsiteX93" fmla="*/ 307419 w 2496627"/>
              <a:gd name="connsiteY93" fmla="*/ 33240 h 112464"/>
              <a:gd name="connsiteX94" fmla="*/ 307099 w 2496627"/>
              <a:gd name="connsiteY94" fmla="*/ 37467 h 112464"/>
              <a:gd name="connsiteX95" fmla="*/ 324776 w 2496627"/>
              <a:gd name="connsiteY95" fmla="*/ 26323 h 112464"/>
              <a:gd name="connsiteX96" fmla="*/ 329707 w 2496627"/>
              <a:gd name="connsiteY96" fmla="*/ 27283 h 112464"/>
              <a:gd name="connsiteX97" fmla="*/ 324071 w 2496627"/>
              <a:gd name="connsiteY97" fmla="*/ 39452 h 112464"/>
              <a:gd name="connsiteX98" fmla="*/ 340915 w 2496627"/>
              <a:gd name="connsiteY98" fmla="*/ 87038 h 112464"/>
              <a:gd name="connsiteX99" fmla="*/ 327786 w 2496627"/>
              <a:gd name="connsiteY99" fmla="*/ 87038 h 112464"/>
              <a:gd name="connsiteX100" fmla="*/ 340210 w 2496627"/>
              <a:gd name="connsiteY100" fmla="*/ 28436 h 112464"/>
              <a:gd name="connsiteX101" fmla="*/ 353660 w 2496627"/>
              <a:gd name="connsiteY101" fmla="*/ 26451 h 112464"/>
              <a:gd name="connsiteX102" fmla="*/ 340915 w 2496627"/>
              <a:gd name="connsiteY102" fmla="*/ 87038 h 112464"/>
              <a:gd name="connsiteX103" fmla="*/ 350650 w 2496627"/>
              <a:gd name="connsiteY103" fmla="*/ 19150 h 112464"/>
              <a:gd name="connsiteX104" fmla="*/ 342068 w 2496627"/>
              <a:gd name="connsiteY104" fmla="*/ 10568 h 112464"/>
              <a:gd name="connsiteX105" fmla="*/ 350714 w 2496627"/>
              <a:gd name="connsiteY105" fmla="*/ 1921 h 112464"/>
              <a:gd name="connsiteX106" fmla="*/ 359168 w 2496627"/>
              <a:gd name="connsiteY106" fmla="*/ 10504 h 112464"/>
              <a:gd name="connsiteX107" fmla="*/ 350586 w 2496627"/>
              <a:gd name="connsiteY107" fmla="*/ 19150 h 112464"/>
              <a:gd name="connsiteX108" fmla="*/ 414952 w 2496627"/>
              <a:gd name="connsiteY108" fmla="*/ 44640 h 112464"/>
              <a:gd name="connsiteX109" fmla="*/ 405921 w 2496627"/>
              <a:gd name="connsiteY109" fmla="*/ 87038 h 112464"/>
              <a:gd name="connsiteX110" fmla="*/ 393176 w 2496627"/>
              <a:gd name="connsiteY110" fmla="*/ 87038 h 112464"/>
              <a:gd name="connsiteX111" fmla="*/ 401502 w 2496627"/>
              <a:gd name="connsiteY111" fmla="*/ 47778 h 112464"/>
              <a:gd name="connsiteX112" fmla="*/ 402335 w 2496627"/>
              <a:gd name="connsiteY112" fmla="*/ 42014 h 112464"/>
              <a:gd name="connsiteX113" fmla="*/ 397659 w 2496627"/>
              <a:gd name="connsiteY113" fmla="*/ 37339 h 112464"/>
              <a:gd name="connsiteX114" fmla="*/ 381392 w 2496627"/>
              <a:gd name="connsiteY114" fmla="*/ 48355 h 112464"/>
              <a:gd name="connsiteX115" fmla="*/ 373194 w 2496627"/>
              <a:gd name="connsiteY115" fmla="*/ 87038 h 112464"/>
              <a:gd name="connsiteX116" fmla="*/ 360513 w 2496627"/>
              <a:gd name="connsiteY116" fmla="*/ 87038 h 112464"/>
              <a:gd name="connsiteX117" fmla="*/ 369159 w 2496627"/>
              <a:gd name="connsiteY117" fmla="*/ 46049 h 112464"/>
              <a:gd name="connsiteX118" fmla="*/ 370312 w 2496627"/>
              <a:gd name="connsiteY118" fmla="*/ 37018 h 112464"/>
              <a:gd name="connsiteX119" fmla="*/ 369351 w 2496627"/>
              <a:gd name="connsiteY119" fmla="*/ 30806 h 112464"/>
              <a:gd name="connsiteX120" fmla="*/ 381328 w 2496627"/>
              <a:gd name="connsiteY120" fmla="*/ 25874 h 112464"/>
              <a:gd name="connsiteX121" fmla="*/ 382737 w 2496627"/>
              <a:gd name="connsiteY121" fmla="*/ 33240 h 112464"/>
              <a:gd name="connsiteX122" fmla="*/ 382417 w 2496627"/>
              <a:gd name="connsiteY122" fmla="*/ 37018 h 112464"/>
              <a:gd name="connsiteX123" fmla="*/ 403744 w 2496627"/>
              <a:gd name="connsiteY123" fmla="*/ 26451 h 112464"/>
              <a:gd name="connsiteX124" fmla="*/ 415592 w 2496627"/>
              <a:gd name="connsiteY124" fmla="*/ 38171 h 112464"/>
              <a:gd name="connsiteX125" fmla="*/ 415016 w 2496627"/>
              <a:gd name="connsiteY125" fmla="*/ 44640 h 112464"/>
              <a:gd name="connsiteX126" fmla="*/ 481559 w 2496627"/>
              <a:gd name="connsiteY126" fmla="*/ 40733 h 112464"/>
              <a:gd name="connsiteX127" fmla="*/ 475347 w 2496627"/>
              <a:gd name="connsiteY127" fmla="*/ 69682 h 112464"/>
              <a:gd name="connsiteX128" fmla="*/ 471504 w 2496627"/>
              <a:gd name="connsiteY128" fmla="*/ 89856 h 112464"/>
              <a:gd name="connsiteX129" fmla="*/ 440314 w 2496627"/>
              <a:gd name="connsiteY129" fmla="*/ 111888 h 112464"/>
              <a:gd name="connsiteX130" fmla="*/ 419563 w 2496627"/>
              <a:gd name="connsiteY130" fmla="*/ 106636 h 112464"/>
              <a:gd name="connsiteX131" fmla="*/ 424046 w 2496627"/>
              <a:gd name="connsiteY131" fmla="*/ 97478 h 112464"/>
              <a:gd name="connsiteX132" fmla="*/ 441403 w 2496627"/>
              <a:gd name="connsiteY132" fmla="*/ 101961 h 112464"/>
              <a:gd name="connsiteX133" fmla="*/ 458631 w 2496627"/>
              <a:gd name="connsiteY133" fmla="*/ 89920 h 112464"/>
              <a:gd name="connsiteX134" fmla="*/ 460744 w 2496627"/>
              <a:gd name="connsiteY134" fmla="*/ 81274 h 112464"/>
              <a:gd name="connsiteX135" fmla="*/ 444477 w 2496627"/>
              <a:gd name="connsiteY135" fmla="*/ 88447 h 112464"/>
              <a:gd name="connsiteX136" fmla="*/ 426992 w 2496627"/>
              <a:gd name="connsiteY136" fmla="*/ 68273 h 112464"/>
              <a:gd name="connsiteX137" fmla="*/ 440250 w 2496627"/>
              <a:gd name="connsiteY137" fmla="*/ 34969 h 112464"/>
              <a:gd name="connsiteX138" fmla="*/ 462410 w 2496627"/>
              <a:gd name="connsiteY138" fmla="*/ 26323 h 112464"/>
              <a:gd name="connsiteX139" fmla="*/ 484313 w 2496627"/>
              <a:gd name="connsiteY139" fmla="*/ 30870 h 112464"/>
              <a:gd name="connsiteX140" fmla="*/ 481623 w 2496627"/>
              <a:gd name="connsiteY140" fmla="*/ 40861 h 112464"/>
              <a:gd name="connsiteX141" fmla="*/ 461257 w 2496627"/>
              <a:gd name="connsiteY141" fmla="*/ 36762 h 112464"/>
              <a:gd name="connsiteX142" fmla="*/ 449088 w 2496627"/>
              <a:gd name="connsiteY142" fmla="*/ 42270 h 112464"/>
              <a:gd name="connsiteX143" fmla="*/ 440506 w 2496627"/>
              <a:gd name="connsiteY143" fmla="*/ 67824 h 112464"/>
              <a:gd name="connsiteX144" fmla="*/ 448256 w 2496627"/>
              <a:gd name="connsiteY144" fmla="*/ 78136 h 112464"/>
              <a:gd name="connsiteX145" fmla="*/ 462922 w 2496627"/>
              <a:gd name="connsiteY145" fmla="*/ 67568 h 112464"/>
              <a:gd name="connsiteX146" fmla="*/ 469262 w 2496627"/>
              <a:gd name="connsiteY146" fmla="*/ 38363 h 112464"/>
              <a:gd name="connsiteX147" fmla="*/ 461321 w 2496627"/>
              <a:gd name="connsiteY147" fmla="*/ 36698 h 112464"/>
              <a:gd name="connsiteX148" fmla="*/ 561488 w 2496627"/>
              <a:gd name="connsiteY148" fmla="*/ 40989 h 112464"/>
              <a:gd name="connsiteX149" fmla="*/ 551305 w 2496627"/>
              <a:gd name="connsiteY149" fmla="*/ 36634 h 112464"/>
              <a:gd name="connsiteX150" fmla="*/ 541698 w 2496627"/>
              <a:gd name="connsiteY150" fmla="*/ 41438 h 112464"/>
              <a:gd name="connsiteX151" fmla="*/ 533500 w 2496627"/>
              <a:gd name="connsiteY151" fmla="*/ 68145 h 112464"/>
              <a:gd name="connsiteX152" fmla="*/ 542275 w 2496627"/>
              <a:gd name="connsiteY152" fmla="*/ 78712 h 112464"/>
              <a:gd name="connsiteX153" fmla="*/ 555724 w 2496627"/>
              <a:gd name="connsiteY153" fmla="*/ 72500 h 112464"/>
              <a:gd name="connsiteX154" fmla="*/ 560399 w 2496627"/>
              <a:gd name="connsiteY154" fmla="*/ 80570 h 112464"/>
              <a:gd name="connsiteX155" fmla="*/ 539457 w 2496627"/>
              <a:gd name="connsiteY155" fmla="*/ 88447 h 112464"/>
              <a:gd name="connsiteX156" fmla="*/ 519538 w 2496627"/>
              <a:gd name="connsiteY156" fmla="*/ 68145 h 112464"/>
              <a:gd name="connsiteX157" fmla="*/ 534653 w 2496627"/>
              <a:gd name="connsiteY157" fmla="*/ 32984 h 112464"/>
              <a:gd name="connsiteX158" fmla="*/ 553418 w 2496627"/>
              <a:gd name="connsiteY158" fmla="*/ 26067 h 112464"/>
              <a:gd name="connsiteX159" fmla="*/ 568533 w 2496627"/>
              <a:gd name="connsiteY159" fmla="*/ 32279 h 112464"/>
              <a:gd name="connsiteX160" fmla="*/ 561488 w 2496627"/>
              <a:gd name="connsiteY160" fmla="*/ 40925 h 112464"/>
              <a:gd name="connsiteX161" fmla="*/ 590437 w 2496627"/>
              <a:gd name="connsiteY161" fmla="*/ 88447 h 112464"/>
              <a:gd name="connsiteX162" fmla="*/ 569814 w 2496627"/>
              <a:gd name="connsiteY162" fmla="*/ 67248 h 112464"/>
              <a:gd name="connsiteX163" fmla="*/ 603438 w 2496627"/>
              <a:gd name="connsiteY163" fmla="*/ 26323 h 112464"/>
              <a:gd name="connsiteX164" fmla="*/ 624381 w 2496627"/>
              <a:gd name="connsiteY164" fmla="*/ 47202 h 112464"/>
              <a:gd name="connsiteX165" fmla="*/ 590373 w 2496627"/>
              <a:gd name="connsiteY165" fmla="*/ 88447 h 112464"/>
              <a:gd name="connsiteX166" fmla="*/ 601453 w 2496627"/>
              <a:gd name="connsiteY166" fmla="*/ 36186 h 112464"/>
              <a:gd name="connsiteX167" fmla="*/ 583648 w 2496627"/>
              <a:gd name="connsiteY167" fmla="*/ 68401 h 112464"/>
              <a:gd name="connsiteX168" fmla="*/ 592807 w 2496627"/>
              <a:gd name="connsiteY168" fmla="*/ 78712 h 112464"/>
              <a:gd name="connsiteX169" fmla="*/ 610483 w 2496627"/>
              <a:gd name="connsiteY169" fmla="*/ 46753 h 112464"/>
              <a:gd name="connsiteX170" fmla="*/ 601453 w 2496627"/>
              <a:gd name="connsiteY170" fmla="*/ 36186 h 112464"/>
              <a:gd name="connsiteX171" fmla="*/ 688171 w 2496627"/>
              <a:gd name="connsiteY171" fmla="*/ 44640 h 112464"/>
              <a:gd name="connsiteX172" fmla="*/ 679140 w 2496627"/>
              <a:gd name="connsiteY172" fmla="*/ 87038 h 112464"/>
              <a:gd name="connsiteX173" fmla="*/ 666395 w 2496627"/>
              <a:gd name="connsiteY173" fmla="*/ 87038 h 112464"/>
              <a:gd name="connsiteX174" fmla="*/ 674721 w 2496627"/>
              <a:gd name="connsiteY174" fmla="*/ 47778 h 112464"/>
              <a:gd name="connsiteX175" fmla="*/ 675554 w 2496627"/>
              <a:gd name="connsiteY175" fmla="*/ 42014 h 112464"/>
              <a:gd name="connsiteX176" fmla="*/ 670878 w 2496627"/>
              <a:gd name="connsiteY176" fmla="*/ 37339 h 112464"/>
              <a:gd name="connsiteX177" fmla="*/ 654611 w 2496627"/>
              <a:gd name="connsiteY177" fmla="*/ 48355 h 112464"/>
              <a:gd name="connsiteX178" fmla="*/ 646413 w 2496627"/>
              <a:gd name="connsiteY178" fmla="*/ 87038 h 112464"/>
              <a:gd name="connsiteX179" fmla="*/ 633732 w 2496627"/>
              <a:gd name="connsiteY179" fmla="*/ 87038 h 112464"/>
              <a:gd name="connsiteX180" fmla="*/ 642378 w 2496627"/>
              <a:gd name="connsiteY180" fmla="*/ 46049 h 112464"/>
              <a:gd name="connsiteX181" fmla="*/ 643531 w 2496627"/>
              <a:gd name="connsiteY181" fmla="*/ 37018 h 112464"/>
              <a:gd name="connsiteX182" fmla="*/ 642570 w 2496627"/>
              <a:gd name="connsiteY182" fmla="*/ 30806 h 112464"/>
              <a:gd name="connsiteX183" fmla="*/ 654547 w 2496627"/>
              <a:gd name="connsiteY183" fmla="*/ 25874 h 112464"/>
              <a:gd name="connsiteX184" fmla="*/ 655956 w 2496627"/>
              <a:gd name="connsiteY184" fmla="*/ 33240 h 112464"/>
              <a:gd name="connsiteX185" fmla="*/ 655635 w 2496627"/>
              <a:gd name="connsiteY185" fmla="*/ 37018 h 112464"/>
              <a:gd name="connsiteX186" fmla="*/ 676963 w 2496627"/>
              <a:gd name="connsiteY186" fmla="*/ 26451 h 112464"/>
              <a:gd name="connsiteX187" fmla="*/ 688811 w 2496627"/>
              <a:gd name="connsiteY187" fmla="*/ 38171 h 112464"/>
              <a:gd name="connsiteX188" fmla="*/ 688235 w 2496627"/>
              <a:gd name="connsiteY188" fmla="*/ 44640 h 112464"/>
              <a:gd name="connsiteX189" fmla="*/ 747028 w 2496627"/>
              <a:gd name="connsiteY189" fmla="*/ 87038 h 112464"/>
              <a:gd name="connsiteX190" fmla="*/ 733899 w 2496627"/>
              <a:gd name="connsiteY190" fmla="*/ 87038 h 112464"/>
              <a:gd name="connsiteX191" fmla="*/ 744531 w 2496627"/>
              <a:gd name="connsiteY191" fmla="*/ 36890 h 112464"/>
              <a:gd name="connsiteX192" fmla="*/ 722499 w 2496627"/>
              <a:gd name="connsiteY192" fmla="*/ 36890 h 112464"/>
              <a:gd name="connsiteX193" fmla="*/ 712508 w 2496627"/>
              <a:gd name="connsiteY193" fmla="*/ 87743 h 112464"/>
              <a:gd name="connsiteX194" fmla="*/ 700083 w 2496627"/>
              <a:gd name="connsiteY194" fmla="*/ 112464 h 112464"/>
              <a:gd name="connsiteX195" fmla="*/ 691437 w 2496627"/>
              <a:gd name="connsiteY195" fmla="*/ 105804 h 112464"/>
              <a:gd name="connsiteX196" fmla="*/ 699891 w 2496627"/>
              <a:gd name="connsiteY196" fmla="*/ 87422 h 112464"/>
              <a:gd name="connsiteX197" fmla="*/ 709882 w 2496627"/>
              <a:gd name="connsiteY197" fmla="*/ 36890 h 112464"/>
              <a:gd name="connsiteX198" fmla="*/ 703926 w 2496627"/>
              <a:gd name="connsiteY198" fmla="*/ 36890 h 112464"/>
              <a:gd name="connsiteX199" fmla="*/ 705911 w 2496627"/>
              <a:gd name="connsiteY199" fmla="*/ 27732 h 112464"/>
              <a:gd name="connsiteX200" fmla="*/ 711675 w 2496627"/>
              <a:gd name="connsiteY200" fmla="*/ 27732 h 112464"/>
              <a:gd name="connsiteX201" fmla="*/ 713212 w 2496627"/>
              <a:gd name="connsiteY201" fmla="*/ 19662 h 112464"/>
              <a:gd name="connsiteX202" fmla="*/ 723204 w 2496627"/>
              <a:gd name="connsiteY202" fmla="*/ 3843 h 112464"/>
              <a:gd name="connsiteX203" fmla="*/ 735052 w 2496627"/>
              <a:gd name="connsiteY203" fmla="*/ 1025 h 112464"/>
              <a:gd name="connsiteX204" fmla="*/ 747221 w 2496627"/>
              <a:gd name="connsiteY204" fmla="*/ 3971 h 112464"/>
              <a:gd name="connsiteX205" fmla="*/ 741969 w 2496627"/>
              <a:gd name="connsiteY205" fmla="*/ 12425 h 112464"/>
              <a:gd name="connsiteX206" fmla="*/ 734796 w 2496627"/>
              <a:gd name="connsiteY206" fmla="*/ 10696 h 112464"/>
              <a:gd name="connsiteX207" fmla="*/ 725893 w 2496627"/>
              <a:gd name="connsiteY207" fmla="*/ 19022 h 112464"/>
              <a:gd name="connsiteX208" fmla="*/ 724228 w 2496627"/>
              <a:gd name="connsiteY208" fmla="*/ 27796 h 112464"/>
              <a:gd name="connsiteX209" fmla="*/ 759645 w 2496627"/>
              <a:gd name="connsiteY209" fmla="*/ 27796 h 112464"/>
              <a:gd name="connsiteX210" fmla="*/ 747093 w 2496627"/>
              <a:gd name="connsiteY210" fmla="*/ 87102 h 112464"/>
              <a:gd name="connsiteX211" fmla="*/ 756763 w 2496627"/>
              <a:gd name="connsiteY211" fmla="*/ 19150 h 112464"/>
              <a:gd name="connsiteX212" fmla="*/ 748181 w 2496627"/>
              <a:gd name="connsiteY212" fmla="*/ 10568 h 112464"/>
              <a:gd name="connsiteX213" fmla="*/ 756828 w 2496627"/>
              <a:gd name="connsiteY213" fmla="*/ 1921 h 112464"/>
              <a:gd name="connsiteX214" fmla="*/ 765410 w 2496627"/>
              <a:gd name="connsiteY214" fmla="*/ 10504 h 112464"/>
              <a:gd name="connsiteX215" fmla="*/ 756763 w 2496627"/>
              <a:gd name="connsiteY215" fmla="*/ 19150 h 112464"/>
              <a:gd name="connsiteX216" fmla="*/ 816774 w 2496627"/>
              <a:gd name="connsiteY216" fmla="*/ 66415 h 112464"/>
              <a:gd name="connsiteX217" fmla="*/ 814917 w 2496627"/>
              <a:gd name="connsiteY217" fmla="*/ 79801 h 112464"/>
              <a:gd name="connsiteX218" fmla="*/ 816198 w 2496627"/>
              <a:gd name="connsiteY218" fmla="*/ 85565 h 112464"/>
              <a:gd name="connsiteX219" fmla="*/ 805182 w 2496627"/>
              <a:gd name="connsiteY219" fmla="*/ 88127 h 112464"/>
              <a:gd name="connsiteX220" fmla="*/ 802940 w 2496627"/>
              <a:gd name="connsiteY220" fmla="*/ 80762 h 112464"/>
              <a:gd name="connsiteX221" fmla="*/ 802940 w 2496627"/>
              <a:gd name="connsiteY221" fmla="*/ 79609 h 112464"/>
              <a:gd name="connsiteX222" fmla="*/ 785456 w 2496627"/>
              <a:gd name="connsiteY222" fmla="*/ 88255 h 112464"/>
              <a:gd name="connsiteX223" fmla="*/ 767971 w 2496627"/>
              <a:gd name="connsiteY223" fmla="*/ 67889 h 112464"/>
              <a:gd name="connsiteX224" fmla="*/ 780973 w 2496627"/>
              <a:gd name="connsiteY224" fmla="*/ 35225 h 112464"/>
              <a:gd name="connsiteX225" fmla="*/ 800763 w 2496627"/>
              <a:gd name="connsiteY225" fmla="*/ 26899 h 112464"/>
              <a:gd name="connsiteX226" fmla="*/ 812099 w 2496627"/>
              <a:gd name="connsiteY226" fmla="*/ 28757 h 112464"/>
              <a:gd name="connsiteX227" fmla="*/ 813636 w 2496627"/>
              <a:gd name="connsiteY227" fmla="*/ 20815 h 112464"/>
              <a:gd name="connsiteX228" fmla="*/ 817863 w 2496627"/>
              <a:gd name="connsiteY228" fmla="*/ 897 h 112464"/>
              <a:gd name="connsiteX229" fmla="*/ 830160 w 2496627"/>
              <a:gd name="connsiteY229" fmla="*/ 3010 h 112464"/>
              <a:gd name="connsiteX230" fmla="*/ 816710 w 2496627"/>
              <a:gd name="connsiteY230" fmla="*/ 66544 h 112464"/>
              <a:gd name="connsiteX231" fmla="*/ 800378 w 2496627"/>
              <a:gd name="connsiteY231" fmla="*/ 37211 h 112464"/>
              <a:gd name="connsiteX232" fmla="*/ 789619 w 2496627"/>
              <a:gd name="connsiteY232" fmla="*/ 42590 h 112464"/>
              <a:gd name="connsiteX233" fmla="*/ 781549 w 2496627"/>
              <a:gd name="connsiteY233" fmla="*/ 68017 h 112464"/>
              <a:gd name="connsiteX234" fmla="*/ 788722 w 2496627"/>
              <a:gd name="connsiteY234" fmla="*/ 77880 h 112464"/>
              <a:gd name="connsiteX235" fmla="*/ 803709 w 2496627"/>
              <a:gd name="connsiteY235" fmla="*/ 67312 h 112464"/>
              <a:gd name="connsiteX236" fmla="*/ 809665 w 2496627"/>
              <a:gd name="connsiteY236" fmla="*/ 39516 h 112464"/>
              <a:gd name="connsiteX237" fmla="*/ 800378 w 2496627"/>
              <a:gd name="connsiteY237" fmla="*/ 37147 h 112464"/>
              <a:gd name="connsiteX238" fmla="*/ 880372 w 2496627"/>
              <a:gd name="connsiteY238" fmla="*/ 54439 h 112464"/>
              <a:gd name="connsiteX239" fmla="*/ 855202 w 2496627"/>
              <a:gd name="connsiteY239" fmla="*/ 61932 h 112464"/>
              <a:gd name="connsiteX240" fmla="*/ 848028 w 2496627"/>
              <a:gd name="connsiteY240" fmla="*/ 61484 h 112464"/>
              <a:gd name="connsiteX241" fmla="*/ 847324 w 2496627"/>
              <a:gd name="connsiteY241" fmla="*/ 67696 h 112464"/>
              <a:gd name="connsiteX242" fmla="*/ 858084 w 2496627"/>
              <a:gd name="connsiteY242" fmla="*/ 78584 h 112464"/>
              <a:gd name="connsiteX243" fmla="*/ 874864 w 2496627"/>
              <a:gd name="connsiteY243" fmla="*/ 72116 h 112464"/>
              <a:gd name="connsiteX244" fmla="*/ 878834 w 2496627"/>
              <a:gd name="connsiteY244" fmla="*/ 80057 h 112464"/>
              <a:gd name="connsiteX245" fmla="*/ 854689 w 2496627"/>
              <a:gd name="connsiteY245" fmla="*/ 88511 h 112464"/>
              <a:gd name="connsiteX246" fmla="*/ 833618 w 2496627"/>
              <a:gd name="connsiteY246" fmla="*/ 66864 h 112464"/>
              <a:gd name="connsiteX247" fmla="*/ 846876 w 2496627"/>
              <a:gd name="connsiteY247" fmla="*/ 34393 h 112464"/>
              <a:gd name="connsiteX248" fmla="*/ 866922 w 2496627"/>
              <a:gd name="connsiteY248" fmla="*/ 26323 h 112464"/>
              <a:gd name="connsiteX249" fmla="*/ 885687 w 2496627"/>
              <a:gd name="connsiteY249" fmla="*/ 42142 h 112464"/>
              <a:gd name="connsiteX250" fmla="*/ 880436 w 2496627"/>
              <a:gd name="connsiteY250" fmla="*/ 54439 h 112464"/>
              <a:gd name="connsiteX251" fmla="*/ 865257 w 2496627"/>
              <a:gd name="connsiteY251" fmla="*/ 35930 h 112464"/>
              <a:gd name="connsiteX252" fmla="*/ 850142 w 2496627"/>
              <a:gd name="connsiteY252" fmla="*/ 52325 h 112464"/>
              <a:gd name="connsiteX253" fmla="*/ 855266 w 2496627"/>
              <a:gd name="connsiteY253" fmla="*/ 52646 h 112464"/>
              <a:gd name="connsiteX254" fmla="*/ 870124 w 2496627"/>
              <a:gd name="connsiteY254" fmla="*/ 48803 h 112464"/>
              <a:gd name="connsiteX255" fmla="*/ 872558 w 2496627"/>
              <a:gd name="connsiteY255" fmla="*/ 42975 h 112464"/>
              <a:gd name="connsiteX256" fmla="*/ 865193 w 2496627"/>
              <a:gd name="connsiteY256" fmla="*/ 35930 h 112464"/>
              <a:gd name="connsiteX257" fmla="*/ 946467 w 2496627"/>
              <a:gd name="connsiteY257" fmla="*/ 44640 h 112464"/>
              <a:gd name="connsiteX258" fmla="*/ 937436 w 2496627"/>
              <a:gd name="connsiteY258" fmla="*/ 87038 h 112464"/>
              <a:gd name="connsiteX259" fmla="*/ 924691 w 2496627"/>
              <a:gd name="connsiteY259" fmla="*/ 87038 h 112464"/>
              <a:gd name="connsiteX260" fmla="*/ 933017 w 2496627"/>
              <a:gd name="connsiteY260" fmla="*/ 47778 h 112464"/>
              <a:gd name="connsiteX261" fmla="*/ 933850 w 2496627"/>
              <a:gd name="connsiteY261" fmla="*/ 42014 h 112464"/>
              <a:gd name="connsiteX262" fmla="*/ 929174 w 2496627"/>
              <a:gd name="connsiteY262" fmla="*/ 37339 h 112464"/>
              <a:gd name="connsiteX263" fmla="*/ 912907 w 2496627"/>
              <a:gd name="connsiteY263" fmla="*/ 48355 h 112464"/>
              <a:gd name="connsiteX264" fmla="*/ 904709 w 2496627"/>
              <a:gd name="connsiteY264" fmla="*/ 87038 h 112464"/>
              <a:gd name="connsiteX265" fmla="*/ 892028 w 2496627"/>
              <a:gd name="connsiteY265" fmla="*/ 87038 h 112464"/>
              <a:gd name="connsiteX266" fmla="*/ 900674 w 2496627"/>
              <a:gd name="connsiteY266" fmla="*/ 46049 h 112464"/>
              <a:gd name="connsiteX267" fmla="*/ 901827 w 2496627"/>
              <a:gd name="connsiteY267" fmla="*/ 37018 h 112464"/>
              <a:gd name="connsiteX268" fmla="*/ 900866 w 2496627"/>
              <a:gd name="connsiteY268" fmla="*/ 30806 h 112464"/>
              <a:gd name="connsiteX269" fmla="*/ 912843 w 2496627"/>
              <a:gd name="connsiteY269" fmla="*/ 25874 h 112464"/>
              <a:gd name="connsiteX270" fmla="*/ 914252 w 2496627"/>
              <a:gd name="connsiteY270" fmla="*/ 33240 h 112464"/>
              <a:gd name="connsiteX271" fmla="*/ 913931 w 2496627"/>
              <a:gd name="connsiteY271" fmla="*/ 37018 h 112464"/>
              <a:gd name="connsiteX272" fmla="*/ 935259 w 2496627"/>
              <a:gd name="connsiteY272" fmla="*/ 26451 h 112464"/>
              <a:gd name="connsiteX273" fmla="*/ 947107 w 2496627"/>
              <a:gd name="connsiteY273" fmla="*/ 38171 h 112464"/>
              <a:gd name="connsiteX274" fmla="*/ 946531 w 2496627"/>
              <a:gd name="connsiteY274" fmla="*/ 44640 h 112464"/>
              <a:gd name="connsiteX275" fmla="*/ 990658 w 2496627"/>
              <a:gd name="connsiteY275" fmla="*/ 36890 h 112464"/>
              <a:gd name="connsiteX276" fmla="*/ 979322 w 2496627"/>
              <a:gd name="connsiteY276" fmla="*/ 36890 h 112464"/>
              <a:gd name="connsiteX277" fmla="*/ 972661 w 2496627"/>
              <a:gd name="connsiteY277" fmla="*/ 68785 h 112464"/>
              <a:gd name="connsiteX278" fmla="*/ 971957 w 2496627"/>
              <a:gd name="connsiteY278" fmla="*/ 74549 h 112464"/>
              <a:gd name="connsiteX279" fmla="*/ 977465 w 2496627"/>
              <a:gd name="connsiteY279" fmla="*/ 79481 h 112464"/>
              <a:gd name="connsiteX280" fmla="*/ 983421 w 2496627"/>
              <a:gd name="connsiteY280" fmla="*/ 78328 h 112464"/>
              <a:gd name="connsiteX281" fmla="*/ 983421 w 2496627"/>
              <a:gd name="connsiteY281" fmla="*/ 86270 h 112464"/>
              <a:gd name="connsiteX282" fmla="*/ 971124 w 2496627"/>
              <a:gd name="connsiteY282" fmla="*/ 88703 h 112464"/>
              <a:gd name="connsiteX283" fmla="*/ 958699 w 2496627"/>
              <a:gd name="connsiteY283" fmla="*/ 78712 h 112464"/>
              <a:gd name="connsiteX284" fmla="*/ 959532 w 2496627"/>
              <a:gd name="connsiteY284" fmla="*/ 70642 h 112464"/>
              <a:gd name="connsiteX285" fmla="*/ 966705 w 2496627"/>
              <a:gd name="connsiteY285" fmla="*/ 36890 h 112464"/>
              <a:gd name="connsiteX286" fmla="*/ 960044 w 2496627"/>
              <a:gd name="connsiteY286" fmla="*/ 36890 h 112464"/>
              <a:gd name="connsiteX287" fmla="*/ 961902 w 2496627"/>
              <a:gd name="connsiteY287" fmla="*/ 27732 h 112464"/>
              <a:gd name="connsiteX288" fmla="*/ 968562 w 2496627"/>
              <a:gd name="connsiteY288" fmla="*/ 27732 h 112464"/>
              <a:gd name="connsiteX289" fmla="*/ 972405 w 2496627"/>
              <a:gd name="connsiteY289" fmla="*/ 13322 h 112464"/>
              <a:gd name="connsiteX290" fmla="*/ 986111 w 2496627"/>
              <a:gd name="connsiteY290" fmla="*/ 10183 h 112464"/>
              <a:gd name="connsiteX291" fmla="*/ 981307 w 2496627"/>
              <a:gd name="connsiteY291" fmla="*/ 27732 h 112464"/>
              <a:gd name="connsiteX292" fmla="*/ 995462 w 2496627"/>
              <a:gd name="connsiteY292" fmla="*/ 27732 h 112464"/>
              <a:gd name="connsiteX293" fmla="*/ 990658 w 2496627"/>
              <a:gd name="connsiteY293" fmla="*/ 36890 h 112464"/>
              <a:gd name="connsiteX294" fmla="*/ 1071099 w 2496627"/>
              <a:gd name="connsiteY294" fmla="*/ 44384 h 112464"/>
              <a:gd name="connsiteX295" fmla="*/ 1066296 w 2496627"/>
              <a:gd name="connsiteY295" fmla="*/ 67824 h 112464"/>
              <a:gd name="connsiteX296" fmla="*/ 1065463 w 2496627"/>
              <a:gd name="connsiteY296" fmla="*/ 73909 h 112464"/>
              <a:gd name="connsiteX297" fmla="*/ 1068410 w 2496627"/>
              <a:gd name="connsiteY297" fmla="*/ 81146 h 112464"/>
              <a:gd name="connsiteX298" fmla="*/ 1057842 w 2496627"/>
              <a:gd name="connsiteY298" fmla="*/ 89024 h 112464"/>
              <a:gd name="connsiteX299" fmla="*/ 1053359 w 2496627"/>
              <a:gd name="connsiteY299" fmla="*/ 79289 h 112464"/>
              <a:gd name="connsiteX300" fmla="*/ 1035554 w 2496627"/>
              <a:gd name="connsiteY300" fmla="*/ 88447 h 112464"/>
              <a:gd name="connsiteX301" fmla="*/ 1020119 w 2496627"/>
              <a:gd name="connsiteY301" fmla="*/ 69554 h 112464"/>
              <a:gd name="connsiteX302" fmla="*/ 1032672 w 2496627"/>
              <a:gd name="connsiteY302" fmla="*/ 35930 h 112464"/>
              <a:gd name="connsiteX303" fmla="*/ 1056241 w 2496627"/>
              <a:gd name="connsiteY303" fmla="*/ 26323 h 112464"/>
              <a:gd name="connsiteX304" fmla="*/ 1074622 w 2496627"/>
              <a:gd name="connsiteY304" fmla="*/ 30806 h 112464"/>
              <a:gd name="connsiteX305" fmla="*/ 1071099 w 2496627"/>
              <a:gd name="connsiteY305" fmla="*/ 44384 h 112464"/>
              <a:gd name="connsiteX306" fmla="*/ 1054704 w 2496627"/>
              <a:gd name="connsiteY306" fmla="*/ 36506 h 112464"/>
              <a:gd name="connsiteX307" fmla="*/ 1041126 w 2496627"/>
              <a:gd name="connsiteY307" fmla="*/ 43039 h 112464"/>
              <a:gd name="connsiteX308" fmla="*/ 1033377 w 2496627"/>
              <a:gd name="connsiteY308" fmla="*/ 69169 h 112464"/>
              <a:gd name="connsiteX309" fmla="*/ 1039845 w 2496627"/>
              <a:gd name="connsiteY309" fmla="*/ 78072 h 112464"/>
              <a:gd name="connsiteX310" fmla="*/ 1053935 w 2496627"/>
              <a:gd name="connsiteY310" fmla="*/ 66736 h 112464"/>
              <a:gd name="connsiteX311" fmla="*/ 1060276 w 2496627"/>
              <a:gd name="connsiteY311" fmla="*/ 37659 h 112464"/>
              <a:gd name="connsiteX312" fmla="*/ 1054768 w 2496627"/>
              <a:gd name="connsiteY312" fmla="*/ 36506 h 112464"/>
              <a:gd name="connsiteX313" fmla="*/ 1136490 w 2496627"/>
              <a:gd name="connsiteY313" fmla="*/ 44640 h 112464"/>
              <a:gd name="connsiteX314" fmla="*/ 1127460 w 2496627"/>
              <a:gd name="connsiteY314" fmla="*/ 87038 h 112464"/>
              <a:gd name="connsiteX315" fmla="*/ 1114715 w 2496627"/>
              <a:gd name="connsiteY315" fmla="*/ 87038 h 112464"/>
              <a:gd name="connsiteX316" fmla="*/ 1123041 w 2496627"/>
              <a:gd name="connsiteY316" fmla="*/ 47778 h 112464"/>
              <a:gd name="connsiteX317" fmla="*/ 1123873 w 2496627"/>
              <a:gd name="connsiteY317" fmla="*/ 42014 h 112464"/>
              <a:gd name="connsiteX318" fmla="*/ 1119198 w 2496627"/>
              <a:gd name="connsiteY318" fmla="*/ 37339 h 112464"/>
              <a:gd name="connsiteX319" fmla="*/ 1102930 w 2496627"/>
              <a:gd name="connsiteY319" fmla="*/ 48355 h 112464"/>
              <a:gd name="connsiteX320" fmla="*/ 1094732 w 2496627"/>
              <a:gd name="connsiteY320" fmla="*/ 87038 h 112464"/>
              <a:gd name="connsiteX321" fmla="*/ 1082051 w 2496627"/>
              <a:gd name="connsiteY321" fmla="*/ 87038 h 112464"/>
              <a:gd name="connsiteX322" fmla="*/ 1090697 w 2496627"/>
              <a:gd name="connsiteY322" fmla="*/ 46049 h 112464"/>
              <a:gd name="connsiteX323" fmla="*/ 1091850 w 2496627"/>
              <a:gd name="connsiteY323" fmla="*/ 37018 h 112464"/>
              <a:gd name="connsiteX324" fmla="*/ 1090890 w 2496627"/>
              <a:gd name="connsiteY324" fmla="*/ 30806 h 112464"/>
              <a:gd name="connsiteX325" fmla="*/ 1102866 w 2496627"/>
              <a:gd name="connsiteY325" fmla="*/ 25874 h 112464"/>
              <a:gd name="connsiteX326" fmla="*/ 1104275 w 2496627"/>
              <a:gd name="connsiteY326" fmla="*/ 33240 h 112464"/>
              <a:gd name="connsiteX327" fmla="*/ 1103955 w 2496627"/>
              <a:gd name="connsiteY327" fmla="*/ 37018 h 112464"/>
              <a:gd name="connsiteX328" fmla="*/ 1125282 w 2496627"/>
              <a:gd name="connsiteY328" fmla="*/ 26451 h 112464"/>
              <a:gd name="connsiteX329" fmla="*/ 1137131 w 2496627"/>
              <a:gd name="connsiteY329" fmla="*/ 38171 h 112464"/>
              <a:gd name="connsiteX330" fmla="*/ 1136554 w 2496627"/>
              <a:gd name="connsiteY330" fmla="*/ 44640 h 112464"/>
              <a:gd name="connsiteX331" fmla="*/ 1197205 w 2496627"/>
              <a:gd name="connsiteY331" fmla="*/ 66415 h 112464"/>
              <a:gd name="connsiteX332" fmla="*/ 1195348 w 2496627"/>
              <a:gd name="connsiteY332" fmla="*/ 79801 h 112464"/>
              <a:gd name="connsiteX333" fmla="*/ 1196629 w 2496627"/>
              <a:gd name="connsiteY333" fmla="*/ 85565 h 112464"/>
              <a:gd name="connsiteX334" fmla="*/ 1185613 w 2496627"/>
              <a:gd name="connsiteY334" fmla="*/ 88127 h 112464"/>
              <a:gd name="connsiteX335" fmla="*/ 1183372 w 2496627"/>
              <a:gd name="connsiteY335" fmla="*/ 80762 h 112464"/>
              <a:gd name="connsiteX336" fmla="*/ 1183372 w 2496627"/>
              <a:gd name="connsiteY336" fmla="*/ 79609 h 112464"/>
              <a:gd name="connsiteX337" fmla="*/ 1165887 w 2496627"/>
              <a:gd name="connsiteY337" fmla="*/ 88255 h 112464"/>
              <a:gd name="connsiteX338" fmla="*/ 1148403 w 2496627"/>
              <a:gd name="connsiteY338" fmla="*/ 67889 h 112464"/>
              <a:gd name="connsiteX339" fmla="*/ 1161404 w 2496627"/>
              <a:gd name="connsiteY339" fmla="*/ 35225 h 112464"/>
              <a:gd name="connsiteX340" fmla="*/ 1181194 w 2496627"/>
              <a:gd name="connsiteY340" fmla="*/ 26899 h 112464"/>
              <a:gd name="connsiteX341" fmla="*/ 1192530 w 2496627"/>
              <a:gd name="connsiteY341" fmla="*/ 28757 h 112464"/>
              <a:gd name="connsiteX342" fmla="*/ 1194067 w 2496627"/>
              <a:gd name="connsiteY342" fmla="*/ 20815 h 112464"/>
              <a:gd name="connsiteX343" fmla="*/ 1198294 w 2496627"/>
              <a:gd name="connsiteY343" fmla="*/ 897 h 112464"/>
              <a:gd name="connsiteX344" fmla="*/ 1210591 w 2496627"/>
              <a:gd name="connsiteY344" fmla="*/ 3010 h 112464"/>
              <a:gd name="connsiteX345" fmla="*/ 1197141 w 2496627"/>
              <a:gd name="connsiteY345" fmla="*/ 66544 h 112464"/>
              <a:gd name="connsiteX346" fmla="*/ 1180810 w 2496627"/>
              <a:gd name="connsiteY346" fmla="*/ 37211 h 112464"/>
              <a:gd name="connsiteX347" fmla="*/ 1170050 w 2496627"/>
              <a:gd name="connsiteY347" fmla="*/ 42590 h 112464"/>
              <a:gd name="connsiteX348" fmla="*/ 1161980 w 2496627"/>
              <a:gd name="connsiteY348" fmla="*/ 68017 h 112464"/>
              <a:gd name="connsiteX349" fmla="*/ 1169153 w 2496627"/>
              <a:gd name="connsiteY349" fmla="*/ 77880 h 112464"/>
              <a:gd name="connsiteX350" fmla="*/ 1184140 w 2496627"/>
              <a:gd name="connsiteY350" fmla="*/ 67312 h 112464"/>
              <a:gd name="connsiteX351" fmla="*/ 1190096 w 2496627"/>
              <a:gd name="connsiteY351" fmla="*/ 39516 h 112464"/>
              <a:gd name="connsiteX352" fmla="*/ 1180810 w 2496627"/>
              <a:gd name="connsiteY352" fmla="*/ 37147 h 112464"/>
              <a:gd name="connsiteX353" fmla="*/ 1282386 w 2496627"/>
              <a:gd name="connsiteY353" fmla="*/ 40989 h 112464"/>
              <a:gd name="connsiteX354" fmla="*/ 1272203 w 2496627"/>
              <a:gd name="connsiteY354" fmla="*/ 36634 h 112464"/>
              <a:gd name="connsiteX355" fmla="*/ 1262596 w 2496627"/>
              <a:gd name="connsiteY355" fmla="*/ 41438 h 112464"/>
              <a:gd name="connsiteX356" fmla="*/ 1254398 w 2496627"/>
              <a:gd name="connsiteY356" fmla="*/ 68145 h 112464"/>
              <a:gd name="connsiteX357" fmla="*/ 1263172 w 2496627"/>
              <a:gd name="connsiteY357" fmla="*/ 78712 h 112464"/>
              <a:gd name="connsiteX358" fmla="*/ 1276622 w 2496627"/>
              <a:gd name="connsiteY358" fmla="*/ 72500 h 112464"/>
              <a:gd name="connsiteX359" fmla="*/ 1281297 w 2496627"/>
              <a:gd name="connsiteY359" fmla="*/ 80570 h 112464"/>
              <a:gd name="connsiteX360" fmla="*/ 1260354 w 2496627"/>
              <a:gd name="connsiteY360" fmla="*/ 88447 h 112464"/>
              <a:gd name="connsiteX361" fmla="*/ 1240436 w 2496627"/>
              <a:gd name="connsiteY361" fmla="*/ 68145 h 112464"/>
              <a:gd name="connsiteX362" fmla="*/ 1255551 w 2496627"/>
              <a:gd name="connsiteY362" fmla="*/ 32984 h 112464"/>
              <a:gd name="connsiteX363" fmla="*/ 1274316 w 2496627"/>
              <a:gd name="connsiteY363" fmla="*/ 26067 h 112464"/>
              <a:gd name="connsiteX364" fmla="*/ 1289431 w 2496627"/>
              <a:gd name="connsiteY364" fmla="*/ 32279 h 112464"/>
              <a:gd name="connsiteX365" fmla="*/ 1282386 w 2496627"/>
              <a:gd name="connsiteY365" fmla="*/ 40925 h 112464"/>
              <a:gd name="connsiteX366" fmla="*/ 1330484 w 2496627"/>
              <a:gd name="connsiteY366" fmla="*/ 39452 h 112464"/>
              <a:gd name="connsiteX367" fmla="*/ 1326385 w 2496627"/>
              <a:gd name="connsiteY367" fmla="*/ 38492 h 112464"/>
              <a:gd name="connsiteX368" fmla="*/ 1312552 w 2496627"/>
              <a:gd name="connsiteY368" fmla="*/ 48931 h 112464"/>
              <a:gd name="connsiteX369" fmla="*/ 1304482 w 2496627"/>
              <a:gd name="connsiteY369" fmla="*/ 87038 h 112464"/>
              <a:gd name="connsiteX370" fmla="*/ 1291737 w 2496627"/>
              <a:gd name="connsiteY370" fmla="*/ 87038 h 112464"/>
              <a:gd name="connsiteX371" fmla="*/ 1300191 w 2496627"/>
              <a:gd name="connsiteY371" fmla="*/ 47458 h 112464"/>
              <a:gd name="connsiteX372" fmla="*/ 1301472 w 2496627"/>
              <a:gd name="connsiteY372" fmla="*/ 37147 h 112464"/>
              <a:gd name="connsiteX373" fmla="*/ 1300639 w 2496627"/>
              <a:gd name="connsiteY373" fmla="*/ 30806 h 112464"/>
              <a:gd name="connsiteX374" fmla="*/ 1312616 w 2496627"/>
              <a:gd name="connsiteY374" fmla="*/ 25874 h 112464"/>
              <a:gd name="connsiteX375" fmla="*/ 1313897 w 2496627"/>
              <a:gd name="connsiteY375" fmla="*/ 33240 h 112464"/>
              <a:gd name="connsiteX376" fmla="*/ 1313576 w 2496627"/>
              <a:gd name="connsiteY376" fmla="*/ 37467 h 112464"/>
              <a:gd name="connsiteX377" fmla="*/ 1331253 w 2496627"/>
              <a:gd name="connsiteY377" fmla="*/ 26323 h 112464"/>
              <a:gd name="connsiteX378" fmla="*/ 1336184 w 2496627"/>
              <a:gd name="connsiteY378" fmla="*/ 27283 h 112464"/>
              <a:gd name="connsiteX379" fmla="*/ 1330548 w 2496627"/>
              <a:gd name="connsiteY379" fmla="*/ 39452 h 112464"/>
              <a:gd name="connsiteX380" fmla="*/ 1381337 w 2496627"/>
              <a:gd name="connsiteY380" fmla="*/ 54439 h 112464"/>
              <a:gd name="connsiteX381" fmla="*/ 1356167 w 2496627"/>
              <a:gd name="connsiteY381" fmla="*/ 61932 h 112464"/>
              <a:gd name="connsiteX382" fmla="*/ 1348994 w 2496627"/>
              <a:gd name="connsiteY382" fmla="*/ 61484 h 112464"/>
              <a:gd name="connsiteX383" fmla="*/ 1348289 w 2496627"/>
              <a:gd name="connsiteY383" fmla="*/ 67696 h 112464"/>
              <a:gd name="connsiteX384" fmla="*/ 1359049 w 2496627"/>
              <a:gd name="connsiteY384" fmla="*/ 78584 h 112464"/>
              <a:gd name="connsiteX385" fmla="*/ 1375829 w 2496627"/>
              <a:gd name="connsiteY385" fmla="*/ 72116 h 112464"/>
              <a:gd name="connsiteX386" fmla="*/ 1379800 w 2496627"/>
              <a:gd name="connsiteY386" fmla="*/ 80057 h 112464"/>
              <a:gd name="connsiteX387" fmla="*/ 1355654 w 2496627"/>
              <a:gd name="connsiteY387" fmla="*/ 88511 h 112464"/>
              <a:gd name="connsiteX388" fmla="*/ 1334583 w 2496627"/>
              <a:gd name="connsiteY388" fmla="*/ 66864 h 112464"/>
              <a:gd name="connsiteX389" fmla="*/ 1347841 w 2496627"/>
              <a:gd name="connsiteY389" fmla="*/ 34393 h 112464"/>
              <a:gd name="connsiteX390" fmla="*/ 1367887 w 2496627"/>
              <a:gd name="connsiteY390" fmla="*/ 26323 h 112464"/>
              <a:gd name="connsiteX391" fmla="*/ 1386652 w 2496627"/>
              <a:gd name="connsiteY391" fmla="*/ 42142 h 112464"/>
              <a:gd name="connsiteX392" fmla="*/ 1381401 w 2496627"/>
              <a:gd name="connsiteY392" fmla="*/ 54439 h 112464"/>
              <a:gd name="connsiteX393" fmla="*/ 1366222 w 2496627"/>
              <a:gd name="connsiteY393" fmla="*/ 35930 h 112464"/>
              <a:gd name="connsiteX394" fmla="*/ 1351107 w 2496627"/>
              <a:gd name="connsiteY394" fmla="*/ 52325 h 112464"/>
              <a:gd name="connsiteX395" fmla="*/ 1356231 w 2496627"/>
              <a:gd name="connsiteY395" fmla="*/ 52646 h 112464"/>
              <a:gd name="connsiteX396" fmla="*/ 1371089 w 2496627"/>
              <a:gd name="connsiteY396" fmla="*/ 48803 h 112464"/>
              <a:gd name="connsiteX397" fmla="*/ 1373523 w 2496627"/>
              <a:gd name="connsiteY397" fmla="*/ 42975 h 112464"/>
              <a:gd name="connsiteX398" fmla="*/ 1366158 w 2496627"/>
              <a:gd name="connsiteY398" fmla="*/ 35930 h 112464"/>
              <a:gd name="connsiteX399" fmla="*/ 1445062 w 2496627"/>
              <a:gd name="connsiteY399" fmla="*/ 44384 h 112464"/>
              <a:gd name="connsiteX400" fmla="*/ 1440259 w 2496627"/>
              <a:gd name="connsiteY400" fmla="*/ 67824 h 112464"/>
              <a:gd name="connsiteX401" fmla="*/ 1439426 w 2496627"/>
              <a:gd name="connsiteY401" fmla="*/ 73909 h 112464"/>
              <a:gd name="connsiteX402" fmla="*/ 1442372 w 2496627"/>
              <a:gd name="connsiteY402" fmla="*/ 81146 h 112464"/>
              <a:gd name="connsiteX403" fmla="*/ 1431805 w 2496627"/>
              <a:gd name="connsiteY403" fmla="*/ 89024 h 112464"/>
              <a:gd name="connsiteX404" fmla="*/ 1427321 w 2496627"/>
              <a:gd name="connsiteY404" fmla="*/ 79289 h 112464"/>
              <a:gd name="connsiteX405" fmla="*/ 1409517 w 2496627"/>
              <a:gd name="connsiteY405" fmla="*/ 88447 h 112464"/>
              <a:gd name="connsiteX406" fmla="*/ 1394082 w 2496627"/>
              <a:gd name="connsiteY406" fmla="*/ 69554 h 112464"/>
              <a:gd name="connsiteX407" fmla="*/ 1406635 w 2496627"/>
              <a:gd name="connsiteY407" fmla="*/ 35930 h 112464"/>
              <a:gd name="connsiteX408" fmla="*/ 1430203 w 2496627"/>
              <a:gd name="connsiteY408" fmla="*/ 26323 h 112464"/>
              <a:gd name="connsiteX409" fmla="*/ 1448585 w 2496627"/>
              <a:gd name="connsiteY409" fmla="*/ 30806 h 112464"/>
              <a:gd name="connsiteX410" fmla="*/ 1445062 w 2496627"/>
              <a:gd name="connsiteY410" fmla="*/ 44384 h 112464"/>
              <a:gd name="connsiteX411" fmla="*/ 1428666 w 2496627"/>
              <a:gd name="connsiteY411" fmla="*/ 36506 h 112464"/>
              <a:gd name="connsiteX412" fmla="*/ 1415089 w 2496627"/>
              <a:gd name="connsiteY412" fmla="*/ 43039 h 112464"/>
              <a:gd name="connsiteX413" fmla="*/ 1407339 w 2496627"/>
              <a:gd name="connsiteY413" fmla="*/ 69169 h 112464"/>
              <a:gd name="connsiteX414" fmla="*/ 1413808 w 2496627"/>
              <a:gd name="connsiteY414" fmla="*/ 78072 h 112464"/>
              <a:gd name="connsiteX415" fmla="*/ 1427898 w 2496627"/>
              <a:gd name="connsiteY415" fmla="*/ 66736 h 112464"/>
              <a:gd name="connsiteX416" fmla="*/ 1434238 w 2496627"/>
              <a:gd name="connsiteY416" fmla="*/ 37659 h 112464"/>
              <a:gd name="connsiteX417" fmla="*/ 1428730 w 2496627"/>
              <a:gd name="connsiteY417" fmla="*/ 36506 h 112464"/>
              <a:gd name="connsiteX418" fmla="*/ 1490919 w 2496627"/>
              <a:gd name="connsiteY418" fmla="*/ 36890 h 112464"/>
              <a:gd name="connsiteX419" fmla="*/ 1479583 w 2496627"/>
              <a:gd name="connsiteY419" fmla="*/ 36890 h 112464"/>
              <a:gd name="connsiteX420" fmla="*/ 1472922 w 2496627"/>
              <a:gd name="connsiteY420" fmla="*/ 68785 h 112464"/>
              <a:gd name="connsiteX421" fmla="*/ 1472217 w 2496627"/>
              <a:gd name="connsiteY421" fmla="*/ 74549 h 112464"/>
              <a:gd name="connsiteX422" fmla="*/ 1477725 w 2496627"/>
              <a:gd name="connsiteY422" fmla="*/ 79481 h 112464"/>
              <a:gd name="connsiteX423" fmla="*/ 1483682 w 2496627"/>
              <a:gd name="connsiteY423" fmla="*/ 78328 h 112464"/>
              <a:gd name="connsiteX424" fmla="*/ 1483682 w 2496627"/>
              <a:gd name="connsiteY424" fmla="*/ 86270 h 112464"/>
              <a:gd name="connsiteX425" fmla="*/ 1471385 w 2496627"/>
              <a:gd name="connsiteY425" fmla="*/ 88703 h 112464"/>
              <a:gd name="connsiteX426" fmla="*/ 1458960 w 2496627"/>
              <a:gd name="connsiteY426" fmla="*/ 78712 h 112464"/>
              <a:gd name="connsiteX427" fmla="*/ 1459793 w 2496627"/>
              <a:gd name="connsiteY427" fmla="*/ 70642 h 112464"/>
              <a:gd name="connsiteX428" fmla="*/ 1466966 w 2496627"/>
              <a:gd name="connsiteY428" fmla="*/ 36890 h 112464"/>
              <a:gd name="connsiteX429" fmla="*/ 1460305 w 2496627"/>
              <a:gd name="connsiteY429" fmla="*/ 36890 h 112464"/>
              <a:gd name="connsiteX430" fmla="*/ 1462162 w 2496627"/>
              <a:gd name="connsiteY430" fmla="*/ 27732 h 112464"/>
              <a:gd name="connsiteX431" fmla="*/ 1468823 w 2496627"/>
              <a:gd name="connsiteY431" fmla="*/ 27732 h 112464"/>
              <a:gd name="connsiteX432" fmla="*/ 1472666 w 2496627"/>
              <a:gd name="connsiteY432" fmla="*/ 13322 h 112464"/>
              <a:gd name="connsiteX433" fmla="*/ 1486371 w 2496627"/>
              <a:gd name="connsiteY433" fmla="*/ 10183 h 112464"/>
              <a:gd name="connsiteX434" fmla="*/ 1481568 w 2496627"/>
              <a:gd name="connsiteY434" fmla="*/ 27732 h 112464"/>
              <a:gd name="connsiteX435" fmla="*/ 1495722 w 2496627"/>
              <a:gd name="connsiteY435" fmla="*/ 27732 h 112464"/>
              <a:gd name="connsiteX436" fmla="*/ 1490919 w 2496627"/>
              <a:gd name="connsiteY436" fmla="*/ 36890 h 112464"/>
              <a:gd name="connsiteX437" fmla="*/ 1506290 w 2496627"/>
              <a:gd name="connsiteY437" fmla="*/ 87038 h 112464"/>
              <a:gd name="connsiteX438" fmla="*/ 1493160 w 2496627"/>
              <a:gd name="connsiteY438" fmla="*/ 87038 h 112464"/>
              <a:gd name="connsiteX439" fmla="*/ 1505585 w 2496627"/>
              <a:gd name="connsiteY439" fmla="*/ 28436 h 112464"/>
              <a:gd name="connsiteX440" fmla="*/ 1519035 w 2496627"/>
              <a:gd name="connsiteY440" fmla="*/ 26451 h 112464"/>
              <a:gd name="connsiteX441" fmla="*/ 1506290 w 2496627"/>
              <a:gd name="connsiteY441" fmla="*/ 87038 h 112464"/>
              <a:gd name="connsiteX442" fmla="*/ 1516025 w 2496627"/>
              <a:gd name="connsiteY442" fmla="*/ 19150 h 112464"/>
              <a:gd name="connsiteX443" fmla="*/ 1507443 w 2496627"/>
              <a:gd name="connsiteY443" fmla="*/ 10568 h 112464"/>
              <a:gd name="connsiteX444" fmla="*/ 1516089 w 2496627"/>
              <a:gd name="connsiteY444" fmla="*/ 1921 h 112464"/>
              <a:gd name="connsiteX445" fmla="*/ 1524543 w 2496627"/>
              <a:gd name="connsiteY445" fmla="*/ 10504 h 112464"/>
              <a:gd name="connsiteX446" fmla="*/ 1515961 w 2496627"/>
              <a:gd name="connsiteY446" fmla="*/ 19150 h 112464"/>
              <a:gd name="connsiteX447" fmla="*/ 1548816 w 2496627"/>
              <a:gd name="connsiteY447" fmla="*/ 87230 h 112464"/>
              <a:gd name="connsiteX448" fmla="*/ 1537544 w 2496627"/>
              <a:gd name="connsiteY448" fmla="*/ 87230 h 112464"/>
              <a:gd name="connsiteX449" fmla="*/ 1528642 w 2496627"/>
              <a:gd name="connsiteY449" fmla="*/ 28436 h 112464"/>
              <a:gd name="connsiteX450" fmla="*/ 1541771 w 2496627"/>
              <a:gd name="connsiteY450" fmla="*/ 26451 h 112464"/>
              <a:gd name="connsiteX451" fmla="*/ 1545614 w 2496627"/>
              <a:gd name="connsiteY451" fmla="*/ 59242 h 112464"/>
              <a:gd name="connsiteX452" fmla="*/ 1546318 w 2496627"/>
              <a:gd name="connsiteY452" fmla="*/ 71795 h 112464"/>
              <a:gd name="connsiteX453" fmla="*/ 1552403 w 2496627"/>
              <a:gd name="connsiteY453" fmla="*/ 58922 h 112464"/>
              <a:gd name="connsiteX454" fmla="*/ 1569375 w 2496627"/>
              <a:gd name="connsiteY454" fmla="*/ 27732 h 112464"/>
              <a:gd name="connsiteX455" fmla="*/ 1583337 w 2496627"/>
              <a:gd name="connsiteY455" fmla="*/ 27860 h 112464"/>
              <a:gd name="connsiteX456" fmla="*/ 1548752 w 2496627"/>
              <a:gd name="connsiteY456" fmla="*/ 87294 h 112464"/>
              <a:gd name="connsiteX457" fmla="*/ 1628489 w 2496627"/>
              <a:gd name="connsiteY457" fmla="*/ 54439 h 112464"/>
              <a:gd name="connsiteX458" fmla="*/ 1603319 w 2496627"/>
              <a:gd name="connsiteY458" fmla="*/ 61932 h 112464"/>
              <a:gd name="connsiteX459" fmla="*/ 1596146 w 2496627"/>
              <a:gd name="connsiteY459" fmla="*/ 61484 h 112464"/>
              <a:gd name="connsiteX460" fmla="*/ 1595441 w 2496627"/>
              <a:gd name="connsiteY460" fmla="*/ 67696 h 112464"/>
              <a:gd name="connsiteX461" fmla="*/ 1606201 w 2496627"/>
              <a:gd name="connsiteY461" fmla="*/ 78584 h 112464"/>
              <a:gd name="connsiteX462" fmla="*/ 1622981 w 2496627"/>
              <a:gd name="connsiteY462" fmla="*/ 72116 h 112464"/>
              <a:gd name="connsiteX463" fmla="*/ 1626952 w 2496627"/>
              <a:gd name="connsiteY463" fmla="*/ 80057 h 112464"/>
              <a:gd name="connsiteX464" fmla="*/ 1602807 w 2496627"/>
              <a:gd name="connsiteY464" fmla="*/ 88511 h 112464"/>
              <a:gd name="connsiteX465" fmla="*/ 1581735 w 2496627"/>
              <a:gd name="connsiteY465" fmla="*/ 66864 h 112464"/>
              <a:gd name="connsiteX466" fmla="*/ 1594993 w 2496627"/>
              <a:gd name="connsiteY466" fmla="*/ 34393 h 112464"/>
              <a:gd name="connsiteX467" fmla="*/ 1615039 w 2496627"/>
              <a:gd name="connsiteY467" fmla="*/ 26323 h 112464"/>
              <a:gd name="connsiteX468" fmla="*/ 1633805 w 2496627"/>
              <a:gd name="connsiteY468" fmla="*/ 42142 h 112464"/>
              <a:gd name="connsiteX469" fmla="*/ 1628553 w 2496627"/>
              <a:gd name="connsiteY469" fmla="*/ 54439 h 112464"/>
              <a:gd name="connsiteX470" fmla="*/ 1613374 w 2496627"/>
              <a:gd name="connsiteY470" fmla="*/ 35930 h 112464"/>
              <a:gd name="connsiteX471" fmla="*/ 1598259 w 2496627"/>
              <a:gd name="connsiteY471" fmla="*/ 52325 h 112464"/>
              <a:gd name="connsiteX472" fmla="*/ 1603383 w 2496627"/>
              <a:gd name="connsiteY472" fmla="*/ 52646 h 112464"/>
              <a:gd name="connsiteX473" fmla="*/ 1618242 w 2496627"/>
              <a:gd name="connsiteY473" fmla="*/ 48803 h 112464"/>
              <a:gd name="connsiteX474" fmla="*/ 1620675 w 2496627"/>
              <a:gd name="connsiteY474" fmla="*/ 42975 h 112464"/>
              <a:gd name="connsiteX475" fmla="*/ 1613310 w 2496627"/>
              <a:gd name="connsiteY475" fmla="*/ 35930 h 112464"/>
              <a:gd name="connsiteX476" fmla="*/ 1695224 w 2496627"/>
              <a:gd name="connsiteY476" fmla="*/ 5444 h 112464"/>
              <a:gd name="connsiteX477" fmla="*/ 1693687 w 2496627"/>
              <a:gd name="connsiteY477" fmla="*/ 19854 h 112464"/>
              <a:gd name="connsiteX478" fmla="*/ 1683504 w 2496627"/>
              <a:gd name="connsiteY478" fmla="*/ 67632 h 112464"/>
              <a:gd name="connsiteX479" fmla="*/ 1682095 w 2496627"/>
              <a:gd name="connsiteY479" fmla="*/ 75958 h 112464"/>
              <a:gd name="connsiteX480" fmla="*/ 1684913 w 2496627"/>
              <a:gd name="connsiteY480" fmla="*/ 79097 h 112464"/>
              <a:gd name="connsiteX481" fmla="*/ 1686898 w 2496627"/>
              <a:gd name="connsiteY481" fmla="*/ 78840 h 112464"/>
              <a:gd name="connsiteX482" fmla="*/ 1687603 w 2496627"/>
              <a:gd name="connsiteY482" fmla="*/ 86718 h 112464"/>
              <a:gd name="connsiteX483" fmla="*/ 1678957 w 2496627"/>
              <a:gd name="connsiteY483" fmla="*/ 88255 h 112464"/>
              <a:gd name="connsiteX484" fmla="*/ 1668645 w 2496627"/>
              <a:gd name="connsiteY484" fmla="*/ 79097 h 112464"/>
              <a:gd name="connsiteX485" fmla="*/ 1669798 w 2496627"/>
              <a:gd name="connsiteY485" fmla="*/ 70771 h 112464"/>
              <a:gd name="connsiteX486" fmla="*/ 1680238 w 2496627"/>
              <a:gd name="connsiteY486" fmla="*/ 21904 h 112464"/>
              <a:gd name="connsiteX487" fmla="*/ 1681903 w 2496627"/>
              <a:gd name="connsiteY487" fmla="*/ 9607 h 112464"/>
              <a:gd name="connsiteX488" fmla="*/ 1681198 w 2496627"/>
              <a:gd name="connsiteY488" fmla="*/ 4483 h 112464"/>
              <a:gd name="connsiteX489" fmla="*/ 1694776 w 2496627"/>
              <a:gd name="connsiteY489" fmla="*/ 0 h 112464"/>
              <a:gd name="connsiteX490" fmla="*/ 1695224 w 2496627"/>
              <a:gd name="connsiteY490" fmla="*/ 5380 h 112464"/>
              <a:gd name="connsiteX491" fmla="*/ 1712645 w 2496627"/>
              <a:gd name="connsiteY491" fmla="*/ 87038 h 112464"/>
              <a:gd name="connsiteX492" fmla="*/ 1699515 w 2496627"/>
              <a:gd name="connsiteY492" fmla="*/ 87038 h 112464"/>
              <a:gd name="connsiteX493" fmla="*/ 1711940 w 2496627"/>
              <a:gd name="connsiteY493" fmla="*/ 28436 h 112464"/>
              <a:gd name="connsiteX494" fmla="*/ 1725390 w 2496627"/>
              <a:gd name="connsiteY494" fmla="*/ 26451 h 112464"/>
              <a:gd name="connsiteX495" fmla="*/ 1712645 w 2496627"/>
              <a:gd name="connsiteY495" fmla="*/ 87038 h 112464"/>
              <a:gd name="connsiteX496" fmla="*/ 1722380 w 2496627"/>
              <a:gd name="connsiteY496" fmla="*/ 19150 h 112464"/>
              <a:gd name="connsiteX497" fmla="*/ 1713798 w 2496627"/>
              <a:gd name="connsiteY497" fmla="*/ 10568 h 112464"/>
              <a:gd name="connsiteX498" fmla="*/ 1722444 w 2496627"/>
              <a:gd name="connsiteY498" fmla="*/ 1921 h 112464"/>
              <a:gd name="connsiteX499" fmla="*/ 1730898 w 2496627"/>
              <a:gd name="connsiteY499" fmla="*/ 10504 h 112464"/>
              <a:gd name="connsiteX500" fmla="*/ 1722316 w 2496627"/>
              <a:gd name="connsiteY500" fmla="*/ 19150 h 112464"/>
              <a:gd name="connsiteX501" fmla="*/ 1775602 w 2496627"/>
              <a:gd name="connsiteY501" fmla="*/ 12873 h 112464"/>
              <a:gd name="connsiteX502" fmla="*/ 1768365 w 2496627"/>
              <a:gd name="connsiteY502" fmla="*/ 10632 h 112464"/>
              <a:gd name="connsiteX503" fmla="*/ 1759334 w 2496627"/>
              <a:gd name="connsiteY503" fmla="*/ 18958 h 112464"/>
              <a:gd name="connsiteX504" fmla="*/ 1757669 w 2496627"/>
              <a:gd name="connsiteY504" fmla="*/ 27732 h 112464"/>
              <a:gd name="connsiteX505" fmla="*/ 1773232 w 2496627"/>
              <a:gd name="connsiteY505" fmla="*/ 27732 h 112464"/>
              <a:gd name="connsiteX506" fmla="*/ 1767852 w 2496627"/>
              <a:gd name="connsiteY506" fmla="*/ 36890 h 112464"/>
              <a:gd name="connsiteX507" fmla="*/ 1756004 w 2496627"/>
              <a:gd name="connsiteY507" fmla="*/ 36890 h 112464"/>
              <a:gd name="connsiteX508" fmla="*/ 1746012 w 2496627"/>
              <a:gd name="connsiteY508" fmla="*/ 87743 h 112464"/>
              <a:gd name="connsiteX509" fmla="*/ 1733588 w 2496627"/>
              <a:gd name="connsiteY509" fmla="*/ 112464 h 112464"/>
              <a:gd name="connsiteX510" fmla="*/ 1724942 w 2496627"/>
              <a:gd name="connsiteY510" fmla="*/ 105804 h 112464"/>
              <a:gd name="connsiteX511" fmla="*/ 1733395 w 2496627"/>
              <a:gd name="connsiteY511" fmla="*/ 87422 h 112464"/>
              <a:gd name="connsiteX512" fmla="*/ 1743387 w 2496627"/>
              <a:gd name="connsiteY512" fmla="*/ 36890 h 112464"/>
              <a:gd name="connsiteX513" fmla="*/ 1737559 w 2496627"/>
              <a:gd name="connsiteY513" fmla="*/ 36890 h 112464"/>
              <a:gd name="connsiteX514" fmla="*/ 1739416 w 2496627"/>
              <a:gd name="connsiteY514" fmla="*/ 27732 h 112464"/>
              <a:gd name="connsiteX515" fmla="*/ 1745052 w 2496627"/>
              <a:gd name="connsiteY515" fmla="*/ 27732 h 112464"/>
              <a:gd name="connsiteX516" fmla="*/ 1746461 w 2496627"/>
              <a:gd name="connsiteY516" fmla="*/ 19662 h 112464"/>
              <a:gd name="connsiteX517" fmla="*/ 1756644 w 2496627"/>
              <a:gd name="connsiteY517" fmla="*/ 3843 h 112464"/>
              <a:gd name="connsiteX518" fmla="*/ 1768493 w 2496627"/>
              <a:gd name="connsiteY518" fmla="*/ 1025 h 112464"/>
              <a:gd name="connsiteX519" fmla="*/ 1781045 w 2496627"/>
              <a:gd name="connsiteY519" fmla="*/ 4419 h 112464"/>
              <a:gd name="connsiteX520" fmla="*/ 1775666 w 2496627"/>
              <a:gd name="connsiteY520" fmla="*/ 12873 h 112464"/>
              <a:gd name="connsiteX521" fmla="*/ 1815822 w 2496627"/>
              <a:gd name="connsiteY521" fmla="*/ 54439 h 112464"/>
              <a:gd name="connsiteX522" fmla="*/ 1790652 w 2496627"/>
              <a:gd name="connsiteY522" fmla="*/ 61932 h 112464"/>
              <a:gd name="connsiteX523" fmla="*/ 1783479 w 2496627"/>
              <a:gd name="connsiteY523" fmla="*/ 61484 h 112464"/>
              <a:gd name="connsiteX524" fmla="*/ 1782775 w 2496627"/>
              <a:gd name="connsiteY524" fmla="*/ 67696 h 112464"/>
              <a:gd name="connsiteX525" fmla="*/ 1793534 w 2496627"/>
              <a:gd name="connsiteY525" fmla="*/ 78584 h 112464"/>
              <a:gd name="connsiteX526" fmla="*/ 1810314 w 2496627"/>
              <a:gd name="connsiteY526" fmla="*/ 72116 h 112464"/>
              <a:gd name="connsiteX527" fmla="*/ 1814285 w 2496627"/>
              <a:gd name="connsiteY527" fmla="*/ 80057 h 112464"/>
              <a:gd name="connsiteX528" fmla="*/ 1790140 w 2496627"/>
              <a:gd name="connsiteY528" fmla="*/ 88511 h 112464"/>
              <a:gd name="connsiteX529" fmla="*/ 1769069 w 2496627"/>
              <a:gd name="connsiteY529" fmla="*/ 66864 h 112464"/>
              <a:gd name="connsiteX530" fmla="*/ 1782326 w 2496627"/>
              <a:gd name="connsiteY530" fmla="*/ 34393 h 112464"/>
              <a:gd name="connsiteX531" fmla="*/ 1802373 w 2496627"/>
              <a:gd name="connsiteY531" fmla="*/ 26323 h 112464"/>
              <a:gd name="connsiteX532" fmla="*/ 1821138 w 2496627"/>
              <a:gd name="connsiteY532" fmla="*/ 42142 h 112464"/>
              <a:gd name="connsiteX533" fmla="*/ 1815886 w 2496627"/>
              <a:gd name="connsiteY533" fmla="*/ 54439 h 112464"/>
              <a:gd name="connsiteX534" fmla="*/ 1800708 w 2496627"/>
              <a:gd name="connsiteY534" fmla="*/ 35930 h 112464"/>
              <a:gd name="connsiteX535" fmla="*/ 1785593 w 2496627"/>
              <a:gd name="connsiteY535" fmla="*/ 52325 h 112464"/>
              <a:gd name="connsiteX536" fmla="*/ 1790716 w 2496627"/>
              <a:gd name="connsiteY536" fmla="*/ 52646 h 112464"/>
              <a:gd name="connsiteX537" fmla="*/ 1805575 w 2496627"/>
              <a:gd name="connsiteY537" fmla="*/ 48803 h 112464"/>
              <a:gd name="connsiteX538" fmla="*/ 1808009 w 2496627"/>
              <a:gd name="connsiteY538" fmla="*/ 42975 h 112464"/>
              <a:gd name="connsiteX539" fmla="*/ 1800643 w 2496627"/>
              <a:gd name="connsiteY539" fmla="*/ 35930 h 112464"/>
              <a:gd name="connsiteX540" fmla="*/ 1855531 w 2496627"/>
              <a:gd name="connsiteY540" fmla="*/ 5444 h 112464"/>
              <a:gd name="connsiteX541" fmla="*/ 1853994 w 2496627"/>
              <a:gd name="connsiteY541" fmla="*/ 19854 h 112464"/>
              <a:gd name="connsiteX542" fmla="*/ 1843810 w 2496627"/>
              <a:gd name="connsiteY542" fmla="*/ 67632 h 112464"/>
              <a:gd name="connsiteX543" fmla="*/ 1842401 w 2496627"/>
              <a:gd name="connsiteY543" fmla="*/ 75958 h 112464"/>
              <a:gd name="connsiteX544" fmla="*/ 1845219 w 2496627"/>
              <a:gd name="connsiteY544" fmla="*/ 79097 h 112464"/>
              <a:gd name="connsiteX545" fmla="*/ 1847205 w 2496627"/>
              <a:gd name="connsiteY545" fmla="*/ 78840 h 112464"/>
              <a:gd name="connsiteX546" fmla="*/ 1847909 w 2496627"/>
              <a:gd name="connsiteY546" fmla="*/ 86718 h 112464"/>
              <a:gd name="connsiteX547" fmla="*/ 1839263 w 2496627"/>
              <a:gd name="connsiteY547" fmla="*/ 88255 h 112464"/>
              <a:gd name="connsiteX548" fmla="*/ 1828952 w 2496627"/>
              <a:gd name="connsiteY548" fmla="*/ 79097 h 112464"/>
              <a:gd name="connsiteX549" fmla="*/ 1830104 w 2496627"/>
              <a:gd name="connsiteY549" fmla="*/ 70771 h 112464"/>
              <a:gd name="connsiteX550" fmla="*/ 1840544 w 2496627"/>
              <a:gd name="connsiteY550" fmla="*/ 21904 h 112464"/>
              <a:gd name="connsiteX551" fmla="*/ 1842209 w 2496627"/>
              <a:gd name="connsiteY551" fmla="*/ 9607 h 112464"/>
              <a:gd name="connsiteX552" fmla="*/ 1841505 w 2496627"/>
              <a:gd name="connsiteY552" fmla="*/ 4483 h 112464"/>
              <a:gd name="connsiteX553" fmla="*/ 1855082 w 2496627"/>
              <a:gd name="connsiteY553" fmla="*/ 0 h 112464"/>
              <a:gd name="connsiteX554" fmla="*/ 1855531 w 2496627"/>
              <a:gd name="connsiteY554" fmla="*/ 5380 h 112464"/>
              <a:gd name="connsiteX555" fmla="*/ 1881213 w 2496627"/>
              <a:gd name="connsiteY555" fmla="*/ 88447 h 112464"/>
              <a:gd name="connsiteX556" fmla="*/ 1860590 w 2496627"/>
              <a:gd name="connsiteY556" fmla="*/ 67248 h 112464"/>
              <a:gd name="connsiteX557" fmla="*/ 1894214 w 2496627"/>
              <a:gd name="connsiteY557" fmla="*/ 26323 h 112464"/>
              <a:gd name="connsiteX558" fmla="*/ 1915157 w 2496627"/>
              <a:gd name="connsiteY558" fmla="*/ 47202 h 112464"/>
              <a:gd name="connsiteX559" fmla="*/ 1881149 w 2496627"/>
              <a:gd name="connsiteY559" fmla="*/ 88447 h 112464"/>
              <a:gd name="connsiteX560" fmla="*/ 1892229 w 2496627"/>
              <a:gd name="connsiteY560" fmla="*/ 36186 h 112464"/>
              <a:gd name="connsiteX561" fmla="*/ 1874424 w 2496627"/>
              <a:gd name="connsiteY561" fmla="*/ 68401 h 112464"/>
              <a:gd name="connsiteX562" fmla="*/ 1883583 w 2496627"/>
              <a:gd name="connsiteY562" fmla="*/ 78712 h 112464"/>
              <a:gd name="connsiteX563" fmla="*/ 1901259 w 2496627"/>
              <a:gd name="connsiteY563" fmla="*/ 46753 h 112464"/>
              <a:gd name="connsiteX564" fmla="*/ 1892229 w 2496627"/>
              <a:gd name="connsiteY564" fmla="*/ 36186 h 112464"/>
              <a:gd name="connsiteX565" fmla="*/ 1978947 w 2496627"/>
              <a:gd name="connsiteY565" fmla="*/ 44640 h 112464"/>
              <a:gd name="connsiteX566" fmla="*/ 1969916 w 2496627"/>
              <a:gd name="connsiteY566" fmla="*/ 87038 h 112464"/>
              <a:gd name="connsiteX567" fmla="*/ 1957171 w 2496627"/>
              <a:gd name="connsiteY567" fmla="*/ 87038 h 112464"/>
              <a:gd name="connsiteX568" fmla="*/ 1965497 w 2496627"/>
              <a:gd name="connsiteY568" fmla="*/ 47778 h 112464"/>
              <a:gd name="connsiteX569" fmla="*/ 1966330 w 2496627"/>
              <a:gd name="connsiteY569" fmla="*/ 42014 h 112464"/>
              <a:gd name="connsiteX570" fmla="*/ 1961654 w 2496627"/>
              <a:gd name="connsiteY570" fmla="*/ 37339 h 112464"/>
              <a:gd name="connsiteX571" fmla="*/ 1945387 w 2496627"/>
              <a:gd name="connsiteY571" fmla="*/ 48355 h 112464"/>
              <a:gd name="connsiteX572" fmla="*/ 1937189 w 2496627"/>
              <a:gd name="connsiteY572" fmla="*/ 87038 h 112464"/>
              <a:gd name="connsiteX573" fmla="*/ 1924508 w 2496627"/>
              <a:gd name="connsiteY573" fmla="*/ 87038 h 112464"/>
              <a:gd name="connsiteX574" fmla="*/ 1933154 w 2496627"/>
              <a:gd name="connsiteY574" fmla="*/ 46049 h 112464"/>
              <a:gd name="connsiteX575" fmla="*/ 1934307 w 2496627"/>
              <a:gd name="connsiteY575" fmla="*/ 37018 h 112464"/>
              <a:gd name="connsiteX576" fmla="*/ 1933346 w 2496627"/>
              <a:gd name="connsiteY576" fmla="*/ 30806 h 112464"/>
              <a:gd name="connsiteX577" fmla="*/ 1945323 w 2496627"/>
              <a:gd name="connsiteY577" fmla="*/ 25874 h 112464"/>
              <a:gd name="connsiteX578" fmla="*/ 1946732 w 2496627"/>
              <a:gd name="connsiteY578" fmla="*/ 33240 h 112464"/>
              <a:gd name="connsiteX579" fmla="*/ 1946411 w 2496627"/>
              <a:gd name="connsiteY579" fmla="*/ 37018 h 112464"/>
              <a:gd name="connsiteX580" fmla="*/ 1967739 w 2496627"/>
              <a:gd name="connsiteY580" fmla="*/ 26451 h 112464"/>
              <a:gd name="connsiteX581" fmla="*/ 1979587 w 2496627"/>
              <a:gd name="connsiteY581" fmla="*/ 38171 h 112464"/>
              <a:gd name="connsiteX582" fmla="*/ 1979011 w 2496627"/>
              <a:gd name="connsiteY582" fmla="*/ 44640 h 112464"/>
              <a:gd name="connsiteX583" fmla="*/ 2045490 w 2496627"/>
              <a:gd name="connsiteY583" fmla="*/ 40733 h 112464"/>
              <a:gd name="connsiteX584" fmla="*/ 2039278 w 2496627"/>
              <a:gd name="connsiteY584" fmla="*/ 69682 h 112464"/>
              <a:gd name="connsiteX585" fmla="*/ 2035435 w 2496627"/>
              <a:gd name="connsiteY585" fmla="*/ 89856 h 112464"/>
              <a:gd name="connsiteX586" fmla="*/ 2004245 w 2496627"/>
              <a:gd name="connsiteY586" fmla="*/ 111888 h 112464"/>
              <a:gd name="connsiteX587" fmla="*/ 1983494 w 2496627"/>
              <a:gd name="connsiteY587" fmla="*/ 106636 h 112464"/>
              <a:gd name="connsiteX588" fmla="*/ 1987977 w 2496627"/>
              <a:gd name="connsiteY588" fmla="*/ 97478 h 112464"/>
              <a:gd name="connsiteX589" fmla="*/ 2005333 w 2496627"/>
              <a:gd name="connsiteY589" fmla="*/ 101961 h 112464"/>
              <a:gd name="connsiteX590" fmla="*/ 2022562 w 2496627"/>
              <a:gd name="connsiteY590" fmla="*/ 89920 h 112464"/>
              <a:gd name="connsiteX591" fmla="*/ 2024675 w 2496627"/>
              <a:gd name="connsiteY591" fmla="*/ 81274 h 112464"/>
              <a:gd name="connsiteX592" fmla="*/ 2008408 w 2496627"/>
              <a:gd name="connsiteY592" fmla="*/ 88447 h 112464"/>
              <a:gd name="connsiteX593" fmla="*/ 1990923 w 2496627"/>
              <a:gd name="connsiteY593" fmla="*/ 68273 h 112464"/>
              <a:gd name="connsiteX594" fmla="*/ 2004180 w 2496627"/>
              <a:gd name="connsiteY594" fmla="*/ 34969 h 112464"/>
              <a:gd name="connsiteX595" fmla="*/ 2026340 w 2496627"/>
              <a:gd name="connsiteY595" fmla="*/ 26323 h 112464"/>
              <a:gd name="connsiteX596" fmla="*/ 2048244 w 2496627"/>
              <a:gd name="connsiteY596" fmla="*/ 30870 h 112464"/>
              <a:gd name="connsiteX597" fmla="*/ 2045554 w 2496627"/>
              <a:gd name="connsiteY597" fmla="*/ 40861 h 112464"/>
              <a:gd name="connsiteX598" fmla="*/ 2025252 w 2496627"/>
              <a:gd name="connsiteY598" fmla="*/ 36762 h 112464"/>
              <a:gd name="connsiteX599" fmla="*/ 2013083 w 2496627"/>
              <a:gd name="connsiteY599" fmla="*/ 42270 h 112464"/>
              <a:gd name="connsiteX600" fmla="*/ 2004501 w 2496627"/>
              <a:gd name="connsiteY600" fmla="*/ 67824 h 112464"/>
              <a:gd name="connsiteX601" fmla="*/ 2012250 w 2496627"/>
              <a:gd name="connsiteY601" fmla="*/ 78136 h 112464"/>
              <a:gd name="connsiteX602" fmla="*/ 2026917 w 2496627"/>
              <a:gd name="connsiteY602" fmla="*/ 67568 h 112464"/>
              <a:gd name="connsiteX603" fmla="*/ 2033257 w 2496627"/>
              <a:gd name="connsiteY603" fmla="*/ 38363 h 112464"/>
              <a:gd name="connsiteX604" fmla="*/ 2025316 w 2496627"/>
              <a:gd name="connsiteY604" fmla="*/ 36698 h 112464"/>
              <a:gd name="connsiteX605" fmla="*/ 2110432 w 2496627"/>
              <a:gd name="connsiteY605" fmla="*/ 5444 h 112464"/>
              <a:gd name="connsiteX606" fmla="*/ 2108895 w 2496627"/>
              <a:gd name="connsiteY606" fmla="*/ 19854 h 112464"/>
              <a:gd name="connsiteX607" fmla="*/ 2098712 w 2496627"/>
              <a:gd name="connsiteY607" fmla="*/ 67632 h 112464"/>
              <a:gd name="connsiteX608" fmla="*/ 2097303 w 2496627"/>
              <a:gd name="connsiteY608" fmla="*/ 75958 h 112464"/>
              <a:gd name="connsiteX609" fmla="*/ 2100121 w 2496627"/>
              <a:gd name="connsiteY609" fmla="*/ 79097 h 112464"/>
              <a:gd name="connsiteX610" fmla="*/ 2102106 w 2496627"/>
              <a:gd name="connsiteY610" fmla="*/ 78840 h 112464"/>
              <a:gd name="connsiteX611" fmla="*/ 2102811 w 2496627"/>
              <a:gd name="connsiteY611" fmla="*/ 86718 h 112464"/>
              <a:gd name="connsiteX612" fmla="*/ 2094165 w 2496627"/>
              <a:gd name="connsiteY612" fmla="*/ 88255 h 112464"/>
              <a:gd name="connsiteX613" fmla="*/ 2083853 w 2496627"/>
              <a:gd name="connsiteY613" fmla="*/ 79097 h 112464"/>
              <a:gd name="connsiteX614" fmla="*/ 2085006 w 2496627"/>
              <a:gd name="connsiteY614" fmla="*/ 70771 h 112464"/>
              <a:gd name="connsiteX615" fmla="*/ 2095446 w 2496627"/>
              <a:gd name="connsiteY615" fmla="*/ 21904 h 112464"/>
              <a:gd name="connsiteX616" fmla="*/ 2097111 w 2496627"/>
              <a:gd name="connsiteY616" fmla="*/ 9607 h 112464"/>
              <a:gd name="connsiteX617" fmla="*/ 2096406 w 2496627"/>
              <a:gd name="connsiteY617" fmla="*/ 4483 h 112464"/>
              <a:gd name="connsiteX618" fmla="*/ 2109984 w 2496627"/>
              <a:gd name="connsiteY618" fmla="*/ 0 h 112464"/>
              <a:gd name="connsiteX619" fmla="*/ 2110432 w 2496627"/>
              <a:gd name="connsiteY619" fmla="*/ 5380 h 112464"/>
              <a:gd name="connsiteX620" fmla="*/ 2162950 w 2496627"/>
              <a:gd name="connsiteY620" fmla="*/ 54439 h 112464"/>
              <a:gd name="connsiteX621" fmla="*/ 2137780 w 2496627"/>
              <a:gd name="connsiteY621" fmla="*/ 61932 h 112464"/>
              <a:gd name="connsiteX622" fmla="*/ 2130607 w 2496627"/>
              <a:gd name="connsiteY622" fmla="*/ 61484 h 112464"/>
              <a:gd name="connsiteX623" fmla="*/ 2129902 w 2496627"/>
              <a:gd name="connsiteY623" fmla="*/ 67696 h 112464"/>
              <a:gd name="connsiteX624" fmla="*/ 2140662 w 2496627"/>
              <a:gd name="connsiteY624" fmla="*/ 78584 h 112464"/>
              <a:gd name="connsiteX625" fmla="*/ 2157442 w 2496627"/>
              <a:gd name="connsiteY625" fmla="*/ 72116 h 112464"/>
              <a:gd name="connsiteX626" fmla="*/ 2161413 w 2496627"/>
              <a:gd name="connsiteY626" fmla="*/ 80057 h 112464"/>
              <a:gd name="connsiteX627" fmla="*/ 2137267 w 2496627"/>
              <a:gd name="connsiteY627" fmla="*/ 88511 h 112464"/>
              <a:gd name="connsiteX628" fmla="*/ 2116197 w 2496627"/>
              <a:gd name="connsiteY628" fmla="*/ 66864 h 112464"/>
              <a:gd name="connsiteX629" fmla="*/ 2129454 w 2496627"/>
              <a:gd name="connsiteY629" fmla="*/ 34393 h 112464"/>
              <a:gd name="connsiteX630" fmla="*/ 2149500 w 2496627"/>
              <a:gd name="connsiteY630" fmla="*/ 26323 h 112464"/>
              <a:gd name="connsiteX631" fmla="*/ 2168266 w 2496627"/>
              <a:gd name="connsiteY631" fmla="*/ 42142 h 112464"/>
              <a:gd name="connsiteX632" fmla="*/ 2163014 w 2496627"/>
              <a:gd name="connsiteY632" fmla="*/ 54439 h 112464"/>
              <a:gd name="connsiteX633" fmla="*/ 2147835 w 2496627"/>
              <a:gd name="connsiteY633" fmla="*/ 35930 h 112464"/>
              <a:gd name="connsiteX634" fmla="*/ 2132720 w 2496627"/>
              <a:gd name="connsiteY634" fmla="*/ 52325 h 112464"/>
              <a:gd name="connsiteX635" fmla="*/ 2137844 w 2496627"/>
              <a:gd name="connsiteY635" fmla="*/ 52646 h 112464"/>
              <a:gd name="connsiteX636" fmla="*/ 2152702 w 2496627"/>
              <a:gd name="connsiteY636" fmla="*/ 48803 h 112464"/>
              <a:gd name="connsiteX637" fmla="*/ 2155136 w 2496627"/>
              <a:gd name="connsiteY637" fmla="*/ 42975 h 112464"/>
              <a:gd name="connsiteX638" fmla="*/ 2147771 w 2496627"/>
              <a:gd name="connsiteY638" fmla="*/ 35930 h 112464"/>
              <a:gd name="connsiteX639" fmla="*/ 2226739 w 2496627"/>
              <a:gd name="connsiteY639" fmla="*/ 44384 h 112464"/>
              <a:gd name="connsiteX640" fmla="*/ 2221936 w 2496627"/>
              <a:gd name="connsiteY640" fmla="*/ 67824 h 112464"/>
              <a:gd name="connsiteX641" fmla="*/ 2221103 w 2496627"/>
              <a:gd name="connsiteY641" fmla="*/ 73909 h 112464"/>
              <a:gd name="connsiteX642" fmla="*/ 2224049 w 2496627"/>
              <a:gd name="connsiteY642" fmla="*/ 81146 h 112464"/>
              <a:gd name="connsiteX643" fmla="*/ 2213482 w 2496627"/>
              <a:gd name="connsiteY643" fmla="*/ 89024 h 112464"/>
              <a:gd name="connsiteX644" fmla="*/ 2208999 w 2496627"/>
              <a:gd name="connsiteY644" fmla="*/ 79289 h 112464"/>
              <a:gd name="connsiteX645" fmla="*/ 2191194 w 2496627"/>
              <a:gd name="connsiteY645" fmla="*/ 88447 h 112464"/>
              <a:gd name="connsiteX646" fmla="*/ 2175759 w 2496627"/>
              <a:gd name="connsiteY646" fmla="*/ 69554 h 112464"/>
              <a:gd name="connsiteX647" fmla="*/ 2188312 w 2496627"/>
              <a:gd name="connsiteY647" fmla="*/ 35930 h 112464"/>
              <a:gd name="connsiteX648" fmla="*/ 2211881 w 2496627"/>
              <a:gd name="connsiteY648" fmla="*/ 26323 h 112464"/>
              <a:gd name="connsiteX649" fmla="*/ 2230262 w 2496627"/>
              <a:gd name="connsiteY649" fmla="*/ 30806 h 112464"/>
              <a:gd name="connsiteX650" fmla="*/ 2226739 w 2496627"/>
              <a:gd name="connsiteY650" fmla="*/ 44384 h 112464"/>
              <a:gd name="connsiteX651" fmla="*/ 2210280 w 2496627"/>
              <a:gd name="connsiteY651" fmla="*/ 36506 h 112464"/>
              <a:gd name="connsiteX652" fmla="*/ 2196702 w 2496627"/>
              <a:gd name="connsiteY652" fmla="*/ 43039 h 112464"/>
              <a:gd name="connsiteX653" fmla="*/ 2188952 w 2496627"/>
              <a:gd name="connsiteY653" fmla="*/ 69169 h 112464"/>
              <a:gd name="connsiteX654" fmla="*/ 2195421 w 2496627"/>
              <a:gd name="connsiteY654" fmla="*/ 78072 h 112464"/>
              <a:gd name="connsiteX655" fmla="*/ 2209511 w 2496627"/>
              <a:gd name="connsiteY655" fmla="*/ 66736 h 112464"/>
              <a:gd name="connsiteX656" fmla="*/ 2215852 w 2496627"/>
              <a:gd name="connsiteY656" fmla="*/ 37659 h 112464"/>
              <a:gd name="connsiteX657" fmla="*/ 2210343 w 2496627"/>
              <a:gd name="connsiteY657" fmla="*/ 36506 h 112464"/>
              <a:gd name="connsiteX658" fmla="*/ 2276311 w 2496627"/>
              <a:gd name="connsiteY658" fmla="*/ 39452 h 112464"/>
              <a:gd name="connsiteX659" fmla="*/ 2272212 w 2496627"/>
              <a:gd name="connsiteY659" fmla="*/ 38492 h 112464"/>
              <a:gd name="connsiteX660" fmla="*/ 2258378 w 2496627"/>
              <a:gd name="connsiteY660" fmla="*/ 48931 h 112464"/>
              <a:gd name="connsiteX661" fmla="*/ 2250308 w 2496627"/>
              <a:gd name="connsiteY661" fmla="*/ 87038 h 112464"/>
              <a:gd name="connsiteX662" fmla="*/ 2237563 w 2496627"/>
              <a:gd name="connsiteY662" fmla="*/ 87038 h 112464"/>
              <a:gd name="connsiteX663" fmla="*/ 2246017 w 2496627"/>
              <a:gd name="connsiteY663" fmla="*/ 47458 h 112464"/>
              <a:gd name="connsiteX664" fmla="*/ 2247298 w 2496627"/>
              <a:gd name="connsiteY664" fmla="*/ 37147 h 112464"/>
              <a:gd name="connsiteX665" fmla="*/ 2246465 w 2496627"/>
              <a:gd name="connsiteY665" fmla="*/ 30806 h 112464"/>
              <a:gd name="connsiteX666" fmla="*/ 2258442 w 2496627"/>
              <a:gd name="connsiteY666" fmla="*/ 25874 h 112464"/>
              <a:gd name="connsiteX667" fmla="*/ 2259723 w 2496627"/>
              <a:gd name="connsiteY667" fmla="*/ 33240 h 112464"/>
              <a:gd name="connsiteX668" fmla="*/ 2259402 w 2496627"/>
              <a:gd name="connsiteY668" fmla="*/ 37467 h 112464"/>
              <a:gd name="connsiteX669" fmla="*/ 2277079 w 2496627"/>
              <a:gd name="connsiteY669" fmla="*/ 26323 h 112464"/>
              <a:gd name="connsiteX670" fmla="*/ 2282011 w 2496627"/>
              <a:gd name="connsiteY670" fmla="*/ 27283 h 112464"/>
              <a:gd name="connsiteX671" fmla="*/ 2276375 w 2496627"/>
              <a:gd name="connsiteY671" fmla="*/ 39452 h 112464"/>
              <a:gd name="connsiteX672" fmla="*/ 2334080 w 2496627"/>
              <a:gd name="connsiteY672" fmla="*/ 44640 h 112464"/>
              <a:gd name="connsiteX673" fmla="*/ 2325049 w 2496627"/>
              <a:gd name="connsiteY673" fmla="*/ 87038 h 112464"/>
              <a:gd name="connsiteX674" fmla="*/ 2312304 w 2496627"/>
              <a:gd name="connsiteY674" fmla="*/ 87038 h 112464"/>
              <a:gd name="connsiteX675" fmla="*/ 2320630 w 2496627"/>
              <a:gd name="connsiteY675" fmla="*/ 47778 h 112464"/>
              <a:gd name="connsiteX676" fmla="*/ 2321463 w 2496627"/>
              <a:gd name="connsiteY676" fmla="*/ 42014 h 112464"/>
              <a:gd name="connsiteX677" fmla="*/ 2316788 w 2496627"/>
              <a:gd name="connsiteY677" fmla="*/ 37339 h 112464"/>
              <a:gd name="connsiteX678" fmla="*/ 2300520 w 2496627"/>
              <a:gd name="connsiteY678" fmla="*/ 48355 h 112464"/>
              <a:gd name="connsiteX679" fmla="*/ 2292322 w 2496627"/>
              <a:gd name="connsiteY679" fmla="*/ 87038 h 112464"/>
              <a:gd name="connsiteX680" fmla="*/ 2279641 w 2496627"/>
              <a:gd name="connsiteY680" fmla="*/ 87038 h 112464"/>
              <a:gd name="connsiteX681" fmla="*/ 2288287 w 2496627"/>
              <a:gd name="connsiteY681" fmla="*/ 46049 h 112464"/>
              <a:gd name="connsiteX682" fmla="*/ 2289440 w 2496627"/>
              <a:gd name="connsiteY682" fmla="*/ 37018 h 112464"/>
              <a:gd name="connsiteX683" fmla="*/ 2288479 w 2496627"/>
              <a:gd name="connsiteY683" fmla="*/ 30806 h 112464"/>
              <a:gd name="connsiteX684" fmla="*/ 2300456 w 2496627"/>
              <a:gd name="connsiteY684" fmla="*/ 25874 h 112464"/>
              <a:gd name="connsiteX685" fmla="*/ 2301865 w 2496627"/>
              <a:gd name="connsiteY685" fmla="*/ 33240 h 112464"/>
              <a:gd name="connsiteX686" fmla="*/ 2301545 w 2496627"/>
              <a:gd name="connsiteY686" fmla="*/ 37018 h 112464"/>
              <a:gd name="connsiteX687" fmla="*/ 2322872 w 2496627"/>
              <a:gd name="connsiteY687" fmla="*/ 26451 h 112464"/>
              <a:gd name="connsiteX688" fmla="*/ 2334720 w 2496627"/>
              <a:gd name="connsiteY688" fmla="*/ 38171 h 112464"/>
              <a:gd name="connsiteX689" fmla="*/ 2334144 w 2496627"/>
              <a:gd name="connsiteY689" fmla="*/ 44640 h 112464"/>
              <a:gd name="connsiteX690" fmla="*/ 2392810 w 2496627"/>
              <a:gd name="connsiteY690" fmla="*/ 54439 h 112464"/>
              <a:gd name="connsiteX691" fmla="*/ 2367640 w 2496627"/>
              <a:gd name="connsiteY691" fmla="*/ 61932 h 112464"/>
              <a:gd name="connsiteX692" fmla="*/ 2360467 w 2496627"/>
              <a:gd name="connsiteY692" fmla="*/ 61484 h 112464"/>
              <a:gd name="connsiteX693" fmla="*/ 2359762 w 2496627"/>
              <a:gd name="connsiteY693" fmla="*/ 67696 h 112464"/>
              <a:gd name="connsiteX694" fmla="*/ 2370522 w 2496627"/>
              <a:gd name="connsiteY694" fmla="*/ 78584 h 112464"/>
              <a:gd name="connsiteX695" fmla="*/ 2387302 w 2496627"/>
              <a:gd name="connsiteY695" fmla="*/ 72116 h 112464"/>
              <a:gd name="connsiteX696" fmla="*/ 2391272 w 2496627"/>
              <a:gd name="connsiteY696" fmla="*/ 80057 h 112464"/>
              <a:gd name="connsiteX697" fmla="*/ 2367127 w 2496627"/>
              <a:gd name="connsiteY697" fmla="*/ 88511 h 112464"/>
              <a:gd name="connsiteX698" fmla="*/ 2346056 w 2496627"/>
              <a:gd name="connsiteY698" fmla="*/ 66864 h 112464"/>
              <a:gd name="connsiteX699" fmla="*/ 2359314 w 2496627"/>
              <a:gd name="connsiteY699" fmla="*/ 34393 h 112464"/>
              <a:gd name="connsiteX700" fmla="*/ 2379360 w 2496627"/>
              <a:gd name="connsiteY700" fmla="*/ 26323 h 112464"/>
              <a:gd name="connsiteX701" fmla="*/ 2398125 w 2496627"/>
              <a:gd name="connsiteY701" fmla="*/ 42142 h 112464"/>
              <a:gd name="connsiteX702" fmla="*/ 2392874 w 2496627"/>
              <a:gd name="connsiteY702" fmla="*/ 54439 h 112464"/>
              <a:gd name="connsiteX703" fmla="*/ 2377695 w 2496627"/>
              <a:gd name="connsiteY703" fmla="*/ 35930 h 112464"/>
              <a:gd name="connsiteX704" fmla="*/ 2362580 w 2496627"/>
              <a:gd name="connsiteY704" fmla="*/ 52325 h 112464"/>
              <a:gd name="connsiteX705" fmla="*/ 2367704 w 2496627"/>
              <a:gd name="connsiteY705" fmla="*/ 52646 h 112464"/>
              <a:gd name="connsiteX706" fmla="*/ 2382562 w 2496627"/>
              <a:gd name="connsiteY706" fmla="*/ 48803 h 112464"/>
              <a:gd name="connsiteX707" fmla="*/ 2384996 w 2496627"/>
              <a:gd name="connsiteY707" fmla="*/ 42975 h 112464"/>
              <a:gd name="connsiteX708" fmla="*/ 2377631 w 2496627"/>
              <a:gd name="connsiteY708" fmla="*/ 35930 h 112464"/>
              <a:gd name="connsiteX709" fmla="*/ 2443085 w 2496627"/>
              <a:gd name="connsiteY709" fmla="*/ 39452 h 112464"/>
              <a:gd name="connsiteX710" fmla="*/ 2438987 w 2496627"/>
              <a:gd name="connsiteY710" fmla="*/ 38492 h 112464"/>
              <a:gd name="connsiteX711" fmla="*/ 2425153 w 2496627"/>
              <a:gd name="connsiteY711" fmla="*/ 48931 h 112464"/>
              <a:gd name="connsiteX712" fmla="*/ 2417083 w 2496627"/>
              <a:gd name="connsiteY712" fmla="*/ 87038 h 112464"/>
              <a:gd name="connsiteX713" fmla="*/ 2404338 w 2496627"/>
              <a:gd name="connsiteY713" fmla="*/ 87038 h 112464"/>
              <a:gd name="connsiteX714" fmla="*/ 2412792 w 2496627"/>
              <a:gd name="connsiteY714" fmla="*/ 47458 h 112464"/>
              <a:gd name="connsiteX715" fmla="*/ 2414073 w 2496627"/>
              <a:gd name="connsiteY715" fmla="*/ 37147 h 112464"/>
              <a:gd name="connsiteX716" fmla="*/ 2413240 w 2496627"/>
              <a:gd name="connsiteY716" fmla="*/ 30806 h 112464"/>
              <a:gd name="connsiteX717" fmla="*/ 2425217 w 2496627"/>
              <a:gd name="connsiteY717" fmla="*/ 25874 h 112464"/>
              <a:gd name="connsiteX718" fmla="*/ 2426498 w 2496627"/>
              <a:gd name="connsiteY718" fmla="*/ 33240 h 112464"/>
              <a:gd name="connsiteX719" fmla="*/ 2426177 w 2496627"/>
              <a:gd name="connsiteY719" fmla="*/ 37467 h 112464"/>
              <a:gd name="connsiteX720" fmla="*/ 2443854 w 2496627"/>
              <a:gd name="connsiteY720" fmla="*/ 26323 h 112464"/>
              <a:gd name="connsiteX721" fmla="*/ 2448786 w 2496627"/>
              <a:gd name="connsiteY721" fmla="*/ 27283 h 112464"/>
              <a:gd name="connsiteX722" fmla="*/ 2443149 w 2496627"/>
              <a:gd name="connsiteY722" fmla="*/ 39452 h 112464"/>
              <a:gd name="connsiteX723" fmla="*/ 2491504 w 2496627"/>
              <a:gd name="connsiteY723" fmla="*/ 39772 h 112464"/>
              <a:gd name="connsiteX724" fmla="*/ 2477350 w 2496627"/>
              <a:gd name="connsiteY724" fmla="*/ 35673 h 112464"/>
              <a:gd name="connsiteX725" fmla="*/ 2466590 w 2496627"/>
              <a:gd name="connsiteY725" fmla="*/ 42911 h 112464"/>
              <a:gd name="connsiteX726" fmla="*/ 2472931 w 2496627"/>
              <a:gd name="connsiteY726" fmla="*/ 49828 h 112464"/>
              <a:gd name="connsiteX727" fmla="*/ 2479976 w 2496627"/>
              <a:gd name="connsiteY727" fmla="*/ 52518 h 112464"/>
              <a:gd name="connsiteX728" fmla="*/ 2492016 w 2496627"/>
              <a:gd name="connsiteY728" fmla="*/ 66608 h 112464"/>
              <a:gd name="connsiteX729" fmla="*/ 2464605 w 2496627"/>
              <a:gd name="connsiteY729" fmla="*/ 88767 h 112464"/>
              <a:gd name="connsiteX730" fmla="*/ 2442701 w 2496627"/>
              <a:gd name="connsiteY730" fmla="*/ 82555 h 112464"/>
              <a:gd name="connsiteX731" fmla="*/ 2447825 w 2496627"/>
              <a:gd name="connsiteY731" fmla="*/ 73076 h 112464"/>
              <a:gd name="connsiteX732" fmla="*/ 2466334 w 2496627"/>
              <a:gd name="connsiteY732" fmla="*/ 78904 h 112464"/>
              <a:gd name="connsiteX733" fmla="*/ 2477670 w 2496627"/>
              <a:gd name="connsiteY733" fmla="*/ 70322 h 112464"/>
              <a:gd name="connsiteX734" fmla="*/ 2470177 w 2496627"/>
              <a:gd name="connsiteY734" fmla="*/ 62573 h 112464"/>
              <a:gd name="connsiteX735" fmla="*/ 2463388 w 2496627"/>
              <a:gd name="connsiteY735" fmla="*/ 60011 h 112464"/>
              <a:gd name="connsiteX736" fmla="*/ 2452244 w 2496627"/>
              <a:gd name="connsiteY736" fmla="*/ 45857 h 112464"/>
              <a:gd name="connsiteX737" fmla="*/ 2478118 w 2496627"/>
              <a:gd name="connsiteY737" fmla="*/ 25682 h 112464"/>
              <a:gd name="connsiteX738" fmla="*/ 2496628 w 2496627"/>
              <a:gd name="connsiteY738" fmla="*/ 30742 h 112464"/>
              <a:gd name="connsiteX739" fmla="*/ 2491504 w 2496627"/>
              <a:gd name="connsiteY739" fmla="*/ 39772 h 11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Lst>
            <a:rect l="l" t="t" r="r" b="b"/>
            <a:pathLst>
              <a:path w="2496627" h="112464">
                <a:moveTo>
                  <a:pt x="55271" y="87038"/>
                </a:moveTo>
                <a:lnTo>
                  <a:pt x="41309" y="87038"/>
                </a:lnTo>
                <a:lnTo>
                  <a:pt x="30550" y="48034"/>
                </a:lnTo>
                <a:cubicBezTo>
                  <a:pt x="27860" y="38043"/>
                  <a:pt x="25426" y="27283"/>
                  <a:pt x="25170" y="24337"/>
                </a:cubicBezTo>
                <a:cubicBezTo>
                  <a:pt x="24722" y="28116"/>
                  <a:pt x="22928" y="38748"/>
                  <a:pt x="21327" y="47074"/>
                </a:cubicBezTo>
                <a:lnTo>
                  <a:pt x="13386" y="87038"/>
                </a:lnTo>
                <a:lnTo>
                  <a:pt x="0" y="87038"/>
                </a:lnTo>
                <a:lnTo>
                  <a:pt x="17356" y="6084"/>
                </a:lnTo>
                <a:lnTo>
                  <a:pt x="32215" y="6084"/>
                </a:lnTo>
                <a:lnTo>
                  <a:pt x="44063" y="46882"/>
                </a:lnTo>
                <a:cubicBezTo>
                  <a:pt x="46497" y="55207"/>
                  <a:pt x="47842" y="64110"/>
                  <a:pt x="48162" y="67376"/>
                </a:cubicBezTo>
                <a:cubicBezTo>
                  <a:pt x="48483" y="63854"/>
                  <a:pt x="50276" y="52005"/>
                  <a:pt x="51941" y="43935"/>
                </a:cubicBezTo>
                <a:lnTo>
                  <a:pt x="59562" y="6084"/>
                </a:lnTo>
                <a:lnTo>
                  <a:pt x="72564" y="6084"/>
                </a:lnTo>
                <a:lnTo>
                  <a:pt x="55335" y="87038"/>
                </a:lnTo>
                <a:close/>
                <a:moveTo>
                  <a:pt x="123736" y="70386"/>
                </a:moveTo>
                <a:cubicBezTo>
                  <a:pt x="123288" y="72628"/>
                  <a:pt x="123032" y="74485"/>
                  <a:pt x="123032" y="76214"/>
                </a:cubicBezTo>
                <a:cubicBezTo>
                  <a:pt x="123032" y="79161"/>
                  <a:pt x="123736" y="81466"/>
                  <a:pt x="125145" y="83580"/>
                </a:cubicBezTo>
                <a:lnTo>
                  <a:pt x="114386" y="89216"/>
                </a:lnTo>
                <a:cubicBezTo>
                  <a:pt x="112272" y="86782"/>
                  <a:pt x="110863" y="83580"/>
                  <a:pt x="110863" y="79481"/>
                </a:cubicBezTo>
                <a:lnTo>
                  <a:pt x="110863" y="79032"/>
                </a:lnTo>
                <a:cubicBezTo>
                  <a:pt x="105227" y="85117"/>
                  <a:pt x="98566" y="88767"/>
                  <a:pt x="91393" y="88767"/>
                </a:cubicBezTo>
                <a:cubicBezTo>
                  <a:pt x="82811" y="88767"/>
                  <a:pt x="77815" y="84668"/>
                  <a:pt x="77815" y="76727"/>
                </a:cubicBezTo>
                <a:cubicBezTo>
                  <a:pt x="77815" y="74293"/>
                  <a:pt x="78136" y="71091"/>
                  <a:pt x="78840" y="67696"/>
                </a:cubicBezTo>
                <a:lnTo>
                  <a:pt x="87038" y="28821"/>
                </a:lnTo>
                <a:lnTo>
                  <a:pt x="100295" y="26387"/>
                </a:lnTo>
                <a:lnTo>
                  <a:pt x="92098" y="65263"/>
                </a:lnTo>
                <a:cubicBezTo>
                  <a:pt x="91393" y="68337"/>
                  <a:pt x="90945" y="71347"/>
                  <a:pt x="90945" y="73140"/>
                </a:cubicBezTo>
                <a:cubicBezTo>
                  <a:pt x="90945" y="76791"/>
                  <a:pt x="92674" y="78776"/>
                  <a:pt x="95620" y="78776"/>
                </a:cubicBezTo>
                <a:cubicBezTo>
                  <a:pt x="100744" y="78776"/>
                  <a:pt x="107917" y="73717"/>
                  <a:pt x="111888" y="67184"/>
                </a:cubicBezTo>
                <a:lnTo>
                  <a:pt x="120086" y="29077"/>
                </a:lnTo>
                <a:lnTo>
                  <a:pt x="133087" y="26643"/>
                </a:lnTo>
                <a:lnTo>
                  <a:pt x="123736" y="70450"/>
                </a:lnTo>
                <a:close/>
                <a:moveTo>
                  <a:pt x="179072" y="39452"/>
                </a:moveTo>
                <a:cubicBezTo>
                  <a:pt x="177919" y="38748"/>
                  <a:pt x="176702" y="38492"/>
                  <a:pt x="174973" y="38492"/>
                </a:cubicBezTo>
                <a:cubicBezTo>
                  <a:pt x="170874" y="38492"/>
                  <a:pt x="166327" y="41630"/>
                  <a:pt x="161139" y="48931"/>
                </a:cubicBezTo>
                <a:lnTo>
                  <a:pt x="153069" y="87038"/>
                </a:lnTo>
                <a:lnTo>
                  <a:pt x="140324" y="87038"/>
                </a:lnTo>
                <a:lnTo>
                  <a:pt x="148778" y="47458"/>
                </a:lnTo>
                <a:cubicBezTo>
                  <a:pt x="149739" y="43103"/>
                  <a:pt x="150059" y="39836"/>
                  <a:pt x="150059" y="37147"/>
                </a:cubicBezTo>
                <a:cubicBezTo>
                  <a:pt x="150059" y="34713"/>
                  <a:pt x="149803" y="32663"/>
                  <a:pt x="149226" y="30806"/>
                </a:cubicBezTo>
                <a:lnTo>
                  <a:pt x="161203" y="25874"/>
                </a:lnTo>
                <a:cubicBezTo>
                  <a:pt x="162036" y="27860"/>
                  <a:pt x="162484" y="30550"/>
                  <a:pt x="162484" y="33240"/>
                </a:cubicBezTo>
                <a:cubicBezTo>
                  <a:pt x="162484" y="34649"/>
                  <a:pt x="162356" y="36058"/>
                  <a:pt x="162164" y="37467"/>
                </a:cubicBezTo>
                <a:cubicBezTo>
                  <a:pt x="167543" y="30678"/>
                  <a:pt x="174140" y="26323"/>
                  <a:pt x="179840" y="26323"/>
                </a:cubicBezTo>
                <a:cubicBezTo>
                  <a:pt x="181954" y="26323"/>
                  <a:pt x="182978" y="26579"/>
                  <a:pt x="184772" y="27283"/>
                </a:cubicBezTo>
                <a:lnTo>
                  <a:pt x="179136" y="39452"/>
                </a:lnTo>
                <a:close/>
                <a:moveTo>
                  <a:pt x="218780" y="36890"/>
                </a:moveTo>
                <a:lnTo>
                  <a:pt x="207444" y="36890"/>
                </a:lnTo>
                <a:lnTo>
                  <a:pt x="200783" y="68785"/>
                </a:lnTo>
                <a:cubicBezTo>
                  <a:pt x="200335" y="71027"/>
                  <a:pt x="200079" y="73012"/>
                  <a:pt x="200079" y="74549"/>
                </a:cubicBezTo>
                <a:cubicBezTo>
                  <a:pt x="200079" y="78328"/>
                  <a:pt x="201808" y="79481"/>
                  <a:pt x="205587" y="79481"/>
                </a:cubicBezTo>
                <a:cubicBezTo>
                  <a:pt x="207444" y="79481"/>
                  <a:pt x="209685" y="79161"/>
                  <a:pt x="211543" y="78328"/>
                </a:cubicBezTo>
                <a:lnTo>
                  <a:pt x="211543" y="86270"/>
                </a:lnTo>
                <a:cubicBezTo>
                  <a:pt x="207444" y="87935"/>
                  <a:pt x="203345" y="88703"/>
                  <a:pt x="199246" y="88703"/>
                </a:cubicBezTo>
                <a:cubicBezTo>
                  <a:pt x="191304" y="88703"/>
                  <a:pt x="186821" y="84733"/>
                  <a:pt x="186821" y="78712"/>
                </a:cubicBezTo>
                <a:cubicBezTo>
                  <a:pt x="186821" y="76599"/>
                  <a:pt x="187077" y="73589"/>
                  <a:pt x="187654" y="70642"/>
                </a:cubicBezTo>
                <a:lnTo>
                  <a:pt x="194827" y="36890"/>
                </a:lnTo>
                <a:lnTo>
                  <a:pt x="188166" y="36890"/>
                </a:lnTo>
                <a:lnTo>
                  <a:pt x="190023" y="27732"/>
                </a:lnTo>
                <a:lnTo>
                  <a:pt x="196684" y="27732"/>
                </a:lnTo>
                <a:cubicBezTo>
                  <a:pt x="197837" y="22352"/>
                  <a:pt x="199054" y="17741"/>
                  <a:pt x="200527" y="13322"/>
                </a:cubicBezTo>
                <a:lnTo>
                  <a:pt x="214233" y="10183"/>
                </a:lnTo>
                <a:cubicBezTo>
                  <a:pt x="212568" y="15243"/>
                  <a:pt x="210582" y="22160"/>
                  <a:pt x="209429" y="27732"/>
                </a:cubicBezTo>
                <a:lnTo>
                  <a:pt x="223583" y="27732"/>
                </a:lnTo>
                <a:lnTo>
                  <a:pt x="218780" y="36890"/>
                </a:lnTo>
                <a:close/>
                <a:moveTo>
                  <a:pt x="268736" y="70386"/>
                </a:moveTo>
                <a:cubicBezTo>
                  <a:pt x="268287" y="72628"/>
                  <a:pt x="268031" y="74485"/>
                  <a:pt x="268031" y="76214"/>
                </a:cubicBezTo>
                <a:cubicBezTo>
                  <a:pt x="268031" y="79161"/>
                  <a:pt x="268736" y="81466"/>
                  <a:pt x="270145" y="83580"/>
                </a:cubicBezTo>
                <a:lnTo>
                  <a:pt x="259385" y="89216"/>
                </a:lnTo>
                <a:cubicBezTo>
                  <a:pt x="257271" y="86782"/>
                  <a:pt x="255862" y="83580"/>
                  <a:pt x="255862" y="79481"/>
                </a:cubicBezTo>
                <a:lnTo>
                  <a:pt x="255862" y="79032"/>
                </a:lnTo>
                <a:cubicBezTo>
                  <a:pt x="250226" y="85117"/>
                  <a:pt x="243566" y="88767"/>
                  <a:pt x="236393" y="88767"/>
                </a:cubicBezTo>
                <a:cubicBezTo>
                  <a:pt x="227810" y="88767"/>
                  <a:pt x="222815" y="84668"/>
                  <a:pt x="222815" y="76727"/>
                </a:cubicBezTo>
                <a:cubicBezTo>
                  <a:pt x="222815" y="74293"/>
                  <a:pt x="223135" y="71091"/>
                  <a:pt x="223840" y="67696"/>
                </a:cubicBezTo>
                <a:lnTo>
                  <a:pt x="232037" y="28821"/>
                </a:lnTo>
                <a:lnTo>
                  <a:pt x="245295" y="26387"/>
                </a:lnTo>
                <a:lnTo>
                  <a:pt x="237097" y="65263"/>
                </a:lnTo>
                <a:cubicBezTo>
                  <a:pt x="236393" y="68337"/>
                  <a:pt x="235944" y="71347"/>
                  <a:pt x="235944" y="73140"/>
                </a:cubicBezTo>
                <a:cubicBezTo>
                  <a:pt x="235944" y="76791"/>
                  <a:pt x="237673" y="78776"/>
                  <a:pt x="240620" y="78776"/>
                </a:cubicBezTo>
                <a:cubicBezTo>
                  <a:pt x="245743" y="78776"/>
                  <a:pt x="252916" y="73717"/>
                  <a:pt x="256887" y="67184"/>
                </a:cubicBezTo>
                <a:lnTo>
                  <a:pt x="265085" y="29077"/>
                </a:lnTo>
                <a:lnTo>
                  <a:pt x="278086" y="26643"/>
                </a:lnTo>
                <a:lnTo>
                  <a:pt x="268736" y="70450"/>
                </a:lnTo>
                <a:close/>
                <a:moveTo>
                  <a:pt x="324007" y="39452"/>
                </a:moveTo>
                <a:cubicBezTo>
                  <a:pt x="322854" y="38748"/>
                  <a:pt x="321637" y="38492"/>
                  <a:pt x="319908" y="38492"/>
                </a:cubicBezTo>
                <a:cubicBezTo>
                  <a:pt x="315809" y="38492"/>
                  <a:pt x="311262" y="41630"/>
                  <a:pt x="306074" y="48931"/>
                </a:cubicBezTo>
                <a:lnTo>
                  <a:pt x="298004" y="87038"/>
                </a:lnTo>
                <a:lnTo>
                  <a:pt x="285259" y="87038"/>
                </a:lnTo>
                <a:lnTo>
                  <a:pt x="293713" y="47458"/>
                </a:lnTo>
                <a:cubicBezTo>
                  <a:pt x="294674" y="43103"/>
                  <a:pt x="294994" y="39836"/>
                  <a:pt x="294994" y="37147"/>
                </a:cubicBezTo>
                <a:cubicBezTo>
                  <a:pt x="294994" y="34713"/>
                  <a:pt x="294738" y="32663"/>
                  <a:pt x="294162" y="30806"/>
                </a:cubicBezTo>
                <a:lnTo>
                  <a:pt x="306138" y="25874"/>
                </a:lnTo>
                <a:cubicBezTo>
                  <a:pt x="306971" y="27860"/>
                  <a:pt x="307419" y="30550"/>
                  <a:pt x="307419" y="33240"/>
                </a:cubicBezTo>
                <a:cubicBezTo>
                  <a:pt x="307419" y="34649"/>
                  <a:pt x="307291" y="36058"/>
                  <a:pt x="307099" y="37467"/>
                </a:cubicBezTo>
                <a:cubicBezTo>
                  <a:pt x="312479" y="30678"/>
                  <a:pt x="319075" y="26323"/>
                  <a:pt x="324776" y="26323"/>
                </a:cubicBezTo>
                <a:cubicBezTo>
                  <a:pt x="326889" y="26323"/>
                  <a:pt x="327914" y="26579"/>
                  <a:pt x="329707" y="27283"/>
                </a:cubicBezTo>
                <a:lnTo>
                  <a:pt x="324071" y="39452"/>
                </a:lnTo>
                <a:close/>
                <a:moveTo>
                  <a:pt x="340915" y="87038"/>
                </a:moveTo>
                <a:lnTo>
                  <a:pt x="327786" y="87038"/>
                </a:lnTo>
                <a:lnTo>
                  <a:pt x="340210" y="28436"/>
                </a:lnTo>
                <a:lnTo>
                  <a:pt x="353660" y="26451"/>
                </a:lnTo>
                <a:lnTo>
                  <a:pt x="340915" y="87038"/>
                </a:lnTo>
                <a:close/>
                <a:moveTo>
                  <a:pt x="350650" y="19150"/>
                </a:moveTo>
                <a:cubicBezTo>
                  <a:pt x="345975" y="19150"/>
                  <a:pt x="342068" y="15307"/>
                  <a:pt x="342068" y="10568"/>
                </a:cubicBezTo>
                <a:cubicBezTo>
                  <a:pt x="342068" y="5828"/>
                  <a:pt x="345911" y="1921"/>
                  <a:pt x="350714" y="1921"/>
                </a:cubicBezTo>
                <a:cubicBezTo>
                  <a:pt x="355517" y="1921"/>
                  <a:pt x="359168" y="5764"/>
                  <a:pt x="359168" y="10504"/>
                </a:cubicBezTo>
                <a:cubicBezTo>
                  <a:pt x="359168" y="15243"/>
                  <a:pt x="355389" y="19150"/>
                  <a:pt x="350586" y="19150"/>
                </a:cubicBezTo>
                <a:close/>
                <a:moveTo>
                  <a:pt x="414952" y="44640"/>
                </a:moveTo>
                <a:lnTo>
                  <a:pt x="405921" y="87038"/>
                </a:lnTo>
                <a:lnTo>
                  <a:pt x="393176" y="87038"/>
                </a:lnTo>
                <a:lnTo>
                  <a:pt x="401502" y="47778"/>
                </a:lnTo>
                <a:cubicBezTo>
                  <a:pt x="402079" y="45216"/>
                  <a:pt x="402335" y="43295"/>
                  <a:pt x="402335" y="42014"/>
                </a:cubicBezTo>
                <a:cubicBezTo>
                  <a:pt x="402335" y="38620"/>
                  <a:pt x="400798" y="37339"/>
                  <a:pt x="397659" y="37339"/>
                </a:cubicBezTo>
                <a:cubicBezTo>
                  <a:pt x="393432" y="37339"/>
                  <a:pt x="387604" y="40285"/>
                  <a:pt x="381392" y="48355"/>
                </a:cubicBezTo>
                <a:lnTo>
                  <a:pt x="373194" y="87038"/>
                </a:lnTo>
                <a:lnTo>
                  <a:pt x="360513" y="87038"/>
                </a:lnTo>
                <a:lnTo>
                  <a:pt x="369159" y="46049"/>
                </a:lnTo>
                <a:cubicBezTo>
                  <a:pt x="369864" y="42398"/>
                  <a:pt x="370312" y="39516"/>
                  <a:pt x="370312" y="37018"/>
                </a:cubicBezTo>
                <a:cubicBezTo>
                  <a:pt x="370312" y="34777"/>
                  <a:pt x="369992" y="32791"/>
                  <a:pt x="369351" y="30806"/>
                </a:cubicBezTo>
                <a:lnTo>
                  <a:pt x="381328" y="25874"/>
                </a:lnTo>
                <a:cubicBezTo>
                  <a:pt x="382160" y="27732"/>
                  <a:pt x="382737" y="30422"/>
                  <a:pt x="382737" y="33240"/>
                </a:cubicBezTo>
                <a:cubicBezTo>
                  <a:pt x="382737" y="34393"/>
                  <a:pt x="382609" y="35673"/>
                  <a:pt x="382417" y="37018"/>
                </a:cubicBezTo>
                <a:cubicBezTo>
                  <a:pt x="388053" y="30230"/>
                  <a:pt x="395546" y="26451"/>
                  <a:pt x="403744" y="26451"/>
                </a:cubicBezTo>
                <a:cubicBezTo>
                  <a:pt x="411109" y="26451"/>
                  <a:pt x="415592" y="30998"/>
                  <a:pt x="415592" y="38171"/>
                </a:cubicBezTo>
                <a:cubicBezTo>
                  <a:pt x="415592" y="40157"/>
                  <a:pt x="415464" y="42654"/>
                  <a:pt x="415016" y="44640"/>
                </a:cubicBezTo>
                <a:close/>
                <a:moveTo>
                  <a:pt x="481559" y="40733"/>
                </a:moveTo>
                <a:lnTo>
                  <a:pt x="475347" y="69682"/>
                </a:lnTo>
                <a:cubicBezTo>
                  <a:pt x="473361" y="78712"/>
                  <a:pt x="472529" y="85373"/>
                  <a:pt x="471504" y="89856"/>
                </a:cubicBezTo>
                <a:cubicBezTo>
                  <a:pt x="467725" y="106508"/>
                  <a:pt x="455685" y="111888"/>
                  <a:pt x="440314" y="111888"/>
                </a:cubicBezTo>
                <a:cubicBezTo>
                  <a:pt x="432692" y="111888"/>
                  <a:pt x="425775" y="110159"/>
                  <a:pt x="419563" y="106636"/>
                </a:cubicBezTo>
                <a:lnTo>
                  <a:pt x="424046" y="97478"/>
                </a:lnTo>
                <a:cubicBezTo>
                  <a:pt x="429106" y="100552"/>
                  <a:pt x="434614" y="101961"/>
                  <a:pt x="441403" y="101961"/>
                </a:cubicBezTo>
                <a:cubicBezTo>
                  <a:pt x="451394" y="101961"/>
                  <a:pt x="456389" y="98182"/>
                  <a:pt x="458631" y="89920"/>
                </a:cubicBezTo>
                <a:cubicBezTo>
                  <a:pt x="458951" y="88639"/>
                  <a:pt x="460360" y="82299"/>
                  <a:pt x="460744" y="81274"/>
                </a:cubicBezTo>
                <a:cubicBezTo>
                  <a:pt x="456197" y="86334"/>
                  <a:pt x="450753" y="88447"/>
                  <a:pt x="444477" y="88447"/>
                </a:cubicBezTo>
                <a:cubicBezTo>
                  <a:pt x="432756" y="88447"/>
                  <a:pt x="426992" y="81658"/>
                  <a:pt x="426992" y="68273"/>
                </a:cubicBezTo>
                <a:cubicBezTo>
                  <a:pt x="426992" y="56104"/>
                  <a:pt x="432052" y="42398"/>
                  <a:pt x="440250" y="34969"/>
                </a:cubicBezTo>
                <a:cubicBezTo>
                  <a:pt x="446206" y="29589"/>
                  <a:pt x="453635" y="26323"/>
                  <a:pt x="462410" y="26323"/>
                </a:cubicBezTo>
                <a:cubicBezTo>
                  <a:pt x="472016" y="26323"/>
                  <a:pt x="477845" y="27604"/>
                  <a:pt x="484313" y="30870"/>
                </a:cubicBezTo>
                <a:cubicBezTo>
                  <a:pt x="483993" y="31895"/>
                  <a:pt x="482456" y="37082"/>
                  <a:pt x="481623" y="40861"/>
                </a:cubicBezTo>
                <a:close/>
                <a:moveTo>
                  <a:pt x="461257" y="36762"/>
                </a:moveTo>
                <a:cubicBezTo>
                  <a:pt x="457158" y="36762"/>
                  <a:pt x="452098" y="38748"/>
                  <a:pt x="449088" y="42270"/>
                </a:cubicBezTo>
                <a:cubicBezTo>
                  <a:pt x="444157" y="47906"/>
                  <a:pt x="440506" y="59819"/>
                  <a:pt x="440506" y="67824"/>
                </a:cubicBezTo>
                <a:cubicBezTo>
                  <a:pt x="440506" y="74741"/>
                  <a:pt x="443324" y="78136"/>
                  <a:pt x="448256" y="78136"/>
                </a:cubicBezTo>
                <a:cubicBezTo>
                  <a:pt x="453507" y="78136"/>
                  <a:pt x="459271" y="73909"/>
                  <a:pt x="462922" y="67568"/>
                </a:cubicBezTo>
                <a:lnTo>
                  <a:pt x="469262" y="38363"/>
                </a:lnTo>
                <a:cubicBezTo>
                  <a:pt x="467405" y="37211"/>
                  <a:pt x="464715" y="36698"/>
                  <a:pt x="461321" y="36698"/>
                </a:cubicBezTo>
                <a:close/>
                <a:moveTo>
                  <a:pt x="561488" y="40989"/>
                </a:moveTo>
                <a:cubicBezTo>
                  <a:pt x="558414" y="37915"/>
                  <a:pt x="554827" y="36634"/>
                  <a:pt x="551305" y="36634"/>
                </a:cubicBezTo>
                <a:cubicBezTo>
                  <a:pt x="547782" y="36634"/>
                  <a:pt x="544260" y="38363"/>
                  <a:pt x="541698" y="41438"/>
                </a:cubicBezTo>
                <a:cubicBezTo>
                  <a:pt x="537471" y="46561"/>
                  <a:pt x="533500" y="58986"/>
                  <a:pt x="533500" y="68145"/>
                </a:cubicBezTo>
                <a:cubicBezTo>
                  <a:pt x="533500" y="75190"/>
                  <a:pt x="536639" y="78712"/>
                  <a:pt x="542275" y="78712"/>
                </a:cubicBezTo>
                <a:cubicBezTo>
                  <a:pt x="546758" y="78712"/>
                  <a:pt x="551433" y="76343"/>
                  <a:pt x="555724" y="72500"/>
                </a:cubicBezTo>
                <a:lnTo>
                  <a:pt x="560399" y="80570"/>
                </a:lnTo>
                <a:cubicBezTo>
                  <a:pt x="553867" y="85821"/>
                  <a:pt x="547526" y="88447"/>
                  <a:pt x="539457" y="88447"/>
                </a:cubicBezTo>
                <a:cubicBezTo>
                  <a:pt x="526199" y="88447"/>
                  <a:pt x="519538" y="81082"/>
                  <a:pt x="519538" y="68145"/>
                </a:cubicBezTo>
                <a:cubicBezTo>
                  <a:pt x="519538" y="53991"/>
                  <a:pt x="526583" y="39772"/>
                  <a:pt x="534653" y="32984"/>
                </a:cubicBezTo>
                <a:cubicBezTo>
                  <a:pt x="540033" y="28436"/>
                  <a:pt x="545925" y="26067"/>
                  <a:pt x="553418" y="26067"/>
                </a:cubicBezTo>
                <a:cubicBezTo>
                  <a:pt x="559055" y="26067"/>
                  <a:pt x="564434" y="28052"/>
                  <a:pt x="568533" y="32279"/>
                </a:cubicBezTo>
                <a:lnTo>
                  <a:pt x="561488" y="40925"/>
                </a:lnTo>
                <a:close/>
                <a:moveTo>
                  <a:pt x="590437" y="88447"/>
                </a:moveTo>
                <a:cubicBezTo>
                  <a:pt x="577308" y="88447"/>
                  <a:pt x="569814" y="80826"/>
                  <a:pt x="569814" y="67248"/>
                </a:cubicBezTo>
                <a:cubicBezTo>
                  <a:pt x="569814" y="44384"/>
                  <a:pt x="583776" y="26323"/>
                  <a:pt x="603438" y="26323"/>
                </a:cubicBezTo>
                <a:cubicBezTo>
                  <a:pt x="617016" y="26323"/>
                  <a:pt x="624381" y="34200"/>
                  <a:pt x="624381" y="47202"/>
                </a:cubicBezTo>
                <a:cubicBezTo>
                  <a:pt x="624381" y="68849"/>
                  <a:pt x="612212" y="88447"/>
                  <a:pt x="590373" y="88447"/>
                </a:cubicBezTo>
                <a:close/>
                <a:moveTo>
                  <a:pt x="601453" y="36186"/>
                </a:moveTo>
                <a:cubicBezTo>
                  <a:pt x="589732" y="36186"/>
                  <a:pt x="583648" y="54951"/>
                  <a:pt x="583648" y="68401"/>
                </a:cubicBezTo>
                <a:cubicBezTo>
                  <a:pt x="583648" y="75574"/>
                  <a:pt x="587042" y="78712"/>
                  <a:pt x="592807" y="78712"/>
                </a:cubicBezTo>
                <a:cubicBezTo>
                  <a:pt x="604271" y="78712"/>
                  <a:pt x="610483" y="61164"/>
                  <a:pt x="610483" y="46753"/>
                </a:cubicBezTo>
                <a:cubicBezTo>
                  <a:pt x="610483" y="38812"/>
                  <a:pt x="606704" y="36186"/>
                  <a:pt x="601453" y="36186"/>
                </a:cubicBezTo>
                <a:close/>
                <a:moveTo>
                  <a:pt x="688171" y="44640"/>
                </a:moveTo>
                <a:lnTo>
                  <a:pt x="679140" y="87038"/>
                </a:lnTo>
                <a:lnTo>
                  <a:pt x="666395" y="87038"/>
                </a:lnTo>
                <a:lnTo>
                  <a:pt x="674721" y="47778"/>
                </a:lnTo>
                <a:cubicBezTo>
                  <a:pt x="675297" y="45216"/>
                  <a:pt x="675554" y="43295"/>
                  <a:pt x="675554" y="42014"/>
                </a:cubicBezTo>
                <a:cubicBezTo>
                  <a:pt x="675554" y="38620"/>
                  <a:pt x="674016" y="37339"/>
                  <a:pt x="670878" y="37339"/>
                </a:cubicBezTo>
                <a:cubicBezTo>
                  <a:pt x="666651" y="37339"/>
                  <a:pt x="660823" y="40285"/>
                  <a:pt x="654611" y="48355"/>
                </a:cubicBezTo>
                <a:lnTo>
                  <a:pt x="646413" y="87038"/>
                </a:lnTo>
                <a:lnTo>
                  <a:pt x="633732" y="87038"/>
                </a:lnTo>
                <a:lnTo>
                  <a:pt x="642378" y="46049"/>
                </a:lnTo>
                <a:cubicBezTo>
                  <a:pt x="643082" y="42398"/>
                  <a:pt x="643531" y="39516"/>
                  <a:pt x="643531" y="37018"/>
                </a:cubicBezTo>
                <a:cubicBezTo>
                  <a:pt x="643531" y="34777"/>
                  <a:pt x="643210" y="32791"/>
                  <a:pt x="642570" y="30806"/>
                </a:cubicBezTo>
                <a:lnTo>
                  <a:pt x="654547" y="25874"/>
                </a:lnTo>
                <a:cubicBezTo>
                  <a:pt x="655379" y="27732"/>
                  <a:pt x="655956" y="30422"/>
                  <a:pt x="655956" y="33240"/>
                </a:cubicBezTo>
                <a:cubicBezTo>
                  <a:pt x="655956" y="34393"/>
                  <a:pt x="655827" y="35673"/>
                  <a:pt x="655635" y="37018"/>
                </a:cubicBezTo>
                <a:cubicBezTo>
                  <a:pt x="661271" y="30230"/>
                  <a:pt x="668765" y="26451"/>
                  <a:pt x="676963" y="26451"/>
                </a:cubicBezTo>
                <a:cubicBezTo>
                  <a:pt x="684328" y="26451"/>
                  <a:pt x="688811" y="30998"/>
                  <a:pt x="688811" y="38171"/>
                </a:cubicBezTo>
                <a:cubicBezTo>
                  <a:pt x="688811" y="40157"/>
                  <a:pt x="688683" y="42654"/>
                  <a:pt x="688235" y="44640"/>
                </a:cubicBezTo>
                <a:close/>
                <a:moveTo>
                  <a:pt x="747028" y="87038"/>
                </a:moveTo>
                <a:lnTo>
                  <a:pt x="733899" y="87038"/>
                </a:lnTo>
                <a:lnTo>
                  <a:pt x="744531" y="36890"/>
                </a:lnTo>
                <a:lnTo>
                  <a:pt x="722499" y="36890"/>
                </a:lnTo>
                <a:lnTo>
                  <a:pt x="712508" y="87743"/>
                </a:lnTo>
                <a:cubicBezTo>
                  <a:pt x="710394" y="98759"/>
                  <a:pt x="705463" y="106956"/>
                  <a:pt x="700083" y="112464"/>
                </a:cubicBezTo>
                <a:lnTo>
                  <a:pt x="691437" y="105804"/>
                </a:lnTo>
                <a:cubicBezTo>
                  <a:pt x="694831" y="101705"/>
                  <a:pt x="698354" y="95044"/>
                  <a:pt x="699891" y="87422"/>
                </a:cubicBezTo>
                <a:lnTo>
                  <a:pt x="709882" y="36890"/>
                </a:lnTo>
                <a:lnTo>
                  <a:pt x="703926" y="36890"/>
                </a:lnTo>
                <a:lnTo>
                  <a:pt x="705911" y="27732"/>
                </a:lnTo>
                <a:lnTo>
                  <a:pt x="711675" y="27732"/>
                </a:lnTo>
                <a:lnTo>
                  <a:pt x="713212" y="19662"/>
                </a:lnTo>
                <a:cubicBezTo>
                  <a:pt x="714621" y="11913"/>
                  <a:pt x="718016" y="6661"/>
                  <a:pt x="723204" y="3843"/>
                </a:cubicBezTo>
                <a:cubicBezTo>
                  <a:pt x="726598" y="1985"/>
                  <a:pt x="730441" y="1025"/>
                  <a:pt x="735052" y="1025"/>
                </a:cubicBezTo>
                <a:cubicBezTo>
                  <a:pt x="740112" y="1025"/>
                  <a:pt x="744211" y="1857"/>
                  <a:pt x="747221" y="3971"/>
                </a:cubicBezTo>
                <a:lnTo>
                  <a:pt x="741969" y="12425"/>
                </a:lnTo>
                <a:cubicBezTo>
                  <a:pt x="740240" y="11272"/>
                  <a:pt x="737422" y="10696"/>
                  <a:pt x="734796" y="10696"/>
                </a:cubicBezTo>
                <a:cubicBezTo>
                  <a:pt x="730313" y="10696"/>
                  <a:pt x="726854" y="13770"/>
                  <a:pt x="725893" y="19022"/>
                </a:cubicBezTo>
                <a:lnTo>
                  <a:pt x="724228" y="27796"/>
                </a:lnTo>
                <a:lnTo>
                  <a:pt x="759645" y="27796"/>
                </a:lnTo>
                <a:lnTo>
                  <a:pt x="747093" y="87102"/>
                </a:lnTo>
                <a:close/>
                <a:moveTo>
                  <a:pt x="756763" y="19150"/>
                </a:moveTo>
                <a:cubicBezTo>
                  <a:pt x="752088" y="19150"/>
                  <a:pt x="748181" y="15307"/>
                  <a:pt x="748181" y="10568"/>
                </a:cubicBezTo>
                <a:cubicBezTo>
                  <a:pt x="748181" y="5828"/>
                  <a:pt x="752024" y="1921"/>
                  <a:pt x="756828" y="1921"/>
                </a:cubicBezTo>
                <a:cubicBezTo>
                  <a:pt x="761631" y="1921"/>
                  <a:pt x="765410" y="5764"/>
                  <a:pt x="765410" y="10504"/>
                </a:cubicBezTo>
                <a:cubicBezTo>
                  <a:pt x="765410" y="15243"/>
                  <a:pt x="761567" y="19150"/>
                  <a:pt x="756763" y="19150"/>
                </a:cubicBezTo>
                <a:close/>
                <a:moveTo>
                  <a:pt x="816774" y="66415"/>
                </a:moveTo>
                <a:cubicBezTo>
                  <a:pt x="815365" y="72756"/>
                  <a:pt x="814917" y="76983"/>
                  <a:pt x="814917" y="79801"/>
                </a:cubicBezTo>
                <a:cubicBezTo>
                  <a:pt x="814917" y="82619"/>
                  <a:pt x="815365" y="84156"/>
                  <a:pt x="816198" y="85565"/>
                </a:cubicBezTo>
                <a:lnTo>
                  <a:pt x="805182" y="88127"/>
                </a:lnTo>
                <a:cubicBezTo>
                  <a:pt x="803773" y="86462"/>
                  <a:pt x="802940" y="83900"/>
                  <a:pt x="802940" y="80762"/>
                </a:cubicBezTo>
                <a:lnTo>
                  <a:pt x="802940" y="79609"/>
                </a:lnTo>
                <a:cubicBezTo>
                  <a:pt x="798393" y="85245"/>
                  <a:pt x="792309" y="88255"/>
                  <a:pt x="785456" y="88255"/>
                </a:cubicBezTo>
                <a:cubicBezTo>
                  <a:pt x="773607" y="88255"/>
                  <a:pt x="767971" y="81210"/>
                  <a:pt x="767971" y="67889"/>
                </a:cubicBezTo>
                <a:cubicBezTo>
                  <a:pt x="767971" y="56040"/>
                  <a:pt x="772647" y="43423"/>
                  <a:pt x="780973" y="35225"/>
                </a:cubicBezTo>
                <a:cubicBezTo>
                  <a:pt x="786609" y="29717"/>
                  <a:pt x="793974" y="26899"/>
                  <a:pt x="800763" y="26899"/>
                </a:cubicBezTo>
                <a:cubicBezTo>
                  <a:pt x="806015" y="26899"/>
                  <a:pt x="810113" y="27732"/>
                  <a:pt x="812099" y="28757"/>
                </a:cubicBezTo>
                <a:cubicBezTo>
                  <a:pt x="812099" y="28180"/>
                  <a:pt x="813124" y="22800"/>
                  <a:pt x="813636" y="20815"/>
                </a:cubicBezTo>
                <a:lnTo>
                  <a:pt x="817863" y="897"/>
                </a:lnTo>
                <a:lnTo>
                  <a:pt x="830160" y="3010"/>
                </a:lnTo>
                <a:lnTo>
                  <a:pt x="816710" y="66544"/>
                </a:lnTo>
                <a:close/>
                <a:moveTo>
                  <a:pt x="800378" y="37211"/>
                </a:moveTo>
                <a:cubicBezTo>
                  <a:pt x="796600" y="37211"/>
                  <a:pt x="792437" y="39068"/>
                  <a:pt x="789619" y="42590"/>
                </a:cubicBezTo>
                <a:cubicBezTo>
                  <a:pt x="784815" y="48419"/>
                  <a:pt x="781549" y="59947"/>
                  <a:pt x="781549" y="68017"/>
                </a:cubicBezTo>
                <a:cubicBezTo>
                  <a:pt x="781549" y="74485"/>
                  <a:pt x="783919" y="77880"/>
                  <a:pt x="788722" y="77880"/>
                </a:cubicBezTo>
                <a:cubicBezTo>
                  <a:pt x="793526" y="77880"/>
                  <a:pt x="800058" y="73525"/>
                  <a:pt x="803709" y="67312"/>
                </a:cubicBezTo>
                <a:lnTo>
                  <a:pt x="809665" y="39516"/>
                </a:lnTo>
                <a:cubicBezTo>
                  <a:pt x="807231" y="37851"/>
                  <a:pt x="804734" y="37147"/>
                  <a:pt x="800378" y="37147"/>
                </a:cubicBezTo>
                <a:close/>
                <a:moveTo>
                  <a:pt x="880372" y="54439"/>
                </a:moveTo>
                <a:cubicBezTo>
                  <a:pt x="875440" y="59242"/>
                  <a:pt x="867370" y="61932"/>
                  <a:pt x="855202" y="61932"/>
                </a:cubicBezTo>
                <a:cubicBezTo>
                  <a:pt x="851935" y="61932"/>
                  <a:pt x="849117" y="61484"/>
                  <a:pt x="848028" y="61484"/>
                </a:cubicBezTo>
                <a:cubicBezTo>
                  <a:pt x="847772" y="62637"/>
                  <a:pt x="847324" y="65839"/>
                  <a:pt x="847324" y="67696"/>
                </a:cubicBezTo>
                <a:cubicBezTo>
                  <a:pt x="847324" y="75062"/>
                  <a:pt x="851679" y="78584"/>
                  <a:pt x="858084" y="78584"/>
                </a:cubicBezTo>
                <a:cubicBezTo>
                  <a:pt x="864488" y="78584"/>
                  <a:pt x="869356" y="76471"/>
                  <a:pt x="874864" y="72116"/>
                </a:cubicBezTo>
                <a:lnTo>
                  <a:pt x="878834" y="80057"/>
                </a:lnTo>
                <a:cubicBezTo>
                  <a:pt x="871661" y="85821"/>
                  <a:pt x="864680" y="88511"/>
                  <a:pt x="854689" y="88511"/>
                </a:cubicBezTo>
                <a:cubicBezTo>
                  <a:pt x="842008" y="88511"/>
                  <a:pt x="833618" y="80890"/>
                  <a:pt x="833618" y="66864"/>
                </a:cubicBezTo>
                <a:cubicBezTo>
                  <a:pt x="833618" y="55015"/>
                  <a:pt x="838742" y="42270"/>
                  <a:pt x="846876" y="34393"/>
                </a:cubicBezTo>
                <a:cubicBezTo>
                  <a:pt x="852704" y="28757"/>
                  <a:pt x="859301" y="26323"/>
                  <a:pt x="866922" y="26323"/>
                </a:cubicBezTo>
                <a:cubicBezTo>
                  <a:pt x="878386" y="26323"/>
                  <a:pt x="885687" y="31575"/>
                  <a:pt x="885687" y="42142"/>
                </a:cubicBezTo>
                <a:cubicBezTo>
                  <a:pt x="885687" y="46946"/>
                  <a:pt x="883830" y="51173"/>
                  <a:pt x="880436" y="54439"/>
                </a:cubicBezTo>
                <a:close/>
                <a:moveTo>
                  <a:pt x="865257" y="35930"/>
                </a:moveTo>
                <a:cubicBezTo>
                  <a:pt x="858596" y="35930"/>
                  <a:pt x="852704" y="41181"/>
                  <a:pt x="850142" y="52325"/>
                </a:cubicBezTo>
                <a:cubicBezTo>
                  <a:pt x="850846" y="52325"/>
                  <a:pt x="853280" y="52646"/>
                  <a:pt x="855266" y="52646"/>
                </a:cubicBezTo>
                <a:cubicBezTo>
                  <a:pt x="862439" y="52646"/>
                  <a:pt x="867306" y="51621"/>
                  <a:pt x="870124" y="48803"/>
                </a:cubicBezTo>
                <a:cubicBezTo>
                  <a:pt x="871661" y="47266"/>
                  <a:pt x="872558" y="45408"/>
                  <a:pt x="872558" y="42975"/>
                </a:cubicBezTo>
                <a:cubicBezTo>
                  <a:pt x="872558" y="39004"/>
                  <a:pt x="870573" y="35930"/>
                  <a:pt x="865193" y="35930"/>
                </a:cubicBezTo>
                <a:close/>
                <a:moveTo>
                  <a:pt x="946467" y="44640"/>
                </a:moveTo>
                <a:lnTo>
                  <a:pt x="937436" y="87038"/>
                </a:lnTo>
                <a:lnTo>
                  <a:pt x="924691" y="87038"/>
                </a:lnTo>
                <a:lnTo>
                  <a:pt x="933017" y="47778"/>
                </a:lnTo>
                <a:cubicBezTo>
                  <a:pt x="933593" y="45216"/>
                  <a:pt x="933850" y="43295"/>
                  <a:pt x="933850" y="42014"/>
                </a:cubicBezTo>
                <a:cubicBezTo>
                  <a:pt x="933850" y="38620"/>
                  <a:pt x="932313" y="37339"/>
                  <a:pt x="929174" y="37339"/>
                </a:cubicBezTo>
                <a:cubicBezTo>
                  <a:pt x="924947" y="37339"/>
                  <a:pt x="919119" y="40285"/>
                  <a:pt x="912907" y="48355"/>
                </a:cubicBezTo>
                <a:lnTo>
                  <a:pt x="904709" y="87038"/>
                </a:lnTo>
                <a:lnTo>
                  <a:pt x="892028" y="87038"/>
                </a:lnTo>
                <a:lnTo>
                  <a:pt x="900674" y="46049"/>
                </a:lnTo>
                <a:cubicBezTo>
                  <a:pt x="901378" y="42398"/>
                  <a:pt x="901827" y="39516"/>
                  <a:pt x="901827" y="37018"/>
                </a:cubicBezTo>
                <a:cubicBezTo>
                  <a:pt x="901827" y="34777"/>
                  <a:pt x="901507" y="32791"/>
                  <a:pt x="900866" y="30806"/>
                </a:cubicBezTo>
                <a:lnTo>
                  <a:pt x="912843" y="25874"/>
                </a:lnTo>
                <a:cubicBezTo>
                  <a:pt x="913675" y="27732"/>
                  <a:pt x="914252" y="30422"/>
                  <a:pt x="914252" y="33240"/>
                </a:cubicBezTo>
                <a:cubicBezTo>
                  <a:pt x="914252" y="34393"/>
                  <a:pt x="914124" y="35673"/>
                  <a:pt x="913931" y="37018"/>
                </a:cubicBezTo>
                <a:cubicBezTo>
                  <a:pt x="919567" y="30230"/>
                  <a:pt x="927061" y="26451"/>
                  <a:pt x="935259" y="26451"/>
                </a:cubicBezTo>
                <a:cubicBezTo>
                  <a:pt x="942624" y="26451"/>
                  <a:pt x="947107" y="30998"/>
                  <a:pt x="947107" y="38171"/>
                </a:cubicBezTo>
                <a:cubicBezTo>
                  <a:pt x="947107" y="40157"/>
                  <a:pt x="946979" y="42654"/>
                  <a:pt x="946531" y="44640"/>
                </a:cubicBezTo>
                <a:close/>
                <a:moveTo>
                  <a:pt x="990658" y="36890"/>
                </a:moveTo>
                <a:lnTo>
                  <a:pt x="979322" y="36890"/>
                </a:lnTo>
                <a:lnTo>
                  <a:pt x="972661" y="68785"/>
                </a:lnTo>
                <a:cubicBezTo>
                  <a:pt x="972213" y="71027"/>
                  <a:pt x="971957" y="73012"/>
                  <a:pt x="971957" y="74549"/>
                </a:cubicBezTo>
                <a:cubicBezTo>
                  <a:pt x="971957" y="78328"/>
                  <a:pt x="973686" y="79481"/>
                  <a:pt x="977465" y="79481"/>
                </a:cubicBezTo>
                <a:cubicBezTo>
                  <a:pt x="979322" y="79481"/>
                  <a:pt x="981564" y="79161"/>
                  <a:pt x="983421" y="78328"/>
                </a:cubicBezTo>
                <a:lnTo>
                  <a:pt x="983421" y="86270"/>
                </a:lnTo>
                <a:cubicBezTo>
                  <a:pt x="979322" y="87935"/>
                  <a:pt x="975223" y="88703"/>
                  <a:pt x="971124" y="88703"/>
                </a:cubicBezTo>
                <a:cubicBezTo>
                  <a:pt x="963183" y="88703"/>
                  <a:pt x="958699" y="84733"/>
                  <a:pt x="958699" y="78712"/>
                </a:cubicBezTo>
                <a:cubicBezTo>
                  <a:pt x="958699" y="76599"/>
                  <a:pt x="958956" y="73589"/>
                  <a:pt x="959532" y="70642"/>
                </a:cubicBezTo>
                <a:lnTo>
                  <a:pt x="966705" y="36890"/>
                </a:lnTo>
                <a:lnTo>
                  <a:pt x="960044" y="36890"/>
                </a:lnTo>
                <a:lnTo>
                  <a:pt x="961902" y="27732"/>
                </a:lnTo>
                <a:lnTo>
                  <a:pt x="968562" y="27732"/>
                </a:lnTo>
                <a:cubicBezTo>
                  <a:pt x="969715" y="22352"/>
                  <a:pt x="970932" y="17741"/>
                  <a:pt x="972405" y="13322"/>
                </a:cubicBezTo>
                <a:lnTo>
                  <a:pt x="986111" y="10183"/>
                </a:lnTo>
                <a:cubicBezTo>
                  <a:pt x="984446" y="15243"/>
                  <a:pt x="982460" y="22160"/>
                  <a:pt x="981307" y="27732"/>
                </a:cubicBezTo>
                <a:lnTo>
                  <a:pt x="995462" y="27732"/>
                </a:lnTo>
                <a:lnTo>
                  <a:pt x="990658" y="36890"/>
                </a:lnTo>
                <a:close/>
                <a:moveTo>
                  <a:pt x="1071099" y="44384"/>
                </a:moveTo>
                <a:lnTo>
                  <a:pt x="1066296" y="67824"/>
                </a:lnTo>
                <a:cubicBezTo>
                  <a:pt x="1065848" y="70258"/>
                  <a:pt x="1065463" y="72308"/>
                  <a:pt x="1065463" y="73909"/>
                </a:cubicBezTo>
                <a:cubicBezTo>
                  <a:pt x="1065463" y="77047"/>
                  <a:pt x="1066488" y="79032"/>
                  <a:pt x="1068410" y="81146"/>
                </a:cubicBezTo>
                <a:lnTo>
                  <a:pt x="1057842" y="89024"/>
                </a:lnTo>
                <a:cubicBezTo>
                  <a:pt x="1054704" y="86462"/>
                  <a:pt x="1053359" y="83195"/>
                  <a:pt x="1053359" y="79289"/>
                </a:cubicBezTo>
                <a:cubicBezTo>
                  <a:pt x="1049132" y="85053"/>
                  <a:pt x="1043176" y="88447"/>
                  <a:pt x="1035554" y="88447"/>
                </a:cubicBezTo>
                <a:cubicBezTo>
                  <a:pt x="1026268" y="88447"/>
                  <a:pt x="1020119" y="82235"/>
                  <a:pt x="1020119" y="69554"/>
                </a:cubicBezTo>
                <a:cubicBezTo>
                  <a:pt x="1020119" y="56873"/>
                  <a:pt x="1025051" y="43807"/>
                  <a:pt x="1032672" y="35930"/>
                </a:cubicBezTo>
                <a:cubicBezTo>
                  <a:pt x="1039013" y="29461"/>
                  <a:pt x="1046762" y="26323"/>
                  <a:pt x="1056241" y="26323"/>
                </a:cubicBezTo>
                <a:cubicBezTo>
                  <a:pt x="1063030" y="26323"/>
                  <a:pt x="1069947" y="27732"/>
                  <a:pt x="1074622" y="30806"/>
                </a:cubicBezTo>
                <a:cubicBezTo>
                  <a:pt x="1073597" y="34072"/>
                  <a:pt x="1071932" y="40157"/>
                  <a:pt x="1071099" y="44384"/>
                </a:cubicBezTo>
                <a:close/>
                <a:moveTo>
                  <a:pt x="1054704" y="36506"/>
                </a:moveTo>
                <a:cubicBezTo>
                  <a:pt x="1049452" y="36506"/>
                  <a:pt x="1045673" y="37659"/>
                  <a:pt x="1041126" y="43039"/>
                </a:cubicBezTo>
                <a:cubicBezTo>
                  <a:pt x="1035874" y="49379"/>
                  <a:pt x="1033377" y="60843"/>
                  <a:pt x="1033377" y="69169"/>
                </a:cubicBezTo>
                <a:cubicBezTo>
                  <a:pt x="1033377" y="75638"/>
                  <a:pt x="1035490" y="78072"/>
                  <a:pt x="1039845" y="78072"/>
                </a:cubicBezTo>
                <a:cubicBezTo>
                  <a:pt x="1045225" y="78072"/>
                  <a:pt x="1051181" y="72692"/>
                  <a:pt x="1053935" y="66736"/>
                </a:cubicBezTo>
                <a:lnTo>
                  <a:pt x="1060276" y="37659"/>
                </a:lnTo>
                <a:cubicBezTo>
                  <a:pt x="1059123" y="36954"/>
                  <a:pt x="1056753" y="36506"/>
                  <a:pt x="1054768" y="36506"/>
                </a:cubicBezTo>
                <a:close/>
                <a:moveTo>
                  <a:pt x="1136490" y="44640"/>
                </a:moveTo>
                <a:lnTo>
                  <a:pt x="1127460" y="87038"/>
                </a:lnTo>
                <a:lnTo>
                  <a:pt x="1114715" y="87038"/>
                </a:lnTo>
                <a:lnTo>
                  <a:pt x="1123041" y="47778"/>
                </a:lnTo>
                <a:cubicBezTo>
                  <a:pt x="1123617" y="45216"/>
                  <a:pt x="1123873" y="43295"/>
                  <a:pt x="1123873" y="42014"/>
                </a:cubicBezTo>
                <a:cubicBezTo>
                  <a:pt x="1123873" y="38620"/>
                  <a:pt x="1122336" y="37339"/>
                  <a:pt x="1119198" y="37339"/>
                </a:cubicBezTo>
                <a:cubicBezTo>
                  <a:pt x="1114971" y="37339"/>
                  <a:pt x="1109143" y="40285"/>
                  <a:pt x="1102930" y="48355"/>
                </a:cubicBezTo>
                <a:lnTo>
                  <a:pt x="1094732" y="87038"/>
                </a:lnTo>
                <a:lnTo>
                  <a:pt x="1082051" y="87038"/>
                </a:lnTo>
                <a:lnTo>
                  <a:pt x="1090697" y="46049"/>
                </a:lnTo>
                <a:cubicBezTo>
                  <a:pt x="1091402" y="42398"/>
                  <a:pt x="1091850" y="39516"/>
                  <a:pt x="1091850" y="37018"/>
                </a:cubicBezTo>
                <a:cubicBezTo>
                  <a:pt x="1091850" y="34777"/>
                  <a:pt x="1091530" y="32791"/>
                  <a:pt x="1090890" y="30806"/>
                </a:cubicBezTo>
                <a:lnTo>
                  <a:pt x="1102866" y="25874"/>
                </a:lnTo>
                <a:cubicBezTo>
                  <a:pt x="1103699" y="27732"/>
                  <a:pt x="1104275" y="30422"/>
                  <a:pt x="1104275" y="33240"/>
                </a:cubicBezTo>
                <a:cubicBezTo>
                  <a:pt x="1104275" y="34393"/>
                  <a:pt x="1104147" y="35673"/>
                  <a:pt x="1103955" y="37018"/>
                </a:cubicBezTo>
                <a:cubicBezTo>
                  <a:pt x="1109591" y="30230"/>
                  <a:pt x="1117084" y="26451"/>
                  <a:pt x="1125282" y="26451"/>
                </a:cubicBezTo>
                <a:cubicBezTo>
                  <a:pt x="1132647" y="26451"/>
                  <a:pt x="1137131" y="30998"/>
                  <a:pt x="1137131" y="38171"/>
                </a:cubicBezTo>
                <a:cubicBezTo>
                  <a:pt x="1137131" y="40157"/>
                  <a:pt x="1137002" y="42654"/>
                  <a:pt x="1136554" y="44640"/>
                </a:cubicBezTo>
                <a:close/>
                <a:moveTo>
                  <a:pt x="1197205" y="66415"/>
                </a:moveTo>
                <a:cubicBezTo>
                  <a:pt x="1195796" y="72756"/>
                  <a:pt x="1195348" y="76983"/>
                  <a:pt x="1195348" y="79801"/>
                </a:cubicBezTo>
                <a:cubicBezTo>
                  <a:pt x="1195348" y="82619"/>
                  <a:pt x="1195796" y="84156"/>
                  <a:pt x="1196629" y="85565"/>
                </a:cubicBezTo>
                <a:lnTo>
                  <a:pt x="1185613" y="88127"/>
                </a:lnTo>
                <a:cubicBezTo>
                  <a:pt x="1184204" y="86462"/>
                  <a:pt x="1183372" y="83900"/>
                  <a:pt x="1183372" y="80762"/>
                </a:cubicBezTo>
                <a:lnTo>
                  <a:pt x="1183372" y="79609"/>
                </a:lnTo>
                <a:cubicBezTo>
                  <a:pt x="1178824" y="85245"/>
                  <a:pt x="1172740" y="88255"/>
                  <a:pt x="1165887" y="88255"/>
                </a:cubicBezTo>
                <a:cubicBezTo>
                  <a:pt x="1154039" y="88255"/>
                  <a:pt x="1148403" y="81210"/>
                  <a:pt x="1148403" y="67889"/>
                </a:cubicBezTo>
                <a:cubicBezTo>
                  <a:pt x="1148403" y="56040"/>
                  <a:pt x="1153078" y="43423"/>
                  <a:pt x="1161404" y="35225"/>
                </a:cubicBezTo>
                <a:cubicBezTo>
                  <a:pt x="1167040" y="29717"/>
                  <a:pt x="1174405" y="26899"/>
                  <a:pt x="1181194" y="26899"/>
                </a:cubicBezTo>
                <a:cubicBezTo>
                  <a:pt x="1186446" y="26899"/>
                  <a:pt x="1190545" y="27732"/>
                  <a:pt x="1192530" y="28757"/>
                </a:cubicBezTo>
                <a:cubicBezTo>
                  <a:pt x="1192530" y="28180"/>
                  <a:pt x="1193555" y="22800"/>
                  <a:pt x="1194067" y="20815"/>
                </a:cubicBezTo>
                <a:lnTo>
                  <a:pt x="1198294" y="897"/>
                </a:lnTo>
                <a:lnTo>
                  <a:pt x="1210591" y="3010"/>
                </a:lnTo>
                <a:lnTo>
                  <a:pt x="1197141" y="66544"/>
                </a:lnTo>
                <a:close/>
                <a:moveTo>
                  <a:pt x="1180810" y="37211"/>
                </a:moveTo>
                <a:cubicBezTo>
                  <a:pt x="1177031" y="37211"/>
                  <a:pt x="1172868" y="39068"/>
                  <a:pt x="1170050" y="42590"/>
                </a:cubicBezTo>
                <a:cubicBezTo>
                  <a:pt x="1165247" y="48419"/>
                  <a:pt x="1161980" y="59947"/>
                  <a:pt x="1161980" y="68017"/>
                </a:cubicBezTo>
                <a:cubicBezTo>
                  <a:pt x="1161980" y="74485"/>
                  <a:pt x="1164350" y="77880"/>
                  <a:pt x="1169153" y="77880"/>
                </a:cubicBezTo>
                <a:cubicBezTo>
                  <a:pt x="1173957" y="77880"/>
                  <a:pt x="1180489" y="73525"/>
                  <a:pt x="1184140" y="67312"/>
                </a:cubicBezTo>
                <a:lnTo>
                  <a:pt x="1190096" y="39516"/>
                </a:lnTo>
                <a:cubicBezTo>
                  <a:pt x="1187663" y="37851"/>
                  <a:pt x="1185165" y="37147"/>
                  <a:pt x="1180810" y="37147"/>
                </a:cubicBezTo>
                <a:close/>
                <a:moveTo>
                  <a:pt x="1282386" y="40989"/>
                </a:moveTo>
                <a:cubicBezTo>
                  <a:pt x="1279312" y="37915"/>
                  <a:pt x="1275725" y="36634"/>
                  <a:pt x="1272203" y="36634"/>
                </a:cubicBezTo>
                <a:cubicBezTo>
                  <a:pt x="1268680" y="36634"/>
                  <a:pt x="1265158" y="38363"/>
                  <a:pt x="1262596" y="41438"/>
                </a:cubicBezTo>
                <a:cubicBezTo>
                  <a:pt x="1258369" y="46561"/>
                  <a:pt x="1254398" y="58986"/>
                  <a:pt x="1254398" y="68145"/>
                </a:cubicBezTo>
                <a:cubicBezTo>
                  <a:pt x="1254398" y="75190"/>
                  <a:pt x="1257536" y="78712"/>
                  <a:pt x="1263172" y="78712"/>
                </a:cubicBezTo>
                <a:cubicBezTo>
                  <a:pt x="1267656" y="78712"/>
                  <a:pt x="1272331" y="76343"/>
                  <a:pt x="1276622" y="72500"/>
                </a:cubicBezTo>
                <a:lnTo>
                  <a:pt x="1281297" y="80570"/>
                </a:lnTo>
                <a:cubicBezTo>
                  <a:pt x="1274765" y="85821"/>
                  <a:pt x="1268424" y="88447"/>
                  <a:pt x="1260354" y="88447"/>
                </a:cubicBezTo>
                <a:cubicBezTo>
                  <a:pt x="1247097" y="88447"/>
                  <a:pt x="1240436" y="81082"/>
                  <a:pt x="1240436" y="68145"/>
                </a:cubicBezTo>
                <a:cubicBezTo>
                  <a:pt x="1240436" y="53991"/>
                  <a:pt x="1247481" y="39772"/>
                  <a:pt x="1255551" y="32984"/>
                </a:cubicBezTo>
                <a:cubicBezTo>
                  <a:pt x="1260931" y="28436"/>
                  <a:pt x="1266823" y="26067"/>
                  <a:pt x="1274316" y="26067"/>
                </a:cubicBezTo>
                <a:cubicBezTo>
                  <a:pt x="1279952" y="26067"/>
                  <a:pt x="1285332" y="28052"/>
                  <a:pt x="1289431" y="32279"/>
                </a:cubicBezTo>
                <a:lnTo>
                  <a:pt x="1282386" y="40925"/>
                </a:lnTo>
                <a:close/>
                <a:moveTo>
                  <a:pt x="1330484" y="39452"/>
                </a:moveTo>
                <a:cubicBezTo>
                  <a:pt x="1329332" y="38748"/>
                  <a:pt x="1328115" y="38492"/>
                  <a:pt x="1326385" y="38492"/>
                </a:cubicBezTo>
                <a:cubicBezTo>
                  <a:pt x="1322287" y="38492"/>
                  <a:pt x="1317739" y="41630"/>
                  <a:pt x="1312552" y="48931"/>
                </a:cubicBezTo>
                <a:lnTo>
                  <a:pt x="1304482" y="87038"/>
                </a:lnTo>
                <a:lnTo>
                  <a:pt x="1291737" y="87038"/>
                </a:lnTo>
                <a:lnTo>
                  <a:pt x="1300191" y="47458"/>
                </a:lnTo>
                <a:cubicBezTo>
                  <a:pt x="1301151" y="43103"/>
                  <a:pt x="1301472" y="39836"/>
                  <a:pt x="1301472" y="37147"/>
                </a:cubicBezTo>
                <a:cubicBezTo>
                  <a:pt x="1301472" y="34713"/>
                  <a:pt x="1301216" y="32663"/>
                  <a:pt x="1300639" y="30806"/>
                </a:cubicBezTo>
                <a:lnTo>
                  <a:pt x="1312616" y="25874"/>
                </a:lnTo>
                <a:cubicBezTo>
                  <a:pt x="1313448" y="27860"/>
                  <a:pt x="1313897" y="30550"/>
                  <a:pt x="1313897" y="33240"/>
                </a:cubicBezTo>
                <a:cubicBezTo>
                  <a:pt x="1313897" y="34649"/>
                  <a:pt x="1313768" y="36058"/>
                  <a:pt x="1313576" y="37467"/>
                </a:cubicBezTo>
                <a:cubicBezTo>
                  <a:pt x="1318956" y="30678"/>
                  <a:pt x="1325553" y="26323"/>
                  <a:pt x="1331253" y="26323"/>
                </a:cubicBezTo>
                <a:cubicBezTo>
                  <a:pt x="1333366" y="26323"/>
                  <a:pt x="1334391" y="26579"/>
                  <a:pt x="1336184" y="27283"/>
                </a:cubicBezTo>
                <a:lnTo>
                  <a:pt x="1330548" y="39452"/>
                </a:lnTo>
                <a:close/>
                <a:moveTo>
                  <a:pt x="1381337" y="54439"/>
                </a:moveTo>
                <a:cubicBezTo>
                  <a:pt x="1376405" y="59242"/>
                  <a:pt x="1368335" y="61932"/>
                  <a:pt x="1356167" y="61932"/>
                </a:cubicBezTo>
                <a:cubicBezTo>
                  <a:pt x="1352900" y="61932"/>
                  <a:pt x="1350082" y="61484"/>
                  <a:pt x="1348994" y="61484"/>
                </a:cubicBezTo>
                <a:cubicBezTo>
                  <a:pt x="1348737" y="62637"/>
                  <a:pt x="1348289" y="65839"/>
                  <a:pt x="1348289" y="67696"/>
                </a:cubicBezTo>
                <a:cubicBezTo>
                  <a:pt x="1348289" y="75062"/>
                  <a:pt x="1352644" y="78584"/>
                  <a:pt x="1359049" y="78584"/>
                </a:cubicBezTo>
                <a:cubicBezTo>
                  <a:pt x="1365453" y="78584"/>
                  <a:pt x="1370321" y="76471"/>
                  <a:pt x="1375829" y="72116"/>
                </a:cubicBezTo>
                <a:lnTo>
                  <a:pt x="1379800" y="80057"/>
                </a:lnTo>
                <a:cubicBezTo>
                  <a:pt x="1372626" y="85821"/>
                  <a:pt x="1365645" y="88511"/>
                  <a:pt x="1355654" y="88511"/>
                </a:cubicBezTo>
                <a:cubicBezTo>
                  <a:pt x="1342973" y="88511"/>
                  <a:pt x="1334583" y="80890"/>
                  <a:pt x="1334583" y="66864"/>
                </a:cubicBezTo>
                <a:cubicBezTo>
                  <a:pt x="1334583" y="55015"/>
                  <a:pt x="1339707" y="42270"/>
                  <a:pt x="1347841" y="34393"/>
                </a:cubicBezTo>
                <a:cubicBezTo>
                  <a:pt x="1353669" y="28757"/>
                  <a:pt x="1360266" y="26323"/>
                  <a:pt x="1367887" y="26323"/>
                </a:cubicBezTo>
                <a:cubicBezTo>
                  <a:pt x="1379351" y="26323"/>
                  <a:pt x="1386652" y="31575"/>
                  <a:pt x="1386652" y="42142"/>
                </a:cubicBezTo>
                <a:cubicBezTo>
                  <a:pt x="1386652" y="46946"/>
                  <a:pt x="1384795" y="51173"/>
                  <a:pt x="1381401" y="54439"/>
                </a:cubicBezTo>
                <a:close/>
                <a:moveTo>
                  <a:pt x="1366222" y="35930"/>
                </a:moveTo>
                <a:cubicBezTo>
                  <a:pt x="1359561" y="35930"/>
                  <a:pt x="1353669" y="41181"/>
                  <a:pt x="1351107" y="52325"/>
                </a:cubicBezTo>
                <a:cubicBezTo>
                  <a:pt x="1351812" y="52325"/>
                  <a:pt x="1354245" y="52646"/>
                  <a:pt x="1356231" y="52646"/>
                </a:cubicBezTo>
                <a:cubicBezTo>
                  <a:pt x="1363404" y="52646"/>
                  <a:pt x="1368271" y="51621"/>
                  <a:pt x="1371089" y="48803"/>
                </a:cubicBezTo>
                <a:cubicBezTo>
                  <a:pt x="1372626" y="47266"/>
                  <a:pt x="1373523" y="45408"/>
                  <a:pt x="1373523" y="42975"/>
                </a:cubicBezTo>
                <a:cubicBezTo>
                  <a:pt x="1373523" y="39004"/>
                  <a:pt x="1371538" y="35930"/>
                  <a:pt x="1366158" y="35930"/>
                </a:cubicBezTo>
                <a:close/>
                <a:moveTo>
                  <a:pt x="1445062" y="44384"/>
                </a:moveTo>
                <a:lnTo>
                  <a:pt x="1440259" y="67824"/>
                </a:lnTo>
                <a:cubicBezTo>
                  <a:pt x="1439810" y="70258"/>
                  <a:pt x="1439426" y="72308"/>
                  <a:pt x="1439426" y="73909"/>
                </a:cubicBezTo>
                <a:cubicBezTo>
                  <a:pt x="1439426" y="77047"/>
                  <a:pt x="1440451" y="79032"/>
                  <a:pt x="1442372" y="81146"/>
                </a:cubicBezTo>
                <a:lnTo>
                  <a:pt x="1431805" y="89024"/>
                </a:lnTo>
                <a:cubicBezTo>
                  <a:pt x="1428666" y="86462"/>
                  <a:pt x="1427321" y="83195"/>
                  <a:pt x="1427321" y="79289"/>
                </a:cubicBezTo>
                <a:cubicBezTo>
                  <a:pt x="1423094" y="85053"/>
                  <a:pt x="1417138" y="88447"/>
                  <a:pt x="1409517" y="88447"/>
                </a:cubicBezTo>
                <a:cubicBezTo>
                  <a:pt x="1400230" y="88447"/>
                  <a:pt x="1394082" y="82235"/>
                  <a:pt x="1394082" y="69554"/>
                </a:cubicBezTo>
                <a:cubicBezTo>
                  <a:pt x="1394082" y="56873"/>
                  <a:pt x="1399013" y="43807"/>
                  <a:pt x="1406635" y="35930"/>
                </a:cubicBezTo>
                <a:cubicBezTo>
                  <a:pt x="1412975" y="29461"/>
                  <a:pt x="1420725" y="26323"/>
                  <a:pt x="1430203" y="26323"/>
                </a:cubicBezTo>
                <a:cubicBezTo>
                  <a:pt x="1436992" y="26323"/>
                  <a:pt x="1443909" y="27732"/>
                  <a:pt x="1448585" y="30806"/>
                </a:cubicBezTo>
                <a:cubicBezTo>
                  <a:pt x="1447560" y="34072"/>
                  <a:pt x="1445895" y="40157"/>
                  <a:pt x="1445062" y="44384"/>
                </a:cubicBezTo>
                <a:close/>
                <a:moveTo>
                  <a:pt x="1428666" y="36506"/>
                </a:moveTo>
                <a:cubicBezTo>
                  <a:pt x="1423415" y="36506"/>
                  <a:pt x="1419636" y="37659"/>
                  <a:pt x="1415089" y="43039"/>
                </a:cubicBezTo>
                <a:cubicBezTo>
                  <a:pt x="1409837" y="49379"/>
                  <a:pt x="1407339" y="60843"/>
                  <a:pt x="1407339" y="69169"/>
                </a:cubicBezTo>
                <a:cubicBezTo>
                  <a:pt x="1407339" y="75638"/>
                  <a:pt x="1409453" y="78072"/>
                  <a:pt x="1413808" y="78072"/>
                </a:cubicBezTo>
                <a:cubicBezTo>
                  <a:pt x="1419188" y="78072"/>
                  <a:pt x="1425144" y="72692"/>
                  <a:pt x="1427898" y="66736"/>
                </a:cubicBezTo>
                <a:lnTo>
                  <a:pt x="1434238" y="37659"/>
                </a:lnTo>
                <a:cubicBezTo>
                  <a:pt x="1433086" y="36954"/>
                  <a:pt x="1430716" y="36506"/>
                  <a:pt x="1428730" y="36506"/>
                </a:cubicBezTo>
                <a:close/>
                <a:moveTo>
                  <a:pt x="1490919" y="36890"/>
                </a:moveTo>
                <a:lnTo>
                  <a:pt x="1479583" y="36890"/>
                </a:lnTo>
                <a:lnTo>
                  <a:pt x="1472922" y="68785"/>
                </a:lnTo>
                <a:cubicBezTo>
                  <a:pt x="1472474" y="71027"/>
                  <a:pt x="1472217" y="73012"/>
                  <a:pt x="1472217" y="74549"/>
                </a:cubicBezTo>
                <a:cubicBezTo>
                  <a:pt x="1472217" y="78328"/>
                  <a:pt x="1473947" y="79481"/>
                  <a:pt x="1477725" y="79481"/>
                </a:cubicBezTo>
                <a:cubicBezTo>
                  <a:pt x="1479583" y="79481"/>
                  <a:pt x="1481824" y="79161"/>
                  <a:pt x="1483682" y="78328"/>
                </a:cubicBezTo>
                <a:lnTo>
                  <a:pt x="1483682" y="86270"/>
                </a:lnTo>
                <a:cubicBezTo>
                  <a:pt x="1479583" y="87935"/>
                  <a:pt x="1475484" y="88703"/>
                  <a:pt x="1471385" y="88703"/>
                </a:cubicBezTo>
                <a:cubicBezTo>
                  <a:pt x="1463443" y="88703"/>
                  <a:pt x="1458960" y="84733"/>
                  <a:pt x="1458960" y="78712"/>
                </a:cubicBezTo>
                <a:cubicBezTo>
                  <a:pt x="1458960" y="76599"/>
                  <a:pt x="1459216" y="73589"/>
                  <a:pt x="1459793" y="70642"/>
                </a:cubicBezTo>
                <a:lnTo>
                  <a:pt x="1466966" y="36890"/>
                </a:lnTo>
                <a:lnTo>
                  <a:pt x="1460305" y="36890"/>
                </a:lnTo>
                <a:lnTo>
                  <a:pt x="1462162" y="27732"/>
                </a:lnTo>
                <a:lnTo>
                  <a:pt x="1468823" y="27732"/>
                </a:lnTo>
                <a:cubicBezTo>
                  <a:pt x="1469976" y="22352"/>
                  <a:pt x="1471193" y="17741"/>
                  <a:pt x="1472666" y="13322"/>
                </a:cubicBezTo>
                <a:lnTo>
                  <a:pt x="1486371" y="10183"/>
                </a:lnTo>
                <a:cubicBezTo>
                  <a:pt x="1484706" y="15243"/>
                  <a:pt x="1482721" y="22160"/>
                  <a:pt x="1481568" y="27732"/>
                </a:cubicBezTo>
                <a:lnTo>
                  <a:pt x="1495722" y="27732"/>
                </a:lnTo>
                <a:lnTo>
                  <a:pt x="1490919" y="36890"/>
                </a:lnTo>
                <a:close/>
                <a:moveTo>
                  <a:pt x="1506290" y="87038"/>
                </a:moveTo>
                <a:lnTo>
                  <a:pt x="1493160" y="87038"/>
                </a:lnTo>
                <a:lnTo>
                  <a:pt x="1505585" y="28436"/>
                </a:lnTo>
                <a:lnTo>
                  <a:pt x="1519035" y="26451"/>
                </a:lnTo>
                <a:lnTo>
                  <a:pt x="1506290" y="87038"/>
                </a:lnTo>
                <a:close/>
                <a:moveTo>
                  <a:pt x="1516025" y="19150"/>
                </a:moveTo>
                <a:cubicBezTo>
                  <a:pt x="1511349" y="19150"/>
                  <a:pt x="1507443" y="15307"/>
                  <a:pt x="1507443" y="10568"/>
                </a:cubicBezTo>
                <a:cubicBezTo>
                  <a:pt x="1507443" y="5828"/>
                  <a:pt x="1511285" y="1921"/>
                  <a:pt x="1516089" y="1921"/>
                </a:cubicBezTo>
                <a:cubicBezTo>
                  <a:pt x="1520892" y="1921"/>
                  <a:pt x="1524543" y="5764"/>
                  <a:pt x="1524543" y="10504"/>
                </a:cubicBezTo>
                <a:cubicBezTo>
                  <a:pt x="1524543" y="15243"/>
                  <a:pt x="1520764" y="19150"/>
                  <a:pt x="1515961" y="19150"/>
                </a:cubicBezTo>
                <a:close/>
                <a:moveTo>
                  <a:pt x="1548816" y="87230"/>
                </a:moveTo>
                <a:lnTo>
                  <a:pt x="1537544" y="87230"/>
                </a:lnTo>
                <a:lnTo>
                  <a:pt x="1528642" y="28436"/>
                </a:lnTo>
                <a:lnTo>
                  <a:pt x="1541771" y="26451"/>
                </a:lnTo>
                <a:lnTo>
                  <a:pt x="1545614" y="59242"/>
                </a:lnTo>
                <a:cubicBezTo>
                  <a:pt x="1546062" y="63085"/>
                  <a:pt x="1546318" y="68401"/>
                  <a:pt x="1546318" y="71795"/>
                </a:cubicBezTo>
                <a:cubicBezTo>
                  <a:pt x="1547727" y="68657"/>
                  <a:pt x="1550994" y="61612"/>
                  <a:pt x="1552403" y="58922"/>
                </a:cubicBezTo>
                <a:lnTo>
                  <a:pt x="1569375" y="27732"/>
                </a:lnTo>
                <a:lnTo>
                  <a:pt x="1583337" y="27860"/>
                </a:lnTo>
                <a:lnTo>
                  <a:pt x="1548752" y="87294"/>
                </a:lnTo>
                <a:close/>
                <a:moveTo>
                  <a:pt x="1628489" y="54439"/>
                </a:moveTo>
                <a:cubicBezTo>
                  <a:pt x="1623557" y="59242"/>
                  <a:pt x="1615488" y="61932"/>
                  <a:pt x="1603319" y="61932"/>
                </a:cubicBezTo>
                <a:cubicBezTo>
                  <a:pt x="1600053" y="61932"/>
                  <a:pt x="1597235" y="61484"/>
                  <a:pt x="1596146" y="61484"/>
                </a:cubicBezTo>
                <a:cubicBezTo>
                  <a:pt x="1595889" y="62637"/>
                  <a:pt x="1595441" y="65839"/>
                  <a:pt x="1595441" y="67696"/>
                </a:cubicBezTo>
                <a:cubicBezTo>
                  <a:pt x="1595441" y="75062"/>
                  <a:pt x="1599796" y="78584"/>
                  <a:pt x="1606201" y="78584"/>
                </a:cubicBezTo>
                <a:cubicBezTo>
                  <a:pt x="1612605" y="78584"/>
                  <a:pt x="1617473" y="76471"/>
                  <a:pt x="1622981" y="72116"/>
                </a:cubicBezTo>
                <a:lnTo>
                  <a:pt x="1626952" y="80057"/>
                </a:lnTo>
                <a:cubicBezTo>
                  <a:pt x="1619779" y="85821"/>
                  <a:pt x="1612798" y="88511"/>
                  <a:pt x="1602807" y="88511"/>
                </a:cubicBezTo>
                <a:cubicBezTo>
                  <a:pt x="1590125" y="88511"/>
                  <a:pt x="1581735" y="80890"/>
                  <a:pt x="1581735" y="66864"/>
                </a:cubicBezTo>
                <a:cubicBezTo>
                  <a:pt x="1581735" y="55015"/>
                  <a:pt x="1586859" y="42270"/>
                  <a:pt x="1594993" y="34393"/>
                </a:cubicBezTo>
                <a:cubicBezTo>
                  <a:pt x="1600821" y="28757"/>
                  <a:pt x="1607418" y="26323"/>
                  <a:pt x="1615039" y="26323"/>
                </a:cubicBezTo>
                <a:cubicBezTo>
                  <a:pt x="1626503" y="26323"/>
                  <a:pt x="1633805" y="31575"/>
                  <a:pt x="1633805" y="42142"/>
                </a:cubicBezTo>
                <a:cubicBezTo>
                  <a:pt x="1633805" y="46946"/>
                  <a:pt x="1631947" y="51173"/>
                  <a:pt x="1628553" y="54439"/>
                </a:cubicBezTo>
                <a:close/>
                <a:moveTo>
                  <a:pt x="1613374" y="35930"/>
                </a:moveTo>
                <a:cubicBezTo>
                  <a:pt x="1606713" y="35930"/>
                  <a:pt x="1600821" y="41181"/>
                  <a:pt x="1598259" y="52325"/>
                </a:cubicBezTo>
                <a:cubicBezTo>
                  <a:pt x="1598964" y="52325"/>
                  <a:pt x="1601397" y="52646"/>
                  <a:pt x="1603383" y="52646"/>
                </a:cubicBezTo>
                <a:cubicBezTo>
                  <a:pt x="1610556" y="52646"/>
                  <a:pt x="1615424" y="51621"/>
                  <a:pt x="1618242" y="48803"/>
                </a:cubicBezTo>
                <a:cubicBezTo>
                  <a:pt x="1619779" y="47266"/>
                  <a:pt x="1620675" y="45408"/>
                  <a:pt x="1620675" y="42975"/>
                </a:cubicBezTo>
                <a:cubicBezTo>
                  <a:pt x="1620675" y="39004"/>
                  <a:pt x="1618690" y="35930"/>
                  <a:pt x="1613310" y="35930"/>
                </a:cubicBezTo>
                <a:close/>
                <a:moveTo>
                  <a:pt x="1695224" y="5444"/>
                </a:moveTo>
                <a:cubicBezTo>
                  <a:pt x="1695224" y="9671"/>
                  <a:pt x="1694776" y="15051"/>
                  <a:pt x="1693687" y="19854"/>
                </a:cubicBezTo>
                <a:lnTo>
                  <a:pt x="1683504" y="67632"/>
                </a:lnTo>
                <a:cubicBezTo>
                  <a:pt x="1682479" y="72308"/>
                  <a:pt x="1682095" y="74549"/>
                  <a:pt x="1682095" y="75958"/>
                </a:cubicBezTo>
                <a:cubicBezTo>
                  <a:pt x="1682095" y="78072"/>
                  <a:pt x="1683056" y="79097"/>
                  <a:pt x="1684913" y="79097"/>
                </a:cubicBezTo>
                <a:cubicBezTo>
                  <a:pt x="1685617" y="79097"/>
                  <a:pt x="1686322" y="79097"/>
                  <a:pt x="1686898" y="78840"/>
                </a:cubicBezTo>
                <a:lnTo>
                  <a:pt x="1687603" y="86718"/>
                </a:lnTo>
                <a:cubicBezTo>
                  <a:pt x="1684913" y="87743"/>
                  <a:pt x="1681967" y="88255"/>
                  <a:pt x="1678957" y="88255"/>
                </a:cubicBezTo>
                <a:cubicBezTo>
                  <a:pt x="1672168" y="88255"/>
                  <a:pt x="1668645" y="84604"/>
                  <a:pt x="1668645" y="79097"/>
                </a:cubicBezTo>
                <a:cubicBezTo>
                  <a:pt x="1668645" y="77367"/>
                  <a:pt x="1669094" y="74037"/>
                  <a:pt x="1669798" y="70771"/>
                </a:cubicBezTo>
                <a:lnTo>
                  <a:pt x="1680238" y="21904"/>
                </a:lnTo>
                <a:cubicBezTo>
                  <a:pt x="1681262" y="16972"/>
                  <a:pt x="1681903" y="12873"/>
                  <a:pt x="1681903" y="9607"/>
                </a:cubicBezTo>
                <a:cubicBezTo>
                  <a:pt x="1681903" y="7621"/>
                  <a:pt x="1681647" y="5828"/>
                  <a:pt x="1681198" y="4483"/>
                </a:cubicBezTo>
                <a:lnTo>
                  <a:pt x="1694776" y="0"/>
                </a:lnTo>
                <a:cubicBezTo>
                  <a:pt x="1695096" y="1281"/>
                  <a:pt x="1695224" y="3138"/>
                  <a:pt x="1695224" y="5380"/>
                </a:cubicBezTo>
                <a:close/>
                <a:moveTo>
                  <a:pt x="1712645" y="87038"/>
                </a:moveTo>
                <a:lnTo>
                  <a:pt x="1699515" y="87038"/>
                </a:lnTo>
                <a:lnTo>
                  <a:pt x="1711940" y="28436"/>
                </a:lnTo>
                <a:lnTo>
                  <a:pt x="1725390" y="26451"/>
                </a:lnTo>
                <a:lnTo>
                  <a:pt x="1712645" y="87038"/>
                </a:lnTo>
                <a:close/>
                <a:moveTo>
                  <a:pt x="1722380" y="19150"/>
                </a:moveTo>
                <a:cubicBezTo>
                  <a:pt x="1717704" y="19150"/>
                  <a:pt x="1713798" y="15307"/>
                  <a:pt x="1713798" y="10568"/>
                </a:cubicBezTo>
                <a:cubicBezTo>
                  <a:pt x="1713798" y="5828"/>
                  <a:pt x="1717640" y="1921"/>
                  <a:pt x="1722444" y="1921"/>
                </a:cubicBezTo>
                <a:cubicBezTo>
                  <a:pt x="1727247" y="1921"/>
                  <a:pt x="1730898" y="5764"/>
                  <a:pt x="1730898" y="10504"/>
                </a:cubicBezTo>
                <a:cubicBezTo>
                  <a:pt x="1730898" y="15243"/>
                  <a:pt x="1727119" y="19150"/>
                  <a:pt x="1722316" y="19150"/>
                </a:cubicBezTo>
                <a:close/>
                <a:moveTo>
                  <a:pt x="1775602" y="12873"/>
                </a:moveTo>
                <a:cubicBezTo>
                  <a:pt x="1773232" y="11464"/>
                  <a:pt x="1770798" y="10632"/>
                  <a:pt x="1768365" y="10632"/>
                </a:cubicBezTo>
                <a:cubicBezTo>
                  <a:pt x="1763817" y="10632"/>
                  <a:pt x="1760295" y="13706"/>
                  <a:pt x="1759334" y="18958"/>
                </a:cubicBezTo>
                <a:lnTo>
                  <a:pt x="1757669" y="27732"/>
                </a:lnTo>
                <a:lnTo>
                  <a:pt x="1773232" y="27732"/>
                </a:lnTo>
                <a:lnTo>
                  <a:pt x="1767852" y="36890"/>
                </a:lnTo>
                <a:lnTo>
                  <a:pt x="1756004" y="36890"/>
                </a:lnTo>
                <a:lnTo>
                  <a:pt x="1746012" y="87743"/>
                </a:lnTo>
                <a:cubicBezTo>
                  <a:pt x="1743899" y="98759"/>
                  <a:pt x="1738968" y="106956"/>
                  <a:pt x="1733588" y="112464"/>
                </a:cubicBezTo>
                <a:lnTo>
                  <a:pt x="1724942" y="105804"/>
                </a:lnTo>
                <a:cubicBezTo>
                  <a:pt x="1728336" y="101705"/>
                  <a:pt x="1731858" y="95044"/>
                  <a:pt x="1733395" y="87422"/>
                </a:cubicBezTo>
                <a:lnTo>
                  <a:pt x="1743387" y="36890"/>
                </a:lnTo>
                <a:lnTo>
                  <a:pt x="1737559" y="36890"/>
                </a:lnTo>
                <a:lnTo>
                  <a:pt x="1739416" y="27732"/>
                </a:lnTo>
                <a:lnTo>
                  <a:pt x="1745052" y="27732"/>
                </a:lnTo>
                <a:lnTo>
                  <a:pt x="1746461" y="19662"/>
                </a:lnTo>
                <a:cubicBezTo>
                  <a:pt x="1747870" y="11784"/>
                  <a:pt x="1751585" y="6917"/>
                  <a:pt x="1756644" y="3843"/>
                </a:cubicBezTo>
                <a:cubicBezTo>
                  <a:pt x="1759910" y="1857"/>
                  <a:pt x="1763881" y="1025"/>
                  <a:pt x="1768493" y="1025"/>
                </a:cubicBezTo>
                <a:cubicBezTo>
                  <a:pt x="1773552" y="1025"/>
                  <a:pt x="1777971" y="2434"/>
                  <a:pt x="1781045" y="4419"/>
                </a:cubicBezTo>
                <a:lnTo>
                  <a:pt x="1775666" y="12873"/>
                </a:lnTo>
                <a:close/>
                <a:moveTo>
                  <a:pt x="1815822" y="54439"/>
                </a:moveTo>
                <a:cubicBezTo>
                  <a:pt x="1810891" y="59242"/>
                  <a:pt x="1802821" y="61932"/>
                  <a:pt x="1790652" y="61932"/>
                </a:cubicBezTo>
                <a:cubicBezTo>
                  <a:pt x="1787386" y="61932"/>
                  <a:pt x="1784568" y="61484"/>
                  <a:pt x="1783479" y="61484"/>
                </a:cubicBezTo>
                <a:cubicBezTo>
                  <a:pt x="1783223" y="62637"/>
                  <a:pt x="1782775" y="65839"/>
                  <a:pt x="1782775" y="67696"/>
                </a:cubicBezTo>
                <a:cubicBezTo>
                  <a:pt x="1782775" y="75062"/>
                  <a:pt x="1787130" y="78584"/>
                  <a:pt x="1793534" y="78584"/>
                </a:cubicBezTo>
                <a:cubicBezTo>
                  <a:pt x="1799939" y="78584"/>
                  <a:pt x="1804807" y="76471"/>
                  <a:pt x="1810314" y="72116"/>
                </a:cubicBezTo>
                <a:lnTo>
                  <a:pt x="1814285" y="80057"/>
                </a:lnTo>
                <a:cubicBezTo>
                  <a:pt x="1807112" y="85821"/>
                  <a:pt x="1800131" y="88511"/>
                  <a:pt x="1790140" y="88511"/>
                </a:cubicBezTo>
                <a:cubicBezTo>
                  <a:pt x="1777459" y="88511"/>
                  <a:pt x="1769069" y="80890"/>
                  <a:pt x="1769069" y="66864"/>
                </a:cubicBezTo>
                <a:cubicBezTo>
                  <a:pt x="1769069" y="55015"/>
                  <a:pt x="1774193" y="42270"/>
                  <a:pt x="1782326" y="34393"/>
                </a:cubicBezTo>
                <a:cubicBezTo>
                  <a:pt x="1788155" y="28757"/>
                  <a:pt x="1794751" y="26323"/>
                  <a:pt x="1802373" y="26323"/>
                </a:cubicBezTo>
                <a:cubicBezTo>
                  <a:pt x="1813837" y="26323"/>
                  <a:pt x="1821138" y="31575"/>
                  <a:pt x="1821138" y="42142"/>
                </a:cubicBezTo>
                <a:cubicBezTo>
                  <a:pt x="1821138" y="46946"/>
                  <a:pt x="1819281" y="51173"/>
                  <a:pt x="1815886" y="54439"/>
                </a:cubicBezTo>
                <a:close/>
                <a:moveTo>
                  <a:pt x="1800708" y="35930"/>
                </a:moveTo>
                <a:cubicBezTo>
                  <a:pt x="1794047" y="35930"/>
                  <a:pt x="1788155" y="41181"/>
                  <a:pt x="1785593" y="52325"/>
                </a:cubicBezTo>
                <a:cubicBezTo>
                  <a:pt x="1786297" y="52325"/>
                  <a:pt x="1788731" y="52646"/>
                  <a:pt x="1790716" y="52646"/>
                </a:cubicBezTo>
                <a:cubicBezTo>
                  <a:pt x="1797889" y="52646"/>
                  <a:pt x="1802757" y="51621"/>
                  <a:pt x="1805575" y="48803"/>
                </a:cubicBezTo>
                <a:cubicBezTo>
                  <a:pt x="1807112" y="47266"/>
                  <a:pt x="1808009" y="45408"/>
                  <a:pt x="1808009" y="42975"/>
                </a:cubicBezTo>
                <a:cubicBezTo>
                  <a:pt x="1808009" y="39004"/>
                  <a:pt x="1806023" y="35930"/>
                  <a:pt x="1800643" y="35930"/>
                </a:cubicBezTo>
                <a:close/>
                <a:moveTo>
                  <a:pt x="1855531" y="5444"/>
                </a:moveTo>
                <a:cubicBezTo>
                  <a:pt x="1855531" y="9671"/>
                  <a:pt x="1855082" y="15051"/>
                  <a:pt x="1853994" y="19854"/>
                </a:cubicBezTo>
                <a:lnTo>
                  <a:pt x="1843810" y="67632"/>
                </a:lnTo>
                <a:cubicBezTo>
                  <a:pt x="1842786" y="72308"/>
                  <a:pt x="1842401" y="74549"/>
                  <a:pt x="1842401" y="75958"/>
                </a:cubicBezTo>
                <a:cubicBezTo>
                  <a:pt x="1842401" y="78072"/>
                  <a:pt x="1843362" y="79097"/>
                  <a:pt x="1845219" y="79097"/>
                </a:cubicBezTo>
                <a:cubicBezTo>
                  <a:pt x="1845924" y="79097"/>
                  <a:pt x="1846628" y="79097"/>
                  <a:pt x="1847205" y="78840"/>
                </a:cubicBezTo>
                <a:lnTo>
                  <a:pt x="1847909" y="86718"/>
                </a:lnTo>
                <a:cubicBezTo>
                  <a:pt x="1845219" y="87743"/>
                  <a:pt x="1842273" y="88255"/>
                  <a:pt x="1839263" y="88255"/>
                </a:cubicBezTo>
                <a:cubicBezTo>
                  <a:pt x="1832474" y="88255"/>
                  <a:pt x="1828952" y="84604"/>
                  <a:pt x="1828952" y="79097"/>
                </a:cubicBezTo>
                <a:cubicBezTo>
                  <a:pt x="1828952" y="77367"/>
                  <a:pt x="1829400" y="74037"/>
                  <a:pt x="1830104" y="70771"/>
                </a:cubicBezTo>
                <a:lnTo>
                  <a:pt x="1840544" y="21904"/>
                </a:lnTo>
                <a:cubicBezTo>
                  <a:pt x="1841569" y="16972"/>
                  <a:pt x="1842209" y="12873"/>
                  <a:pt x="1842209" y="9607"/>
                </a:cubicBezTo>
                <a:cubicBezTo>
                  <a:pt x="1842209" y="7621"/>
                  <a:pt x="1841953" y="5828"/>
                  <a:pt x="1841505" y="4483"/>
                </a:cubicBezTo>
                <a:lnTo>
                  <a:pt x="1855082" y="0"/>
                </a:lnTo>
                <a:cubicBezTo>
                  <a:pt x="1855403" y="1281"/>
                  <a:pt x="1855531" y="3138"/>
                  <a:pt x="1855531" y="5380"/>
                </a:cubicBezTo>
                <a:close/>
                <a:moveTo>
                  <a:pt x="1881213" y="88447"/>
                </a:moveTo>
                <a:cubicBezTo>
                  <a:pt x="1868083" y="88447"/>
                  <a:pt x="1860590" y="80826"/>
                  <a:pt x="1860590" y="67248"/>
                </a:cubicBezTo>
                <a:cubicBezTo>
                  <a:pt x="1860590" y="44384"/>
                  <a:pt x="1874552" y="26323"/>
                  <a:pt x="1894214" y="26323"/>
                </a:cubicBezTo>
                <a:cubicBezTo>
                  <a:pt x="1907792" y="26323"/>
                  <a:pt x="1915157" y="34200"/>
                  <a:pt x="1915157" y="47202"/>
                </a:cubicBezTo>
                <a:cubicBezTo>
                  <a:pt x="1915157" y="68849"/>
                  <a:pt x="1902988" y="88447"/>
                  <a:pt x="1881149" y="88447"/>
                </a:cubicBezTo>
                <a:close/>
                <a:moveTo>
                  <a:pt x="1892229" y="36186"/>
                </a:moveTo>
                <a:cubicBezTo>
                  <a:pt x="1880508" y="36186"/>
                  <a:pt x="1874424" y="54951"/>
                  <a:pt x="1874424" y="68401"/>
                </a:cubicBezTo>
                <a:cubicBezTo>
                  <a:pt x="1874424" y="75574"/>
                  <a:pt x="1877819" y="78712"/>
                  <a:pt x="1883583" y="78712"/>
                </a:cubicBezTo>
                <a:cubicBezTo>
                  <a:pt x="1895047" y="78712"/>
                  <a:pt x="1901259" y="61164"/>
                  <a:pt x="1901259" y="46753"/>
                </a:cubicBezTo>
                <a:cubicBezTo>
                  <a:pt x="1901259" y="38812"/>
                  <a:pt x="1897481" y="36186"/>
                  <a:pt x="1892229" y="36186"/>
                </a:cubicBezTo>
                <a:close/>
                <a:moveTo>
                  <a:pt x="1978947" y="44640"/>
                </a:moveTo>
                <a:lnTo>
                  <a:pt x="1969916" y="87038"/>
                </a:lnTo>
                <a:lnTo>
                  <a:pt x="1957171" y="87038"/>
                </a:lnTo>
                <a:lnTo>
                  <a:pt x="1965497" y="47778"/>
                </a:lnTo>
                <a:cubicBezTo>
                  <a:pt x="1966073" y="45216"/>
                  <a:pt x="1966330" y="43295"/>
                  <a:pt x="1966330" y="42014"/>
                </a:cubicBezTo>
                <a:cubicBezTo>
                  <a:pt x="1966330" y="38620"/>
                  <a:pt x="1964792" y="37339"/>
                  <a:pt x="1961654" y="37339"/>
                </a:cubicBezTo>
                <a:cubicBezTo>
                  <a:pt x="1957427" y="37339"/>
                  <a:pt x="1951599" y="40285"/>
                  <a:pt x="1945387" y="48355"/>
                </a:cubicBezTo>
                <a:lnTo>
                  <a:pt x="1937189" y="87038"/>
                </a:lnTo>
                <a:lnTo>
                  <a:pt x="1924508" y="87038"/>
                </a:lnTo>
                <a:lnTo>
                  <a:pt x="1933154" y="46049"/>
                </a:lnTo>
                <a:cubicBezTo>
                  <a:pt x="1933858" y="42398"/>
                  <a:pt x="1934307" y="39516"/>
                  <a:pt x="1934307" y="37018"/>
                </a:cubicBezTo>
                <a:cubicBezTo>
                  <a:pt x="1934307" y="34777"/>
                  <a:pt x="1933986" y="32791"/>
                  <a:pt x="1933346" y="30806"/>
                </a:cubicBezTo>
                <a:lnTo>
                  <a:pt x="1945323" y="25874"/>
                </a:lnTo>
                <a:cubicBezTo>
                  <a:pt x="1946155" y="27732"/>
                  <a:pt x="1946732" y="30422"/>
                  <a:pt x="1946732" y="33240"/>
                </a:cubicBezTo>
                <a:cubicBezTo>
                  <a:pt x="1946732" y="34393"/>
                  <a:pt x="1946603" y="35673"/>
                  <a:pt x="1946411" y="37018"/>
                </a:cubicBezTo>
                <a:cubicBezTo>
                  <a:pt x="1952047" y="30230"/>
                  <a:pt x="1959541" y="26451"/>
                  <a:pt x="1967739" y="26451"/>
                </a:cubicBezTo>
                <a:cubicBezTo>
                  <a:pt x="1975104" y="26451"/>
                  <a:pt x="1979587" y="30998"/>
                  <a:pt x="1979587" y="38171"/>
                </a:cubicBezTo>
                <a:cubicBezTo>
                  <a:pt x="1979587" y="40157"/>
                  <a:pt x="1979459" y="42654"/>
                  <a:pt x="1979011" y="44640"/>
                </a:cubicBezTo>
                <a:close/>
                <a:moveTo>
                  <a:pt x="2045490" y="40733"/>
                </a:moveTo>
                <a:lnTo>
                  <a:pt x="2039278" y="69682"/>
                </a:lnTo>
                <a:cubicBezTo>
                  <a:pt x="2037292" y="78712"/>
                  <a:pt x="2036460" y="85373"/>
                  <a:pt x="2035435" y="89856"/>
                </a:cubicBezTo>
                <a:cubicBezTo>
                  <a:pt x="2031656" y="106508"/>
                  <a:pt x="2019615" y="111888"/>
                  <a:pt x="2004245" y="111888"/>
                </a:cubicBezTo>
                <a:cubicBezTo>
                  <a:pt x="1996623" y="111888"/>
                  <a:pt x="1989706" y="110159"/>
                  <a:pt x="1983494" y="106636"/>
                </a:cubicBezTo>
                <a:lnTo>
                  <a:pt x="1987977" y="97478"/>
                </a:lnTo>
                <a:cubicBezTo>
                  <a:pt x="1993037" y="100552"/>
                  <a:pt x="1998545" y="101961"/>
                  <a:pt x="2005333" y="101961"/>
                </a:cubicBezTo>
                <a:cubicBezTo>
                  <a:pt x="2015325" y="101961"/>
                  <a:pt x="2020320" y="98182"/>
                  <a:pt x="2022562" y="89920"/>
                </a:cubicBezTo>
                <a:cubicBezTo>
                  <a:pt x="2022882" y="88639"/>
                  <a:pt x="2024291" y="82299"/>
                  <a:pt x="2024675" y="81274"/>
                </a:cubicBezTo>
                <a:cubicBezTo>
                  <a:pt x="2020128" y="86334"/>
                  <a:pt x="2014684" y="88447"/>
                  <a:pt x="2008408" y="88447"/>
                </a:cubicBezTo>
                <a:cubicBezTo>
                  <a:pt x="1996687" y="88447"/>
                  <a:pt x="1990923" y="81658"/>
                  <a:pt x="1990923" y="68273"/>
                </a:cubicBezTo>
                <a:cubicBezTo>
                  <a:pt x="1990923" y="56104"/>
                  <a:pt x="1995983" y="42398"/>
                  <a:pt x="2004180" y="34969"/>
                </a:cubicBezTo>
                <a:cubicBezTo>
                  <a:pt x="2010137" y="29589"/>
                  <a:pt x="2017566" y="26323"/>
                  <a:pt x="2026340" y="26323"/>
                </a:cubicBezTo>
                <a:cubicBezTo>
                  <a:pt x="2035947" y="26323"/>
                  <a:pt x="2041775" y="27604"/>
                  <a:pt x="2048244" y="30870"/>
                </a:cubicBezTo>
                <a:cubicBezTo>
                  <a:pt x="2047924" y="31895"/>
                  <a:pt x="2046387" y="37082"/>
                  <a:pt x="2045554" y="40861"/>
                </a:cubicBezTo>
                <a:close/>
                <a:moveTo>
                  <a:pt x="2025252" y="36762"/>
                </a:moveTo>
                <a:cubicBezTo>
                  <a:pt x="2021153" y="36762"/>
                  <a:pt x="2016093" y="38748"/>
                  <a:pt x="2013083" y="42270"/>
                </a:cubicBezTo>
                <a:cubicBezTo>
                  <a:pt x="2008151" y="47906"/>
                  <a:pt x="2004501" y="59819"/>
                  <a:pt x="2004501" y="67824"/>
                </a:cubicBezTo>
                <a:cubicBezTo>
                  <a:pt x="2004501" y="74741"/>
                  <a:pt x="2007319" y="78136"/>
                  <a:pt x="2012250" y="78136"/>
                </a:cubicBezTo>
                <a:cubicBezTo>
                  <a:pt x="2017502" y="78136"/>
                  <a:pt x="2023266" y="73909"/>
                  <a:pt x="2026917" y="67568"/>
                </a:cubicBezTo>
                <a:lnTo>
                  <a:pt x="2033257" y="38363"/>
                </a:lnTo>
                <a:cubicBezTo>
                  <a:pt x="2031400" y="37211"/>
                  <a:pt x="2028710" y="36698"/>
                  <a:pt x="2025316" y="36698"/>
                </a:cubicBezTo>
                <a:close/>
                <a:moveTo>
                  <a:pt x="2110432" y="5444"/>
                </a:moveTo>
                <a:cubicBezTo>
                  <a:pt x="2110432" y="9671"/>
                  <a:pt x="2109984" y="15051"/>
                  <a:pt x="2108895" y="19854"/>
                </a:cubicBezTo>
                <a:lnTo>
                  <a:pt x="2098712" y="67632"/>
                </a:lnTo>
                <a:cubicBezTo>
                  <a:pt x="2097687" y="72308"/>
                  <a:pt x="2097303" y="74549"/>
                  <a:pt x="2097303" y="75958"/>
                </a:cubicBezTo>
                <a:cubicBezTo>
                  <a:pt x="2097303" y="78072"/>
                  <a:pt x="2098264" y="79097"/>
                  <a:pt x="2100121" y="79097"/>
                </a:cubicBezTo>
                <a:cubicBezTo>
                  <a:pt x="2100826" y="79097"/>
                  <a:pt x="2101530" y="79097"/>
                  <a:pt x="2102106" y="78840"/>
                </a:cubicBezTo>
                <a:lnTo>
                  <a:pt x="2102811" y="86718"/>
                </a:lnTo>
                <a:cubicBezTo>
                  <a:pt x="2100121" y="87743"/>
                  <a:pt x="2097175" y="88255"/>
                  <a:pt x="2094165" y="88255"/>
                </a:cubicBezTo>
                <a:cubicBezTo>
                  <a:pt x="2087376" y="88255"/>
                  <a:pt x="2083853" y="84604"/>
                  <a:pt x="2083853" y="79097"/>
                </a:cubicBezTo>
                <a:cubicBezTo>
                  <a:pt x="2083853" y="77367"/>
                  <a:pt x="2084302" y="74037"/>
                  <a:pt x="2085006" y="70771"/>
                </a:cubicBezTo>
                <a:lnTo>
                  <a:pt x="2095446" y="21904"/>
                </a:lnTo>
                <a:cubicBezTo>
                  <a:pt x="2096470" y="16972"/>
                  <a:pt x="2097111" y="12873"/>
                  <a:pt x="2097111" y="9607"/>
                </a:cubicBezTo>
                <a:cubicBezTo>
                  <a:pt x="2097111" y="7621"/>
                  <a:pt x="2096855" y="5828"/>
                  <a:pt x="2096406" y="4483"/>
                </a:cubicBezTo>
                <a:lnTo>
                  <a:pt x="2109984" y="0"/>
                </a:lnTo>
                <a:cubicBezTo>
                  <a:pt x="2110304" y="1281"/>
                  <a:pt x="2110432" y="3138"/>
                  <a:pt x="2110432" y="5380"/>
                </a:cubicBezTo>
                <a:close/>
                <a:moveTo>
                  <a:pt x="2162950" y="54439"/>
                </a:moveTo>
                <a:cubicBezTo>
                  <a:pt x="2158018" y="59242"/>
                  <a:pt x="2149948" y="61932"/>
                  <a:pt x="2137780" y="61932"/>
                </a:cubicBezTo>
                <a:cubicBezTo>
                  <a:pt x="2134513" y="61932"/>
                  <a:pt x="2131695" y="61484"/>
                  <a:pt x="2130607" y="61484"/>
                </a:cubicBezTo>
                <a:cubicBezTo>
                  <a:pt x="2130351" y="62637"/>
                  <a:pt x="2129902" y="65839"/>
                  <a:pt x="2129902" y="67696"/>
                </a:cubicBezTo>
                <a:cubicBezTo>
                  <a:pt x="2129902" y="75062"/>
                  <a:pt x="2134257" y="78584"/>
                  <a:pt x="2140662" y="78584"/>
                </a:cubicBezTo>
                <a:cubicBezTo>
                  <a:pt x="2147067" y="78584"/>
                  <a:pt x="2151934" y="76471"/>
                  <a:pt x="2157442" y="72116"/>
                </a:cubicBezTo>
                <a:lnTo>
                  <a:pt x="2161413" y="80057"/>
                </a:lnTo>
                <a:cubicBezTo>
                  <a:pt x="2154240" y="85821"/>
                  <a:pt x="2147259" y="88511"/>
                  <a:pt x="2137267" y="88511"/>
                </a:cubicBezTo>
                <a:cubicBezTo>
                  <a:pt x="2124586" y="88511"/>
                  <a:pt x="2116197" y="80890"/>
                  <a:pt x="2116197" y="66864"/>
                </a:cubicBezTo>
                <a:cubicBezTo>
                  <a:pt x="2116197" y="55015"/>
                  <a:pt x="2121320" y="42270"/>
                  <a:pt x="2129454" y="34393"/>
                </a:cubicBezTo>
                <a:cubicBezTo>
                  <a:pt x="2135282" y="28757"/>
                  <a:pt x="2141879" y="26323"/>
                  <a:pt x="2149500" y="26323"/>
                </a:cubicBezTo>
                <a:cubicBezTo>
                  <a:pt x="2160964" y="26323"/>
                  <a:pt x="2168266" y="31575"/>
                  <a:pt x="2168266" y="42142"/>
                </a:cubicBezTo>
                <a:cubicBezTo>
                  <a:pt x="2168266" y="46946"/>
                  <a:pt x="2166408" y="51173"/>
                  <a:pt x="2163014" y="54439"/>
                </a:cubicBezTo>
                <a:close/>
                <a:moveTo>
                  <a:pt x="2147835" y="35930"/>
                </a:moveTo>
                <a:cubicBezTo>
                  <a:pt x="2141174" y="35930"/>
                  <a:pt x="2135282" y="41181"/>
                  <a:pt x="2132720" y="52325"/>
                </a:cubicBezTo>
                <a:cubicBezTo>
                  <a:pt x="2133425" y="52325"/>
                  <a:pt x="2135859" y="52646"/>
                  <a:pt x="2137844" y="52646"/>
                </a:cubicBezTo>
                <a:cubicBezTo>
                  <a:pt x="2145017" y="52646"/>
                  <a:pt x="2149884" y="51621"/>
                  <a:pt x="2152702" y="48803"/>
                </a:cubicBezTo>
                <a:cubicBezTo>
                  <a:pt x="2154240" y="47266"/>
                  <a:pt x="2155136" y="45408"/>
                  <a:pt x="2155136" y="42975"/>
                </a:cubicBezTo>
                <a:cubicBezTo>
                  <a:pt x="2155136" y="39004"/>
                  <a:pt x="2153151" y="35930"/>
                  <a:pt x="2147771" y="35930"/>
                </a:cubicBezTo>
                <a:close/>
                <a:moveTo>
                  <a:pt x="2226739" y="44384"/>
                </a:moveTo>
                <a:lnTo>
                  <a:pt x="2221936" y="67824"/>
                </a:lnTo>
                <a:cubicBezTo>
                  <a:pt x="2221488" y="70258"/>
                  <a:pt x="2221103" y="72308"/>
                  <a:pt x="2221103" y="73909"/>
                </a:cubicBezTo>
                <a:cubicBezTo>
                  <a:pt x="2221103" y="77047"/>
                  <a:pt x="2222128" y="79032"/>
                  <a:pt x="2224049" y="81146"/>
                </a:cubicBezTo>
                <a:lnTo>
                  <a:pt x="2213482" y="89024"/>
                </a:lnTo>
                <a:cubicBezTo>
                  <a:pt x="2210343" y="86462"/>
                  <a:pt x="2208999" y="83195"/>
                  <a:pt x="2208999" y="79289"/>
                </a:cubicBezTo>
                <a:cubicBezTo>
                  <a:pt x="2204772" y="85053"/>
                  <a:pt x="2198815" y="88447"/>
                  <a:pt x="2191194" y="88447"/>
                </a:cubicBezTo>
                <a:cubicBezTo>
                  <a:pt x="2181907" y="88447"/>
                  <a:pt x="2175759" y="82235"/>
                  <a:pt x="2175759" y="69554"/>
                </a:cubicBezTo>
                <a:cubicBezTo>
                  <a:pt x="2175759" y="56873"/>
                  <a:pt x="2180691" y="43807"/>
                  <a:pt x="2188312" y="35930"/>
                </a:cubicBezTo>
                <a:cubicBezTo>
                  <a:pt x="2194652" y="29461"/>
                  <a:pt x="2202402" y="26323"/>
                  <a:pt x="2211881" y="26323"/>
                </a:cubicBezTo>
                <a:cubicBezTo>
                  <a:pt x="2218670" y="26323"/>
                  <a:pt x="2225586" y="27732"/>
                  <a:pt x="2230262" y="30806"/>
                </a:cubicBezTo>
                <a:cubicBezTo>
                  <a:pt x="2229237" y="34072"/>
                  <a:pt x="2227572" y="40157"/>
                  <a:pt x="2226739" y="44384"/>
                </a:cubicBezTo>
                <a:close/>
                <a:moveTo>
                  <a:pt x="2210280" y="36506"/>
                </a:moveTo>
                <a:cubicBezTo>
                  <a:pt x="2205028" y="36506"/>
                  <a:pt x="2201249" y="37659"/>
                  <a:pt x="2196702" y="43039"/>
                </a:cubicBezTo>
                <a:cubicBezTo>
                  <a:pt x="2191450" y="49379"/>
                  <a:pt x="2188952" y="60843"/>
                  <a:pt x="2188952" y="69169"/>
                </a:cubicBezTo>
                <a:cubicBezTo>
                  <a:pt x="2188952" y="75638"/>
                  <a:pt x="2191066" y="78072"/>
                  <a:pt x="2195421" y="78072"/>
                </a:cubicBezTo>
                <a:cubicBezTo>
                  <a:pt x="2200801" y="78072"/>
                  <a:pt x="2206757" y="72692"/>
                  <a:pt x="2209511" y="66736"/>
                </a:cubicBezTo>
                <a:lnTo>
                  <a:pt x="2215852" y="37659"/>
                </a:lnTo>
                <a:cubicBezTo>
                  <a:pt x="2214699" y="36954"/>
                  <a:pt x="2212329" y="36506"/>
                  <a:pt x="2210343" y="36506"/>
                </a:cubicBezTo>
                <a:close/>
                <a:moveTo>
                  <a:pt x="2276311" y="39452"/>
                </a:moveTo>
                <a:cubicBezTo>
                  <a:pt x="2275158" y="38748"/>
                  <a:pt x="2273941" y="38492"/>
                  <a:pt x="2272212" y="38492"/>
                </a:cubicBezTo>
                <a:cubicBezTo>
                  <a:pt x="2268113" y="38492"/>
                  <a:pt x="2263565" y="41630"/>
                  <a:pt x="2258378" y="48931"/>
                </a:cubicBezTo>
                <a:lnTo>
                  <a:pt x="2250308" y="87038"/>
                </a:lnTo>
                <a:lnTo>
                  <a:pt x="2237563" y="87038"/>
                </a:lnTo>
                <a:lnTo>
                  <a:pt x="2246017" y="47458"/>
                </a:lnTo>
                <a:cubicBezTo>
                  <a:pt x="2246978" y="43103"/>
                  <a:pt x="2247298" y="39836"/>
                  <a:pt x="2247298" y="37147"/>
                </a:cubicBezTo>
                <a:cubicBezTo>
                  <a:pt x="2247298" y="34713"/>
                  <a:pt x="2247042" y="32663"/>
                  <a:pt x="2246465" y="30806"/>
                </a:cubicBezTo>
                <a:lnTo>
                  <a:pt x="2258442" y="25874"/>
                </a:lnTo>
                <a:cubicBezTo>
                  <a:pt x="2259274" y="27860"/>
                  <a:pt x="2259723" y="30550"/>
                  <a:pt x="2259723" y="33240"/>
                </a:cubicBezTo>
                <a:cubicBezTo>
                  <a:pt x="2259723" y="34649"/>
                  <a:pt x="2259595" y="36058"/>
                  <a:pt x="2259402" y="37467"/>
                </a:cubicBezTo>
                <a:cubicBezTo>
                  <a:pt x="2264782" y="30678"/>
                  <a:pt x="2271379" y="26323"/>
                  <a:pt x="2277079" y="26323"/>
                </a:cubicBezTo>
                <a:cubicBezTo>
                  <a:pt x="2279193" y="26323"/>
                  <a:pt x="2280217" y="26579"/>
                  <a:pt x="2282011" y="27283"/>
                </a:cubicBezTo>
                <a:lnTo>
                  <a:pt x="2276375" y="39452"/>
                </a:lnTo>
                <a:close/>
                <a:moveTo>
                  <a:pt x="2334080" y="44640"/>
                </a:moveTo>
                <a:lnTo>
                  <a:pt x="2325049" y="87038"/>
                </a:lnTo>
                <a:lnTo>
                  <a:pt x="2312304" y="87038"/>
                </a:lnTo>
                <a:lnTo>
                  <a:pt x="2320630" y="47778"/>
                </a:lnTo>
                <a:cubicBezTo>
                  <a:pt x="2321206" y="45216"/>
                  <a:pt x="2321463" y="43295"/>
                  <a:pt x="2321463" y="42014"/>
                </a:cubicBezTo>
                <a:cubicBezTo>
                  <a:pt x="2321463" y="38620"/>
                  <a:pt x="2319926" y="37339"/>
                  <a:pt x="2316788" y="37339"/>
                </a:cubicBezTo>
                <a:cubicBezTo>
                  <a:pt x="2312560" y="37339"/>
                  <a:pt x="2306732" y="40285"/>
                  <a:pt x="2300520" y="48355"/>
                </a:cubicBezTo>
                <a:lnTo>
                  <a:pt x="2292322" y="87038"/>
                </a:lnTo>
                <a:lnTo>
                  <a:pt x="2279641" y="87038"/>
                </a:lnTo>
                <a:lnTo>
                  <a:pt x="2288287" y="46049"/>
                </a:lnTo>
                <a:cubicBezTo>
                  <a:pt x="2288992" y="42398"/>
                  <a:pt x="2289440" y="39516"/>
                  <a:pt x="2289440" y="37018"/>
                </a:cubicBezTo>
                <a:cubicBezTo>
                  <a:pt x="2289440" y="34777"/>
                  <a:pt x="2289120" y="32791"/>
                  <a:pt x="2288479" y="30806"/>
                </a:cubicBezTo>
                <a:lnTo>
                  <a:pt x="2300456" y="25874"/>
                </a:lnTo>
                <a:cubicBezTo>
                  <a:pt x="2301288" y="27732"/>
                  <a:pt x="2301865" y="30422"/>
                  <a:pt x="2301865" y="33240"/>
                </a:cubicBezTo>
                <a:cubicBezTo>
                  <a:pt x="2301865" y="34393"/>
                  <a:pt x="2301737" y="35673"/>
                  <a:pt x="2301545" y="37018"/>
                </a:cubicBezTo>
                <a:cubicBezTo>
                  <a:pt x="2307181" y="30230"/>
                  <a:pt x="2314674" y="26451"/>
                  <a:pt x="2322872" y="26451"/>
                </a:cubicBezTo>
                <a:cubicBezTo>
                  <a:pt x="2330237" y="26451"/>
                  <a:pt x="2334720" y="30998"/>
                  <a:pt x="2334720" y="38171"/>
                </a:cubicBezTo>
                <a:cubicBezTo>
                  <a:pt x="2334720" y="40157"/>
                  <a:pt x="2334592" y="42654"/>
                  <a:pt x="2334144" y="44640"/>
                </a:cubicBezTo>
                <a:close/>
                <a:moveTo>
                  <a:pt x="2392810" y="54439"/>
                </a:moveTo>
                <a:cubicBezTo>
                  <a:pt x="2387878" y="59242"/>
                  <a:pt x="2379808" y="61932"/>
                  <a:pt x="2367640" y="61932"/>
                </a:cubicBezTo>
                <a:cubicBezTo>
                  <a:pt x="2364373" y="61932"/>
                  <a:pt x="2361555" y="61484"/>
                  <a:pt x="2360467" y="61484"/>
                </a:cubicBezTo>
                <a:cubicBezTo>
                  <a:pt x="2360210" y="62637"/>
                  <a:pt x="2359762" y="65839"/>
                  <a:pt x="2359762" y="67696"/>
                </a:cubicBezTo>
                <a:cubicBezTo>
                  <a:pt x="2359762" y="75062"/>
                  <a:pt x="2364117" y="78584"/>
                  <a:pt x="2370522" y="78584"/>
                </a:cubicBezTo>
                <a:cubicBezTo>
                  <a:pt x="2376926" y="78584"/>
                  <a:pt x="2381794" y="76471"/>
                  <a:pt x="2387302" y="72116"/>
                </a:cubicBezTo>
                <a:lnTo>
                  <a:pt x="2391272" y="80057"/>
                </a:lnTo>
                <a:cubicBezTo>
                  <a:pt x="2384099" y="85821"/>
                  <a:pt x="2377118" y="88511"/>
                  <a:pt x="2367127" y="88511"/>
                </a:cubicBezTo>
                <a:cubicBezTo>
                  <a:pt x="2354446" y="88511"/>
                  <a:pt x="2346056" y="80890"/>
                  <a:pt x="2346056" y="66864"/>
                </a:cubicBezTo>
                <a:cubicBezTo>
                  <a:pt x="2346056" y="55015"/>
                  <a:pt x="2351180" y="42270"/>
                  <a:pt x="2359314" y="34393"/>
                </a:cubicBezTo>
                <a:cubicBezTo>
                  <a:pt x="2365142" y="28757"/>
                  <a:pt x="2371739" y="26323"/>
                  <a:pt x="2379360" y="26323"/>
                </a:cubicBezTo>
                <a:cubicBezTo>
                  <a:pt x="2390824" y="26323"/>
                  <a:pt x="2398125" y="31575"/>
                  <a:pt x="2398125" y="42142"/>
                </a:cubicBezTo>
                <a:cubicBezTo>
                  <a:pt x="2398125" y="46946"/>
                  <a:pt x="2396268" y="51173"/>
                  <a:pt x="2392874" y="54439"/>
                </a:cubicBezTo>
                <a:close/>
                <a:moveTo>
                  <a:pt x="2377695" y="35930"/>
                </a:moveTo>
                <a:cubicBezTo>
                  <a:pt x="2371034" y="35930"/>
                  <a:pt x="2365142" y="41181"/>
                  <a:pt x="2362580" y="52325"/>
                </a:cubicBezTo>
                <a:cubicBezTo>
                  <a:pt x="2363285" y="52325"/>
                  <a:pt x="2365718" y="52646"/>
                  <a:pt x="2367704" y="52646"/>
                </a:cubicBezTo>
                <a:cubicBezTo>
                  <a:pt x="2374877" y="52646"/>
                  <a:pt x="2379744" y="51621"/>
                  <a:pt x="2382562" y="48803"/>
                </a:cubicBezTo>
                <a:cubicBezTo>
                  <a:pt x="2384099" y="47266"/>
                  <a:pt x="2384996" y="45408"/>
                  <a:pt x="2384996" y="42975"/>
                </a:cubicBezTo>
                <a:cubicBezTo>
                  <a:pt x="2384996" y="39004"/>
                  <a:pt x="2383011" y="35930"/>
                  <a:pt x="2377631" y="35930"/>
                </a:cubicBezTo>
                <a:close/>
                <a:moveTo>
                  <a:pt x="2443085" y="39452"/>
                </a:moveTo>
                <a:cubicBezTo>
                  <a:pt x="2441933" y="38748"/>
                  <a:pt x="2440716" y="38492"/>
                  <a:pt x="2438987" y="38492"/>
                </a:cubicBezTo>
                <a:cubicBezTo>
                  <a:pt x="2434888" y="38492"/>
                  <a:pt x="2430340" y="41630"/>
                  <a:pt x="2425153" y="48931"/>
                </a:cubicBezTo>
                <a:lnTo>
                  <a:pt x="2417083" y="87038"/>
                </a:lnTo>
                <a:lnTo>
                  <a:pt x="2404338" y="87038"/>
                </a:lnTo>
                <a:lnTo>
                  <a:pt x="2412792" y="47458"/>
                </a:lnTo>
                <a:cubicBezTo>
                  <a:pt x="2413753" y="43103"/>
                  <a:pt x="2414073" y="39836"/>
                  <a:pt x="2414073" y="37147"/>
                </a:cubicBezTo>
                <a:cubicBezTo>
                  <a:pt x="2414073" y="34713"/>
                  <a:pt x="2413817" y="32663"/>
                  <a:pt x="2413240" y="30806"/>
                </a:cubicBezTo>
                <a:lnTo>
                  <a:pt x="2425217" y="25874"/>
                </a:lnTo>
                <a:cubicBezTo>
                  <a:pt x="2426049" y="27860"/>
                  <a:pt x="2426498" y="30550"/>
                  <a:pt x="2426498" y="33240"/>
                </a:cubicBezTo>
                <a:cubicBezTo>
                  <a:pt x="2426498" y="34649"/>
                  <a:pt x="2426370" y="36058"/>
                  <a:pt x="2426177" y="37467"/>
                </a:cubicBezTo>
                <a:cubicBezTo>
                  <a:pt x="2431557" y="30678"/>
                  <a:pt x="2438154" y="26323"/>
                  <a:pt x="2443854" y="26323"/>
                </a:cubicBezTo>
                <a:cubicBezTo>
                  <a:pt x="2445967" y="26323"/>
                  <a:pt x="2446992" y="26579"/>
                  <a:pt x="2448786" y="27283"/>
                </a:cubicBezTo>
                <a:lnTo>
                  <a:pt x="2443149" y="39452"/>
                </a:lnTo>
                <a:close/>
                <a:moveTo>
                  <a:pt x="2491504" y="39772"/>
                </a:moveTo>
                <a:cubicBezTo>
                  <a:pt x="2486572" y="36954"/>
                  <a:pt x="2482025" y="35673"/>
                  <a:pt x="2477350" y="35673"/>
                </a:cubicBezTo>
                <a:cubicBezTo>
                  <a:pt x="2471137" y="35673"/>
                  <a:pt x="2466590" y="38043"/>
                  <a:pt x="2466590" y="42911"/>
                </a:cubicBezTo>
                <a:cubicBezTo>
                  <a:pt x="2466590" y="46049"/>
                  <a:pt x="2468255" y="48034"/>
                  <a:pt x="2472931" y="49828"/>
                </a:cubicBezTo>
                <a:lnTo>
                  <a:pt x="2479976" y="52518"/>
                </a:lnTo>
                <a:cubicBezTo>
                  <a:pt x="2487213" y="55336"/>
                  <a:pt x="2492016" y="59563"/>
                  <a:pt x="2492016" y="66608"/>
                </a:cubicBezTo>
                <a:cubicBezTo>
                  <a:pt x="2492016" y="78776"/>
                  <a:pt x="2482025" y="88767"/>
                  <a:pt x="2464605" y="88767"/>
                </a:cubicBezTo>
                <a:cubicBezTo>
                  <a:pt x="2456407" y="88767"/>
                  <a:pt x="2448786" y="86398"/>
                  <a:pt x="2442701" y="82555"/>
                </a:cubicBezTo>
                <a:lnTo>
                  <a:pt x="2447825" y="73076"/>
                </a:lnTo>
                <a:cubicBezTo>
                  <a:pt x="2452756" y="76471"/>
                  <a:pt x="2459673" y="78904"/>
                  <a:pt x="2466334" y="78904"/>
                </a:cubicBezTo>
                <a:cubicBezTo>
                  <a:pt x="2472995" y="78904"/>
                  <a:pt x="2477670" y="75254"/>
                  <a:pt x="2477670" y="70322"/>
                </a:cubicBezTo>
                <a:cubicBezTo>
                  <a:pt x="2477670" y="66544"/>
                  <a:pt x="2475557" y="64686"/>
                  <a:pt x="2470177" y="62573"/>
                </a:cubicBezTo>
                <a:lnTo>
                  <a:pt x="2463388" y="60011"/>
                </a:lnTo>
                <a:cubicBezTo>
                  <a:pt x="2456343" y="57321"/>
                  <a:pt x="2452244" y="53222"/>
                  <a:pt x="2452244" y="45857"/>
                </a:cubicBezTo>
                <a:cubicBezTo>
                  <a:pt x="2452244" y="35545"/>
                  <a:pt x="2460826" y="25682"/>
                  <a:pt x="2478118" y="25682"/>
                </a:cubicBezTo>
                <a:cubicBezTo>
                  <a:pt x="2485163" y="25682"/>
                  <a:pt x="2491952" y="27796"/>
                  <a:pt x="2496628" y="30742"/>
                </a:cubicBezTo>
                <a:lnTo>
                  <a:pt x="2491504" y="39772"/>
                </a:lnTo>
                <a:close/>
              </a:path>
            </a:pathLst>
          </a:custGeom>
          <a:solidFill>
            <a:srgbClr val="FFFFFF"/>
          </a:solidFill>
          <a:ln w="0" cap="flat">
            <a:noFill/>
            <a:prstDash val="solid"/>
            <a:miter/>
          </a:ln>
        </p:spPr>
        <p:txBody>
          <a:bodyPr rtlCol="0" anchor="ctr"/>
          <a:lstStyle/>
          <a:p>
            <a:endParaRPr lang="en-AU"/>
          </a:p>
        </p:txBody>
      </p:sp>
    </p:spTree>
    <p:extLst>
      <p:ext uri="{BB962C8B-B14F-4D97-AF65-F5344CB8AC3E}">
        <p14:creationId xmlns:p14="http://schemas.microsoft.com/office/powerpoint/2010/main" val="4156192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323850" y="739800"/>
            <a:ext cx="8485188" cy="3899558"/>
          </a:xfrm>
        </p:spPr>
        <p:txBody>
          <a:bodyPr/>
          <a:lstStyle>
            <a:lvl1pPr>
              <a:defRPr>
                <a:solidFill>
                  <a:schemeClr val="tx2"/>
                </a:solidFill>
              </a:defRPr>
            </a:lvl1pPr>
            <a:lvl2pPr marL="270000" marR="0" indent="-270000" algn="l" defTabSz="685800" rtl="0" eaLnBrk="0" fontAlgn="base" latinLnBrk="0" hangingPunct="0">
              <a:lnSpc>
                <a:spcPct val="100000"/>
              </a:lnSpc>
              <a:spcBef>
                <a:spcPts val="450"/>
              </a:spcBef>
              <a:spcAft>
                <a:spcPct val="0"/>
              </a:spcAft>
              <a:buClrTx/>
              <a:buSzTx/>
              <a:buFontTx/>
              <a:buChar char="•"/>
              <a:tabLst/>
              <a:defRPr>
                <a:solidFill>
                  <a:schemeClr val="tx2"/>
                </a:solidFill>
              </a:defRPr>
            </a:lvl2pPr>
            <a:lvl3pPr marL="567000" indent="-297000">
              <a:defRPr>
                <a:solidFill>
                  <a:schemeClr val="tx2"/>
                </a:solidFill>
              </a:defRPr>
            </a:lvl3pPr>
            <a:lvl4pPr marL="783000" indent="-216000" algn="l">
              <a:spcBef>
                <a:spcPts val="450"/>
              </a:spcBef>
              <a:buSzPct val="75000"/>
              <a:buFont typeface="Wingdings" pitchFamily="2" charset="2"/>
              <a:buChar char="§"/>
              <a:defRPr>
                <a:solidFill>
                  <a:schemeClr val="tx2"/>
                </a:solidFill>
              </a:defRPr>
            </a:lvl4pPr>
            <a:lvl5pPr marL="1026000" indent="-243000">
              <a:spcBef>
                <a:spcPts val="450"/>
              </a:spcBef>
              <a:defRPr sz="2100">
                <a:solidFill>
                  <a:schemeClr val="tx2"/>
                </a:solidFill>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AU"/>
          </a:p>
        </p:txBody>
      </p:sp>
    </p:spTree>
    <p:extLst>
      <p:ext uri="{BB962C8B-B14F-4D97-AF65-F5344CB8AC3E}">
        <p14:creationId xmlns:p14="http://schemas.microsoft.com/office/powerpoint/2010/main" val="2093013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Identity section break">
    <p:bg>
      <p:bgPr>
        <a:solidFill>
          <a:srgbClr val="42668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hasCustomPrompt="1"/>
          </p:nvPr>
        </p:nvSpPr>
        <p:spPr/>
        <p:txBody>
          <a:bodyPr/>
          <a:lstStyle>
            <a:lvl1pPr>
              <a:defRPr>
                <a:solidFill>
                  <a:schemeClr val="bg1"/>
                </a:solidFill>
              </a:defRPr>
            </a:lvl1pPr>
          </a:lstStyle>
          <a:p>
            <a:r>
              <a:rPr lang="en-US"/>
              <a:t>Identity</a:t>
            </a:r>
            <a:endParaRPr lang="en-AU"/>
          </a:p>
        </p:txBody>
      </p:sp>
      <p:sp>
        <p:nvSpPr>
          <p:cNvPr id="3" name="Rectangle 2">
            <a:extLst>
              <a:ext uri="{FF2B5EF4-FFF2-40B4-BE49-F238E27FC236}">
                <a16:creationId xmlns:a16="http://schemas.microsoft.com/office/drawing/2014/main" id="{FF2E8FC2-F7E9-51CE-2B5B-EE4AFE0A3945}"/>
              </a:ext>
            </a:extLst>
          </p:cNvPr>
          <p:cNvSpPr/>
          <p:nvPr userDrawn="1"/>
        </p:nvSpPr>
        <p:spPr>
          <a:xfrm>
            <a:off x="0" y="4299942"/>
            <a:ext cx="9144000" cy="843558"/>
          </a:xfrm>
          <a:prstGeom prst="rect">
            <a:avLst/>
          </a:prstGeom>
          <a:solidFill>
            <a:srgbClr val="426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useBgFill="1">
        <p:nvSpPr>
          <p:cNvPr id="8" name="Rectangle 7">
            <a:extLst>
              <a:ext uri="{FF2B5EF4-FFF2-40B4-BE49-F238E27FC236}">
                <a16:creationId xmlns:a16="http://schemas.microsoft.com/office/drawing/2014/main" id="{763A7E24-EE8B-5E9A-F417-6A61152F7C63}"/>
              </a:ext>
            </a:extLst>
          </p:cNvPr>
          <p:cNvSpPr/>
          <p:nvPr userDrawn="1"/>
        </p:nvSpPr>
        <p:spPr>
          <a:xfrm>
            <a:off x="8244408" y="82093"/>
            <a:ext cx="899592" cy="2231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6">
            <a:extLst>
              <a:ext uri="{FF2B5EF4-FFF2-40B4-BE49-F238E27FC236}">
                <a16:creationId xmlns:a16="http://schemas.microsoft.com/office/drawing/2014/main" id="{47B61BBA-8561-EE0D-5EF2-6C47F37327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11960" y="193676"/>
            <a:ext cx="6505575" cy="5095875"/>
          </a:xfrm>
          <a:prstGeom prst="rect">
            <a:avLst/>
          </a:prstGeom>
        </p:spPr>
      </p:pic>
    </p:spTree>
    <p:extLst>
      <p:ext uri="{BB962C8B-B14F-4D97-AF65-F5344CB8AC3E}">
        <p14:creationId xmlns:p14="http://schemas.microsoft.com/office/powerpoint/2010/main" val="4040110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onnectedness section break">
    <p:bg>
      <p:bgPr>
        <a:solidFill>
          <a:srgbClr val="E37E5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hasCustomPrompt="1"/>
          </p:nvPr>
        </p:nvSpPr>
        <p:spPr/>
        <p:txBody>
          <a:bodyPr/>
          <a:lstStyle>
            <a:lvl1pPr>
              <a:defRPr>
                <a:solidFill>
                  <a:schemeClr val="bg1"/>
                </a:solidFill>
              </a:defRPr>
            </a:lvl1pPr>
          </a:lstStyle>
          <a:p>
            <a:r>
              <a:rPr lang="en-US"/>
              <a:t>Connectedness</a:t>
            </a:r>
            <a:endParaRPr lang="en-AU"/>
          </a:p>
        </p:txBody>
      </p:sp>
      <p:sp useBgFill="1">
        <p:nvSpPr>
          <p:cNvPr id="3" name="Rectangle 2">
            <a:extLst>
              <a:ext uri="{FF2B5EF4-FFF2-40B4-BE49-F238E27FC236}">
                <a16:creationId xmlns:a16="http://schemas.microsoft.com/office/drawing/2014/main" id="{FF2E8FC2-F7E9-51CE-2B5B-EE4AFE0A3945}"/>
              </a:ext>
            </a:extLst>
          </p:cNvPr>
          <p:cNvSpPr/>
          <p:nvPr userDrawn="1"/>
        </p:nvSpPr>
        <p:spPr>
          <a:xfrm>
            <a:off x="0" y="4299942"/>
            <a:ext cx="9144000" cy="8435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4">
            <a:extLst>
              <a:ext uri="{FF2B5EF4-FFF2-40B4-BE49-F238E27FC236}">
                <a16:creationId xmlns:a16="http://schemas.microsoft.com/office/drawing/2014/main" id="{46884366-E79C-0C77-AE58-41ECDED759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51920" y="-55405"/>
            <a:ext cx="5472608" cy="5436683"/>
          </a:xfrm>
          <a:prstGeom prst="rect">
            <a:avLst/>
          </a:prstGeom>
        </p:spPr>
      </p:pic>
      <p:sp useBgFill="1">
        <p:nvSpPr>
          <p:cNvPr id="6" name="Rectangle 5">
            <a:extLst>
              <a:ext uri="{FF2B5EF4-FFF2-40B4-BE49-F238E27FC236}">
                <a16:creationId xmlns:a16="http://schemas.microsoft.com/office/drawing/2014/main" id="{1FC3B90B-D9BE-96FA-D0E4-864F3977E1FD}"/>
              </a:ext>
            </a:extLst>
          </p:cNvPr>
          <p:cNvSpPr/>
          <p:nvPr userDrawn="1"/>
        </p:nvSpPr>
        <p:spPr>
          <a:xfrm>
            <a:off x="8244408" y="82093"/>
            <a:ext cx="899592" cy="2231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9" name="Graphic 18">
            <a:extLst>
              <a:ext uri="{FF2B5EF4-FFF2-40B4-BE49-F238E27FC236}">
                <a16:creationId xmlns:a16="http://schemas.microsoft.com/office/drawing/2014/main" id="{2C95C6E7-2EF9-21A6-A614-81DFC6C9D4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171540" y="-35442"/>
            <a:ext cx="5174788" cy="5261035"/>
          </a:xfrm>
          <a:prstGeom prst="rect">
            <a:avLst/>
          </a:prstGeom>
        </p:spPr>
      </p:pic>
    </p:spTree>
    <p:extLst>
      <p:ext uri="{BB962C8B-B14F-4D97-AF65-F5344CB8AC3E}">
        <p14:creationId xmlns:p14="http://schemas.microsoft.com/office/powerpoint/2010/main" val="1277234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Wellbeing section break">
    <p:bg>
      <p:bgPr>
        <a:solidFill>
          <a:srgbClr val="87A46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hasCustomPrompt="1"/>
          </p:nvPr>
        </p:nvSpPr>
        <p:spPr/>
        <p:txBody>
          <a:bodyPr/>
          <a:lstStyle>
            <a:lvl1pPr>
              <a:defRPr>
                <a:solidFill>
                  <a:schemeClr val="bg1"/>
                </a:solidFill>
              </a:defRPr>
            </a:lvl1pPr>
          </a:lstStyle>
          <a:p>
            <a:r>
              <a:rPr lang="en-US"/>
              <a:t>Wellbeing</a:t>
            </a:r>
            <a:endParaRPr lang="en-AU"/>
          </a:p>
        </p:txBody>
      </p:sp>
      <p:sp>
        <p:nvSpPr>
          <p:cNvPr id="3" name="Rectangle 2">
            <a:extLst>
              <a:ext uri="{FF2B5EF4-FFF2-40B4-BE49-F238E27FC236}">
                <a16:creationId xmlns:a16="http://schemas.microsoft.com/office/drawing/2014/main" id="{FF2E8FC2-F7E9-51CE-2B5B-EE4AFE0A3945}"/>
              </a:ext>
            </a:extLst>
          </p:cNvPr>
          <p:cNvSpPr/>
          <p:nvPr userDrawn="1"/>
        </p:nvSpPr>
        <p:spPr>
          <a:xfrm>
            <a:off x="0" y="4299942"/>
            <a:ext cx="9144000" cy="843558"/>
          </a:xfrm>
          <a:prstGeom prst="rect">
            <a:avLst/>
          </a:prstGeom>
          <a:solidFill>
            <a:srgbClr val="87A4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useBgFill="1">
        <p:nvSpPr>
          <p:cNvPr id="7" name="Rectangle 6">
            <a:extLst>
              <a:ext uri="{FF2B5EF4-FFF2-40B4-BE49-F238E27FC236}">
                <a16:creationId xmlns:a16="http://schemas.microsoft.com/office/drawing/2014/main" id="{B714514D-ED10-8D7F-079D-F686C65952C6}"/>
              </a:ext>
            </a:extLst>
          </p:cNvPr>
          <p:cNvSpPr/>
          <p:nvPr userDrawn="1"/>
        </p:nvSpPr>
        <p:spPr>
          <a:xfrm>
            <a:off x="8244408" y="82093"/>
            <a:ext cx="899592" cy="2231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8">
            <a:extLst>
              <a:ext uri="{FF2B5EF4-FFF2-40B4-BE49-F238E27FC236}">
                <a16:creationId xmlns:a16="http://schemas.microsoft.com/office/drawing/2014/main" id="{5FAFFBF6-560F-BC53-DA75-6E2A8D23DF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55976" y="183475"/>
            <a:ext cx="6480423" cy="5143517"/>
          </a:xfrm>
          <a:prstGeom prst="rect">
            <a:avLst/>
          </a:prstGeom>
        </p:spPr>
      </p:pic>
    </p:spTree>
    <p:extLst>
      <p:ext uri="{BB962C8B-B14F-4D97-AF65-F5344CB8AC3E}">
        <p14:creationId xmlns:p14="http://schemas.microsoft.com/office/powerpoint/2010/main" val="148967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ood workin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D36A80-0B7C-8695-376E-714B936D1D5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80663" y="-7908"/>
            <a:ext cx="8962187" cy="3219816"/>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9" name="Straight Connector 8">
            <a:extLst>
              <a:ext uri="{FF2B5EF4-FFF2-40B4-BE49-F238E27FC236}">
                <a16:creationId xmlns:a16="http://schemas.microsoft.com/office/drawing/2014/main" id="{BA24101F-ADBD-4FBD-A9A2-339B08658019}"/>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a:extLst>
              <a:ext uri="{FF2B5EF4-FFF2-40B4-BE49-F238E27FC236}">
                <a16:creationId xmlns:a16="http://schemas.microsoft.com/office/drawing/2014/main" id="{B53B3902-759D-53D7-E3DE-3EF3AEBD6326}"/>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6">
            <a:extLst>
              <a:ext uri="{FF2B5EF4-FFF2-40B4-BE49-F238E27FC236}">
                <a16:creationId xmlns:a16="http://schemas.microsoft.com/office/drawing/2014/main" id="{C99646BE-75BA-95DC-291F-DE84C9D894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9928" y="291871"/>
            <a:ext cx="1439339" cy="246628"/>
          </a:xfrm>
          <a:prstGeom prst="rect">
            <a:avLst/>
          </a:prstGeom>
        </p:spPr>
      </p:pic>
      <p:sp>
        <p:nvSpPr>
          <p:cNvPr id="10" name="Freeform: Shape 9">
            <a:extLst>
              <a:ext uri="{FF2B5EF4-FFF2-40B4-BE49-F238E27FC236}">
                <a16:creationId xmlns:a16="http://schemas.microsoft.com/office/drawing/2014/main" id="{B7E69251-6DF8-14B5-C328-B83A4B65BFC9}"/>
              </a:ext>
            </a:extLst>
          </p:cNvPr>
          <p:cNvSpPr/>
          <p:nvPr userDrawn="1"/>
        </p:nvSpPr>
        <p:spPr>
          <a:xfrm>
            <a:off x="179513" y="643686"/>
            <a:ext cx="2718694" cy="211991"/>
          </a:xfrm>
          <a:custGeom>
            <a:avLst/>
            <a:gdLst>
              <a:gd name="connsiteX0" fmla="*/ 0 w 2664363"/>
              <a:gd name="connsiteY0" fmla="*/ 0 h 211991"/>
              <a:gd name="connsiteX1" fmla="*/ 2664363 w 2664363"/>
              <a:gd name="connsiteY1" fmla="*/ 0 h 211991"/>
              <a:gd name="connsiteX2" fmla="*/ 2664363 w 2664363"/>
              <a:gd name="connsiteY2" fmla="*/ 211991 h 211991"/>
              <a:gd name="connsiteX3" fmla="*/ 0 w 2664363"/>
              <a:gd name="connsiteY3" fmla="*/ 211991 h 211991"/>
            </a:gdLst>
            <a:ahLst/>
            <a:cxnLst>
              <a:cxn ang="0">
                <a:pos x="connsiteX0" y="connsiteY0"/>
              </a:cxn>
              <a:cxn ang="0">
                <a:pos x="connsiteX1" y="connsiteY1"/>
              </a:cxn>
              <a:cxn ang="0">
                <a:pos x="connsiteX2" y="connsiteY2"/>
              </a:cxn>
              <a:cxn ang="0">
                <a:pos x="connsiteX3" y="connsiteY3"/>
              </a:cxn>
            </a:cxnLst>
            <a:rect l="l" t="t" r="r" b="b"/>
            <a:pathLst>
              <a:path w="2664363" h="211991">
                <a:moveTo>
                  <a:pt x="0" y="0"/>
                </a:moveTo>
                <a:lnTo>
                  <a:pt x="2664363" y="0"/>
                </a:lnTo>
                <a:lnTo>
                  <a:pt x="2664363" y="211991"/>
                </a:lnTo>
                <a:lnTo>
                  <a:pt x="0" y="211991"/>
                </a:lnTo>
                <a:close/>
              </a:path>
            </a:pathLst>
          </a:custGeom>
          <a:solidFill>
            <a:srgbClr val="8E5E4F"/>
          </a:solidFill>
          <a:ln w="0"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AD337CD6-4C37-9A8C-CFC5-82419D815C1F}"/>
              </a:ext>
            </a:extLst>
          </p:cNvPr>
          <p:cNvSpPr/>
          <p:nvPr userDrawn="1"/>
        </p:nvSpPr>
        <p:spPr>
          <a:xfrm>
            <a:off x="319664" y="706835"/>
            <a:ext cx="2496627" cy="112464"/>
          </a:xfrm>
          <a:custGeom>
            <a:avLst/>
            <a:gdLst>
              <a:gd name="connsiteX0" fmla="*/ 55271 w 2496627"/>
              <a:gd name="connsiteY0" fmla="*/ 87038 h 112464"/>
              <a:gd name="connsiteX1" fmla="*/ 41309 w 2496627"/>
              <a:gd name="connsiteY1" fmla="*/ 87038 h 112464"/>
              <a:gd name="connsiteX2" fmla="*/ 30550 w 2496627"/>
              <a:gd name="connsiteY2" fmla="*/ 48034 h 112464"/>
              <a:gd name="connsiteX3" fmla="*/ 25170 w 2496627"/>
              <a:gd name="connsiteY3" fmla="*/ 24337 h 112464"/>
              <a:gd name="connsiteX4" fmla="*/ 21327 w 2496627"/>
              <a:gd name="connsiteY4" fmla="*/ 47074 h 112464"/>
              <a:gd name="connsiteX5" fmla="*/ 13386 w 2496627"/>
              <a:gd name="connsiteY5" fmla="*/ 87038 h 112464"/>
              <a:gd name="connsiteX6" fmla="*/ 0 w 2496627"/>
              <a:gd name="connsiteY6" fmla="*/ 87038 h 112464"/>
              <a:gd name="connsiteX7" fmla="*/ 17356 w 2496627"/>
              <a:gd name="connsiteY7" fmla="*/ 6084 h 112464"/>
              <a:gd name="connsiteX8" fmla="*/ 32215 w 2496627"/>
              <a:gd name="connsiteY8" fmla="*/ 6084 h 112464"/>
              <a:gd name="connsiteX9" fmla="*/ 44063 w 2496627"/>
              <a:gd name="connsiteY9" fmla="*/ 46882 h 112464"/>
              <a:gd name="connsiteX10" fmla="*/ 48162 w 2496627"/>
              <a:gd name="connsiteY10" fmla="*/ 67376 h 112464"/>
              <a:gd name="connsiteX11" fmla="*/ 51941 w 2496627"/>
              <a:gd name="connsiteY11" fmla="*/ 43935 h 112464"/>
              <a:gd name="connsiteX12" fmla="*/ 59562 w 2496627"/>
              <a:gd name="connsiteY12" fmla="*/ 6084 h 112464"/>
              <a:gd name="connsiteX13" fmla="*/ 72564 w 2496627"/>
              <a:gd name="connsiteY13" fmla="*/ 6084 h 112464"/>
              <a:gd name="connsiteX14" fmla="*/ 55335 w 2496627"/>
              <a:gd name="connsiteY14" fmla="*/ 87038 h 112464"/>
              <a:gd name="connsiteX15" fmla="*/ 123736 w 2496627"/>
              <a:gd name="connsiteY15" fmla="*/ 70386 h 112464"/>
              <a:gd name="connsiteX16" fmla="*/ 123032 w 2496627"/>
              <a:gd name="connsiteY16" fmla="*/ 76214 h 112464"/>
              <a:gd name="connsiteX17" fmla="*/ 125145 w 2496627"/>
              <a:gd name="connsiteY17" fmla="*/ 83580 h 112464"/>
              <a:gd name="connsiteX18" fmla="*/ 114386 w 2496627"/>
              <a:gd name="connsiteY18" fmla="*/ 89216 h 112464"/>
              <a:gd name="connsiteX19" fmla="*/ 110863 w 2496627"/>
              <a:gd name="connsiteY19" fmla="*/ 79481 h 112464"/>
              <a:gd name="connsiteX20" fmla="*/ 110863 w 2496627"/>
              <a:gd name="connsiteY20" fmla="*/ 79032 h 112464"/>
              <a:gd name="connsiteX21" fmla="*/ 91393 w 2496627"/>
              <a:gd name="connsiteY21" fmla="*/ 88767 h 112464"/>
              <a:gd name="connsiteX22" fmla="*/ 77815 w 2496627"/>
              <a:gd name="connsiteY22" fmla="*/ 76727 h 112464"/>
              <a:gd name="connsiteX23" fmla="*/ 78840 w 2496627"/>
              <a:gd name="connsiteY23" fmla="*/ 67696 h 112464"/>
              <a:gd name="connsiteX24" fmla="*/ 87038 w 2496627"/>
              <a:gd name="connsiteY24" fmla="*/ 28821 h 112464"/>
              <a:gd name="connsiteX25" fmla="*/ 100295 w 2496627"/>
              <a:gd name="connsiteY25" fmla="*/ 26387 h 112464"/>
              <a:gd name="connsiteX26" fmla="*/ 92098 w 2496627"/>
              <a:gd name="connsiteY26" fmla="*/ 65263 h 112464"/>
              <a:gd name="connsiteX27" fmla="*/ 90945 w 2496627"/>
              <a:gd name="connsiteY27" fmla="*/ 73140 h 112464"/>
              <a:gd name="connsiteX28" fmla="*/ 95620 w 2496627"/>
              <a:gd name="connsiteY28" fmla="*/ 78776 h 112464"/>
              <a:gd name="connsiteX29" fmla="*/ 111888 w 2496627"/>
              <a:gd name="connsiteY29" fmla="*/ 67184 h 112464"/>
              <a:gd name="connsiteX30" fmla="*/ 120086 w 2496627"/>
              <a:gd name="connsiteY30" fmla="*/ 29077 h 112464"/>
              <a:gd name="connsiteX31" fmla="*/ 133087 w 2496627"/>
              <a:gd name="connsiteY31" fmla="*/ 26643 h 112464"/>
              <a:gd name="connsiteX32" fmla="*/ 123736 w 2496627"/>
              <a:gd name="connsiteY32" fmla="*/ 70450 h 112464"/>
              <a:gd name="connsiteX33" fmla="*/ 179072 w 2496627"/>
              <a:gd name="connsiteY33" fmla="*/ 39452 h 112464"/>
              <a:gd name="connsiteX34" fmla="*/ 174973 w 2496627"/>
              <a:gd name="connsiteY34" fmla="*/ 38492 h 112464"/>
              <a:gd name="connsiteX35" fmla="*/ 161139 w 2496627"/>
              <a:gd name="connsiteY35" fmla="*/ 48931 h 112464"/>
              <a:gd name="connsiteX36" fmla="*/ 153069 w 2496627"/>
              <a:gd name="connsiteY36" fmla="*/ 87038 h 112464"/>
              <a:gd name="connsiteX37" fmla="*/ 140324 w 2496627"/>
              <a:gd name="connsiteY37" fmla="*/ 87038 h 112464"/>
              <a:gd name="connsiteX38" fmla="*/ 148778 w 2496627"/>
              <a:gd name="connsiteY38" fmla="*/ 47458 h 112464"/>
              <a:gd name="connsiteX39" fmla="*/ 150059 w 2496627"/>
              <a:gd name="connsiteY39" fmla="*/ 37147 h 112464"/>
              <a:gd name="connsiteX40" fmla="*/ 149226 w 2496627"/>
              <a:gd name="connsiteY40" fmla="*/ 30806 h 112464"/>
              <a:gd name="connsiteX41" fmla="*/ 161203 w 2496627"/>
              <a:gd name="connsiteY41" fmla="*/ 25874 h 112464"/>
              <a:gd name="connsiteX42" fmla="*/ 162484 w 2496627"/>
              <a:gd name="connsiteY42" fmla="*/ 33240 h 112464"/>
              <a:gd name="connsiteX43" fmla="*/ 162164 w 2496627"/>
              <a:gd name="connsiteY43" fmla="*/ 37467 h 112464"/>
              <a:gd name="connsiteX44" fmla="*/ 179840 w 2496627"/>
              <a:gd name="connsiteY44" fmla="*/ 26323 h 112464"/>
              <a:gd name="connsiteX45" fmla="*/ 184772 w 2496627"/>
              <a:gd name="connsiteY45" fmla="*/ 27283 h 112464"/>
              <a:gd name="connsiteX46" fmla="*/ 179136 w 2496627"/>
              <a:gd name="connsiteY46" fmla="*/ 39452 h 112464"/>
              <a:gd name="connsiteX47" fmla="*/ 218780 w 2496627"/>
              <a:gd name="connsiteY47" fmla="*/ 36890 h 112464"/>
              <a:gd name="connsiteX48" fmla="*/ 207444 w 2496627"/>
              <a:gd name="connsiteY48" fmla="*/ 36890 h 112464"/>
              <a:gd name="connsiteX49" fmla="*/ 200783 w 2496627"/>
              <a:gd name="connsiteY49" fmla="*/ 68785 h 112464"/>
              <a:gd name="connsiteX50" fmla="*/ 200079 w 2496627"/>
              <a:gd name="connsiteY50" fmla="*/ 74549 h 112464"/>
              <a:gd name="connsiteX51" fmla="*/ 205587 w 2496627"/>
              <a:gd name="connsiteY51" fmla="*/ 79481 h 112464"/>
              <a:gd name="connsiteX52" fmla="*/ 211543 w 2496627"/>
              <a:gd name="connsiteY52" fmla="*/ 78328 h 112464"/>
              <a:gd name="connsiteX53" fmla="*/ 211543 w 2496627"/>
              <a:gd name="connsiteY53" fmla="*/ 86270 h 112464"/>
              <a:gd name="connsiteX54" fmla="*/ 199246 w 2496627"/>
              <a:gd name="connsiteY54" fmla="*/ 88703 h 112464"/>
              <a:gd name="connsiteX55" fmla="*/ 186821 w 2496627"/>
              <a:gd name="connsiteY55" fmla="*/ 78712 h 112464"/>
              <a:gd name="connsiteX56" fmla="*/ 187654 w 2496627"/>
              <a:gd name="connsiteY56" fmla="*/ 70642 h 112464"/>
              <a:gd name="connsiteX57" fmla="*/ 194827 w 2496627"/>
              <a:gd name="connsiteY57" fmla="*/ 36890 h 112464"/>
              <a:gd name="connsiteX58" fmla="*/ 188166 w 2496627"/>
              <a:gd name="connsiteY58" fmla="*/ 36890 h 112464"/>
              <a:gd name="connsiteX59" fmla="*/ 190023 w 2496627"/>
              <a:gd name="connsiteY59" fmla="*/ 27732 h 112464"/>
              <a:gd name="connsiteX60" fmla="*/ 196684 w 2496627"/>
              <a:gd name="connsiteY60" fmla="*/ 27732 h 112464"/>
              <a:gd name="connsiteX61" fmla="*/ 200527 w 2496627"/>
              <a:gd name="connsiteY61" fmla="*/ 13322 h 112464"/>
              <a:gd name="connsiteX62" fmla="*/ 214233 w 2496627"/>
              <a:gd name="connsiteY62" fmla="*/ 10183 h 112464"/>
              <a:gd name="connsiteX63" fmla="*/ 209429 w 2496627"/>
              <a:gd name="connsiteY63" fmla="*/ 27732 h 112464"/>
              <a:gd name="connsiteX64" fmla="*/ 223583 w 2496627"/>
              <a:gd name="connsiteY64" fmla="*/ 27732 h 112464"/>
              <a:gd name="connsiteX65" fmla="*/ 218780 w 2496627"/>
              <a:gd name="connsiteY65" fmla="*/ 36890 h 112464"/>
              <a:gd name="connsiteX66" fmla="*/ 268736 w 2496627"/>
              <a:gd name="connsiteY66" fmla="*/ 70386 h 112464"/>
              <a:gd name="connsiteX67" fmla="*/ 268031 w 2496627"/>
              <a:gd name="connsiteY67" fmla="*/ 76214 h 112464"/>
              <a:gd name="connsiteX68" fmla="*/ 270145 w 2496627"/>
              <a:gd name="connsiteY68" fmla="*/ 83580 h 112464"/>
              <a:gd name="connsiteX69" fmla="*/ 259385 w 2496627"/>
              <a:gd name="connsiteY69" fmla="*/ 89216 h 112464"/>
              <a:gd name="connsiteX70" fmla="*/ 255862 w 2496627"/>
              <a:gd name="connsiteY70" fmla="*/ 79481 h 112464"/>
              <a:gd name="connsiteX71" fmla="*/ 255862 w 2496627"/>
              <a:gd name="connsiteY71" fmla="*/ 79032 h 112464"/>
              <a:gd name="connsiteX72" fmla="*/ 236393 w 2496627"/>
              <a:gd name="connsiteY72" fmla="*/ 88767 h 112464"/>
              <a:gd name="connsiteX73" fmla="*/ 222815 w 2496627"/>
              <a:gd name="connsiteY73" fmla="*/ 76727 h 112464"/>
              <a:gd name="connsiteX74" fmla="*/ 223840 w 2496627"/>
              <a:gd name="connsiteY74" fmla="*/ 67696 h 112464"/>
              <a:gd name="connsiteX75" fmla="*/ 232037 w 2496627"/>
              <a:gd name="connsiteY75" fmla="*/ 28821 h 112464"/>
              <a:gd name="connsiteX76" fmla="*/ 245295 w 2496627"/>
              <a:gd name="connsiteY76" fmla="*/ 26387 h 112464"/>
              <a:gd name="connsiteX77" fmla="*/ 237097 w 2496627"/>
              <a:gd name="connsiteY77" fmla="*/ 65263 h 112464"/>
              <a:gd name="connsiteX78" fmla="*/ 235944 w 2496627"/>
              <a:gd name="connsiteY78" fmla="*/ 73140 h 112464"/>
              <a:gd name="connsiteX79" fmla="*/ 240620 w 2496627"/>
              <a:gd name="connsiteY79" fmla="*/ 78776 h 112464"/>
              <a:gd name="connsiteX80" fmla="*/ 256887 w 2496627"/>
              <a:gd name="connsiteY80" fmla="*/ 67184 h 112464"/>
              <a:gd name="connsiteX81" fmla="*/ 265085 w 2496627"/>
              <a:gd name="connsiteY81" fmla="*/ 29077 h 112464"/>
              <a:gd name="connsiteX82" fmla="*/ 278086 w 2496627"/>
              <a:gd name="connsiteY82" fmla="*/ 26643 h 112464"/>
              <a:gd name="connsiteX83" fmla="*/ 268736 w 2496627"/>
              <a:gd name="connsiteY83" fmla="*/ 70450 h 112464"/>
              <a:gd name="connsiteX84" fmla="*/ 324007 w 2496627"/>
              <a:gd name="connsiteY84" fmla="*/ 39452 h 112464"/>
              <a:gd name="connsiteX85" fmla="*/ 319908 w 2496627"/>
              <a:gd name="connsiteY85" fmla="*/ 38492 h 112464"/>
              <a:gd name="connsiteX86" fmla="*/ 306074 w 2496627"/>
              <a:gd name="connsiteY86" fmla="*/ 48931 h 112464"/>
              <a:gd name="connsiteX87" fmla="*/ 298004 w 2496627"/>
              <a:gd name="connsiteY87" fmla="*/ 87038 h 112464"/>
              <a:gd name="connsiteX88" fmla="*/ 285259 w 2496627"/>
              <a:gd name="connsiteY88" fmla="*/ 87038 h 112464"/>
              <a:gd name="connsiteX89" fmla="*/ 293713 w 2496627"/>
              <a:gd name="connsiteY89" fmla="*/ 47458 h 112464"/>
              <a:gd name="connsiteX90" fmla="*/ 294994 w 2496627"/>
              <a:gd name="connsiteY90" fmla="*/ 37147 h 112464"/>
              <a:gd name="connsiteX91" fmla="*/ 294162 w 2496627"/>
              <a:gd name="connsiteY91" fmla="*/ 30806 h 112464"/>
              <a:gd name="connsiteX92" fmla="*/ 306138 w 2496627"/>
              <a:gd name="connsiteY92" fmla="*/ 25874 h 112464"/>
              <a:gd name="connsiteX93" fmla="*/ 307419 w 2496627"/>
              <a:gd name="connsiteY93" fmla="*/ 33240 h 112464"/>
              <a:gd name="connsiteX94" fmla="*/ 307099 w 2496627"/>
              <a:gd name="connsiteY94" fmla="*/ 37467 h 112464"/>
              <a:gd name="connsiteX95" fmla="*/ 324776 w 2496627"/>
              <a:gd name="connsiteY95" fmla="*/ 26323 h 112464"/>
              <a:gd name="connsiteX96" fmla="*/ 329707 w 2496627"/>
              <a:gd name="connsiteY96" fmla="*/ 27283 h 112464"/>
              <a:gd name="connsiteX97" fmla="*/ 324071 w 2496627"/>
              <a:gd name="connsiteY97" fmla="*/ 39452 h 112464"/>
              <a:gd name="connsiteX98" fmla="*/ 340915 w 2496627"/>
              <a:gd name="connsiteY98" fmla="*/ 87038 h 112464"/>
              <a:gd name="connsiteX99" fmla="*/ 327786 w 2496627"/>
              <a:gd name="connsiteY99" fmla="*/ 87038 h 112464"/>
              <a:gd name="connsiteX100" fmla="*/ 340210 w 2496627"/>
              <a:gd name="connsiteY100" fmla="*/ 28436 h 112464"/>
              <a:gd name="connsiteX101" fmla="*/ 353660 w 2496627"/>
              <a:gd name="connsiteY101" fmla="*/ 26451 h 112464"/>
              <a:gd name="connsiteX102" fmla="*/ 340915 w 2496627"/>
              <a:gd name="connsiteY102" fmla="*/ 87038 h 112464"/>
              <a:gd name="connsiteX103" fmla="*/ 350650 w 2496627"/>
              <a:gd name="connsiteY103" fmla="*/ 19150 h 112464"/>
              <a:gd name="connsiteX104" fmla="*/ 342068 w 2496627"/>
              <a:gd name="connsiteY104" fmla="*/ 10568 h 112464"/>
              <a:gd name="connsiteX105" fmla="*/ 350714 w 2496627"/>
              <a:gd name="connsiteY105" fmla="*/ 1921 h 112464"/>
              <a:gd name="connsiteX106" fmla="*/ 359168 w 2496627"/>
              <a:gd name="connsiteY106" fmla="*/ 10504 h 112464"/>
              <a:gd name="connsiteX107" fmla="*/ 350586 w 2496627"/>
              <a:gd name="connsiteY107" fmla="*/ 19150 h 112464"/>
              <a:gd name="connsiteX108" fmla="*/ 414952 w 2496627"/>
              <a:gd name="connsiteY108" fmla="*/ 44640 h 112464"/>
              <a:gd name="connsiteX109" fmla="*/ 405921 w 2496627"/>
              <a:gd name="connsiteY109" fmla="*/ 87038 h 112464"/>
              <a:gd name="connsiteX110" fmla="*/ 393176 w 2496627"/>
              <a:gd name="connsiteY110" fmla="*/ 87038 h 112464"/>
              <a:gd name="connsiteX111" fmla="*/ 401502 w 2496627"/>
              <a:gd name="connsiteY111" fmla="*/ 47778 h 112464"/>
              <a:gd name="connsiteX112" fmla="*/ 402335 w 2496627"/>
              <a:gd name="connsiteY112" fmla="*/ 42014 h 112464"/>
              <a:gd name="connsiteX113" fmla="*/ 397659 w 2496627"/>
              <a:gd name="connsiteY113" fmla="*/ 37339 h 112464"/>
              <a:gd name="connsiteX114" fmla="*/ 381392 w 2496627"/>
              <a:gd name="connsiteY114" fmla="*/ 48355 h 112464"/>
              <a:gd name="connsiteX115" fmla="*/ 373194 w 2496627"/>
              <a:gd name="connsiteY115" fmla="*/ 87038 h 112464"/>
              <a:gd name="connsiteX116" fmla="*/ 360513 w 2496627"/>
              <a:gd name="connsiteY116" fmla="*/ 87038 h 112464"/>
              <a:gd name="connsiteX117" fmla="*/ 369159 w 2496627"/>
              <a:gd name="connsiteY117" fmla="*/ 46049 h 112464"/>
              <a:gd name="connsiteX118" fmla="*/ 370312 w 2496627"/>
              <a:gd name="connsiteY118" fmla="*/ 37018 h 112464"/>
              <a:gd name="connsiteX119" fmla="*/ 369351 w 2496627"/>
              <a:gd name="connsiteY119" fmla="*/ 30806 h 112464"/>
              <a:gd name="connsiteX120" fmla="*/ 381328 w 2496627"/>
              <a:gd name="connsiteY120" fmla="*/ 25874 h 112464"/>
              <a:gd name="connsiteX121" fmla="*/ 382737 w 2496627"/>
              <a:gd name="connsiteY121" fmla="*/ 33240 h 112464"/>
              <a:gd name="connsiteX122" fmla="*/ 382417 w 2496627"/>
              <a:gd name="connsiteY122" fmla="*/ 37018 h 112464"/>
              <a:gd name="connsiteX123" fmla="*/ 403744 w 2496627"/>
              <a:gd name="connsiteY123" fmla="*/ 26451 h 112464"/>
              <a:gd name="connsiteX124" fmla="*/ 415592 w 2496627"/>
              <a:gd name="connsiteY124" fmla="*/ 38171 h 112464"/>
              <a:gd name="connsiteX125" fmla="*/ 415016 w 2496627"/>
              <a:gd name="connsiteY125" fmla="*/ 44640 h 112464"/>
              <a:gd name="connsiteX126" fmla="*/ 481559 w 2496627"/>
              <a:gd name="connsiteY126" fmla="*/ 40733 h 112464"/>
              <a:gd name="connsiteX127" fmla="*/ 475347 w 2496627"/>
              <a:gd name="connsiteY127" fmla="*/ 69682 h 112464"/>
              <a:gd name="connsiteX128" fmla="*/ 471504 w 2496627"/>
              <a:gd name="connsiteY128" fmla="*/ 89856 h 112464"/>
              <a:gd name="connsiteX129" fmla="*/ 440314 w 2496627"/>
              <a:gd name="connsiteY129" fmla="*/ 111888 h 112464"/>
              <a:gd name="connsiteX130" fmla="*/ 419563 w 2496627"/>
              <a:gd name="connsiteY130" fmla="*/ 106636 h 112464"/>
              <a:gd name="connsiteX131" fmla="*/ 424046 w 2496627"/>
              <a:gd name="connsiteY131" fmla="*/ 97478 h 112464"/>
              <a:gd name="connsiteX132" fmla="*/ 441403 w 2496627"/>
              <a:gd name="connsiteY132" fmla="*/ 101961 h 112464"/>
              <a:gd name="connsiteX133" fmla="*/ 458631 w 2496627"/>
              <a:gd name="connsiteY133" fmla="*/ 89920 h 112464"/>
              <a:gd name="connsiteX134" fmla="*/ 460744 w 2496627"/>
              <a:gd name="connsiteY134" fmla="*/ 81274 h 112464"/>
              <a:gd name="connsiteX135" fmla="*/ 444477 w 2496627"/>
              <a:gd name="connsiteY135" fmla="*/ 88447 h 112464"/>
              <a:gd name="connsiteX136" fmla="*/ 426992 w 2496627"/>
              <a:gd name="connsiteY136" fmla="*/ 68273 h 112464"/>
              <a:gd name="connsiteX137" fmla="*/ 440250 w 2496627"/>
              <a:gd name="connsiteY137" fmla="*/ 34969 h 112464"/>
              <a:gd name="connsiteX138" fmla="*/ 462410 w 2496627"/>
              <a:gd name="connsiteY138" fmla="*/ 26323 h 112464"/>
              <a:gd name="connsiteX139" fmla="*/ 484313 w 2496627"/>
              <a:gd name="connsiteY139" fmla="*/ 30870 h 112464"/>
              <a:gd name="connsiteX140" fmla="*/ 481623 w 2496627"/>
              <a:gd name="connsiteY140" fmla="*/ 40861 h 112464"/>
              <a:gd name="connsiteX141" fmla="*/ 461257 w 2496627"/>
              <a:gd name="connsiteY141" fmla="*/ 36762 h 112464"/>
              <a:gd name="connsiteX142" fmla="*/ 449088 w 2496627"/>
              <a:gd name="connsiteY142" fmla="*/ 42270 h 112464"/>
              <a:gd name="connsiteX143" fmla="*/ 440506 w 2496627"/>
              <a:gd name="connsiteY143" fmla="*/ 67824 h 112464"/>
              <a:gd name="connsiteX144" fmla="*/ 448256 w 2496627"/>
              <a:gd name="connsiteY144" fmla="*/ 78136 h 112464"/>
              <a:gd name="connsiteX145" fmla="*/ 462922 w 2496627"/>
              <a:gd name="connsiteY145" fmla="*/ 67568 h 112464"/>
              <a:gd name="connsiteX146" fmla="*/ 469262 w 2496627"/>
              <a:gd name="connsiteY146" fmla="*/ 38363 h 112464"/>
              <a:gd name="connsiteX147" fmla="*/ 461321 w 2496627"/>
              <a:gd name="connsiteY147" fmla="*/ 36698 h 112464"/>
              <a:gd name="connsiteX148" fmla="*/ 561488 w 2496627"/>
              <a:gd name="connsiteY148" fmla="*/ 40989 h 112464"/>
              <a:gd name="connsiteX149" fmla="*/ 551305 w 2496627"/>
              <a:gd name="connsiteY149" fmla="*/ 36634 h 112464"/>
              <a:gd name="connsiteX150" fmla="*/ 541698 w 2496627"/>
              <a:gd name="connsiteY150" fmla="*/ 41438 h 112464"/>
              <a:gd name="connsiteX151" fmla="*/ 533500 w 2496627"/>
              <a:gd name="connsiteY151" fmla="*/ 68145 h 112464"/>
              <a:gd name="connsiteX152" fmla="*/ 542275 w 2496627"/>
              <a:gd name="connsiteY152" fmla="*/ 78712 h 112464"/>
              <a:gd name="connsiteX153" fmla="*/ 555724 w 2496627"/>
              <a:gd name="connsiteY153" fmla="*/ 72500 h 112464"/>
              <a:gd name="connsiteX154" fmla="*/ 560399 w 2496627"/>
              <a:gd name="connsiteY154" fmla="*/ 80570 h 112464"/>
              <a:gd name="connsiteX155" fmla="*/ 539457 w 2496627"/>
              <a:gd name="connsiteY155" fmla="*/ 88447 h 112464"/>
              <a:gd name="connsiteX156" fmla="*/ 519538 w 2496627"/>
              <a:gd name="connsiteY156" fmla="*/ 68145 h 112464"/>
              <a:gd name="connsiteX157" fmla="*/ 534653 w 2496627"/>
              <a:gd name="connsiteY157" fmla="*/ 32984 h 112464"/>
              <a:gd name="connsiteX158" fmla="*/ 553418 w 2496627"/>
              <a:gd name="connsiteY158" fmla="*/ 26067 h 112464"/>
              <a:gd name="connsiteX159" fmla="*/ 568533 w 2496627"/>
              <a:gd name="connsiteY159" fmla="*/ 32279 h 112464"/>
              <a:gd name="connsiteX160" fmla="*/ 561488 w 2496627"/>
              <a:gd name="connsiteY160" fmla="*/ 40925 h 112464"/>
              <a:gd name="connsiteX161" fmla="*/ 590437 w 2496627"/>
              <a:gd name="connsiteY161" fmla="*/ 88447 h 112464"/>
              <a:gd name="connsiteX162" fmla="*/ 569814 w 2496627"/>
              <a:gd name="connsiteY162" fmla="*/ 67248 h 112464"/>
              <a:gd name="connsiteX163" fmla="*/ 603438 w 2496627"/>
              <a:gd name="connsiteY163" fmla="*/ 26323 h 112464"/>
              <a:gd name="connsiteX164" fmla="*/ 624381 w 2496627"/>
              <a:gd name="connsiteY164" fmla="*/ 47202 h 112464"/>
              <a:gd name="connsiteX165" fmla="*/ 590373 w 2496627"/>
              <a:gd name="connsiteY165" fmla="*/ 88447 h 112464"/>
              <a:gd name="connsiteX166" fmla="*/ 601453 w 2496627"/>
              <a:gd name="connsiteY166" fmla="*/ 36186 h 112464"/>
              <a:gd name="connsiteX167" fmla="*/ 583648 w 2496627"/>
              <a:gd name="connsiteY167" fmla="*/ 68401 h 112464"/>
              <a:gd name="connsiteX168" fmla="*/ 592807 w 2496627"/>
              <a:gd name="connsiteY168" fmla="*/ 78712 h 112464"/>
              <a:gd name="connsiteX169" fmla="*/ 610483 w 2496627"/>
              <a:gd name="connsiteY169" fmla="*/ 46753 h 112464"/>
              <a:gd name="connsiteX170" fmla="*/ 601453 w 2496627"/>
              <a:gd name="connsiteY170" fmla="*/ 36186 h 112464"/>
              <a:gd name="connsiteX171" fmla="*/ 688171 w 2496627"/>
              <a:gd name="connsiteY171" fmla="*/ 44640 h 112464"/>
              <a:gd name="connsiteX172" fmla="*/ 679140 w 2496627"/>
              <a:gd name="connsiteY172" fmla="*/ 87038 h 112464"/>
              <a:gd name="connsiteX173" fmla="*/ 666395 w 2496627"/>
              <a:gd name="connsiteY173" fmla="*/ 87038 h 112464"/>
              <a:gd name="connsiteX174" fmla="*/ 674721 w 2496627"/>
              <a:gd name="connsiteY174" fmla="*/ 47778 h 112464"/>
              <a:gd name="connsiteX175" fmla="*/ 675554 w 2496627"/>
              <a:gd name="connsiteY175" fmla="*/ 42014 h 112464"/>
              <a:gd name="connsiteX176" fmla="*/ 670878 w 2496627"/>
              <a:gd name="connsiteY176" fmla="*/ 37339 h 112464"/>
              <a:gd name="connsiteX177" fmla="*/ 654611 w 2496627"/>
              <a:gd name="connsiteY177" fmla="*/ 48355 h 112464"/>
              <a:gd name="connsiteX178" fmla="*/ 646413 w 2496627"/>
              <a:gd name="connsiteY178" fmla="*/ 87038 h 112464"/>
              <a:gd name="connsiteX179" fmla="*/ 633732 w 2496627"/>
              <a:gd name="connsiteY179" fmla="*/ 87038 h 112464"/>
              <a:gd name="connsiteX180" fmla="*/ 642378 w 2496627"/>
              <a:gd name="connsiteY180" fmla="*/ 46049 h 112464"/>
              <a:gd name="connsiteX181" fmla="*/ 643531 w 2496627"/>
              <a:gd name="connsiteY181" fmla="*/ 37018 h 112464"/>
              <a:gd name="connsiteX182" fmla="*/ 642570 w 2496627"/>
              <a:gd name="connsiteY182" fmla="*/ 30806 h 112464"/>
              <a:gd name="connsiteX183" fmla="*/ 654547 w 2496627"/>
              <a:gd name="connsiteY183" fmla="*/ 25874 h 112464"/>
              <a:gd name="connsiteX184" fmla="*/ 655956 w 2496627"/>
              <a:gd name="connsiteY184" fmla="*/ 33240 h 112464"/>
              <a:gd name="connsiteX185" fmla="*/ 655635 w 2496627"/>
              <a:gd name="connsiteY185" fmla="*/ 37018 h 112464"/>
              <a:gd name="connsiteX186" fmla="*/ 676963 w 2496627"/>
              <a:gd name="connsiteY186" fmla="*/ 26451 h 112464"/>
              <a:gd name="connsiteX187" fmla="*/ 688811 w 2496627"/>
              <a:gd name="connsiteY187" fmla="*/ 38171 h 112464"/>
              <a:gd name="connsiteX188" fmla="*/ 688235 w 2496627"/>
              <a:gd name="connsiteY188" fmla="*/ 44640 h 112464"/>
              <a:gd name="connsiteX189" fmla="*/ 747028 w 2496627"/>
              <a:gd name="connsiteY189" fmla="*/ 87038 h 112464"/>
              <a:gd name="connsiteX190" fmla="*/ 733899 w 2496627"/>
              <a:gd name="connsiteY190" fmla="*/ 87038 h 112464"/>
              <a:gd name="connsiteX191" fmla="*/ 744531 w 2496627"/>
              <a:gd name="connsiteY191" fmla="*/ 36890 h 112464"/>
              <a:gd name="connsiteX192" fmla="*/ 722499 w 2496627"/>
              <a:gd name="connsiteY192" fmla="*/ 36890 h 112464"/>
              <a:gd name="connsiteX193" fmla="*/ 712508 w 2496627"/>
              <a:gd name="connsiteY193" fmla="*/ 87743 h 112464"/>
              <a:gd name="connsiteX194" fmla="*/ 700083 w 2496627"/>
              <a:gd name="connsiteY194" fmla="*/ 112464 h 112464"/>
              <a:gd name="connsiteX195" fmla="*/ 691437 w 2496627"/>
              <a:gd name="connsiteY195" fmla="*/ 105804 h 112464"/>
              <a:gd name="connsiteX196" fmla="*/ 699891 w 2496627"/>
              <a:gd name="connsiteY196" fmla="*/ 87422 h 112464"/>
              <a:gd name="connsiteX197" fmla="*/ 709882 w 2496627"/>
              <a:gd name="connsiteY197" fmla="*/ 36890 h 112464"/>
              <a:gd name="connsiteX198" fmla="*/ 703926 w 2496627"/>
              <a:gd name="connsiteY198" fmla="*/ 36890 h 112464"/>
              <a:gd name="connsiteX199" fmla="*/ 705911 w 2496627"/>
              <a:gd name="connsiteY199" fmla="*/ 27732 h 112464"/>
              <a:gd name="connsiteX200" fmla="*/ 711675 w 2496627"/>
              <a:gd name="connsiteY200" fmla="*/ 27732 h 112464"/>
              <a:gd name="connsiteX201" fmla="*/ 713212 w 2496627"/>
              <a:gd name="connsiteY201" fmla="*/ 19662 h 112464"/>
              <a:gd name="connsiteX202" fmla="*/ 723204 w 2496627"/>
              <a:gd name="connsiteY202" fmla="*/ 3843 h 112464"/>
              <a:gd name="connsiteX203" fmla="*/ 735052 w 2496627"/>
              <a:gd name="connsiteY203" fmla="*/ 1025 h 112464"/>
              <a:gd name="connsiteX204" fmla="*/ 747221 w 2496627"/>
              <a:gd name="connsiteY204" fmla="*/ 3971 h 112464"/>
              <a:gd name="connsiteX205" fmla="*/ 741969 w 2496627"/>
              <a:gd name="connsiteY205" fmla="*/ 12425 h 112464"/>
              <a:gd name="connsiteX206" fmla="*/ 734796 w 2496627"/>
              <a:gd name="connsiteY206" fmla="*/ 10696 h 112464"/>
              <a:gd name="connsiteX207" fmla="*/ 725893 w 2496627"/>
              <a:gd name="connsiteY207" fmla="*/ 19022 h 112464"/>
              <a:gd name="connsiteX208" fmla="*/ 724228 w 2496627"/>
              <a:gd name="connsiteY208" fmla="*/ 27796 h 112464"/>
              <a:gd name="connsiteX209" fmla="*/ 759645 w 2496627"/>
              <a:gd name="connsiteY209" fmla="*/ 27796 h 112464"/>
              <a:gd name="connsiteX210" fmla="*/ 747093 w 2496627"/>
              <a:gd name="connsiteY210" fmla="*/ 87102 h 112464"/>
              <a:gd name="connsiteX211" fmla="*/ 756763 w 2496627"/>
              <a:gd name="connsiteY211" fmla="*/ 19150 h 112464"/>
              <a:gd name="connsiteX212" fmla="*/ 748181 w 2496627"/>
              <a:gd name="connsiteY212" fmla="*/ 10568 h 112464"/>
              <a:gd name="connsiteX213" fmla="*/ 756828 w 2496627"/>
              <a:gd name="connsiteY213" fmla="*/ 1921 h 112464"/>
              <a:gd name="connsiteX214" fmla="*/ 765410 w 2496627"/>
              <a:gd name="connsiteY214" fmla="*/ 10504 h 112464"/>
              <a:gd name="connsiteX215" fmla="*/ 756763 w 2496627"/>
              <a:gd name="connsiteY215" fmla="*/ 19150 h 112464"/>
              <a:gd name="connsiteX216" fmla="*/ 816774 w 2496627"/>
              <a:gd name="connsiteY216" fmla="*/ 66415 h 112464"/>
              <a:gd name="connsiteX217" fmla="*/ 814917 w 2496627"/>
              <a:gd name="connsiteY217" fmla="*/ 79801 h 112464"/>
              <a:gd name="connsiteX218" fmla="*/ 816198 w 2496627"/>
              <a:gd name="connsiteY218" fmla="*/ 85565 h 112464"/>
              <a:gd name="connsiteX219" fmla="*/ 805182 w 2496627"/>
              <a:gd name="connsiteY219" fmla="*/ 88127 h 112464"/>
              <a:gd name="connsiteX220" fmla="*/ 802940 w 2496627"/>
              <a:gd name="connsiteY220" fmla="*/ 80762 h 112464"/>
              <a:gd name="connsiteX221" fmla="*/ 802940 w 2496627"/>
              <a:gd name="connsiteY221" fmla="*/ 79609 h 112464"/>
              <a:gd name="connsiteX222" fmla="*/ 785456 w 2496627"/>
              <a:gd name="connsiteY222" fmla="*/ 88255 h 112464"/>
              <a:gd name="connsiteX223" fmla="*/ 767971 w 2496627"/>
              <a:gd name="connsiteY223" fmla="*/ 67889 h 112464"/>
              <a:gd name="connsiteX224" fmla="*/ 780973 w 2496627"/>
              <a:gd name="connsiteY224" fmla="*/ 35225 h 112464"/>
              <a:gd name="connsiteX225" fmla="*/ 800763 w 2496627"/>
              <a:gd name="connsiteY225" fmla="*/ 26899 h 112464"/>
              <a:gd name="connsiteX226" fmla="*/ 812099 w 2496627"/>
              <a:gd name="connsiteY226" fmla="*/ 28757 h 112464"/>
              <a:gd name="connsiteX227" fmla="*/ 813636 w 2496627"/>
              <a:gd name="connsiteY227" fmla="*/ 20815 h 112464"/>
              <a:gd name="connsiteX228" fmla="*/ 817863 w 2496627"/>
              <a:gd name="connsiteY228" fmla="*/ 897 h 112464"/>
              <a:gd name="connsiteX229" fmla="*/ 830160 w 2496627"/>
              <a:gd name="connsiteY229" fmla="*/ 3010 h 112464"/>
              <a:gd name="connsiteX230" fmla="*/ 816710 w 2496627"/>
              <a:gd name="connsiteY230" fmla="*/ 66544 h 112464"/>
              <a:gd name="connsiteX231" fmla="*/ 800378 w 2496627"/>
              <a:gd name="connsiteY231" fmla="*/ 37211 h 112464"/>
              <a:gd name="connsiteX232" fmla="*/ 789619 w 2496627"/>
              <a:gd name="connsiteY232" fmla="*/ 42590 h 112464"/>
              <a:gd name="connsiteX233" fmla="*/ 781549 w 2496627"/>
              <a:gd name="connsiteY233" fmla="*/ 68017 h 112464"/>
              <a:gd name="connsiteX234" fmla="*/ 788722 w 2496627"/>
              <a:gd name="connsiteY234" fmla="*/ 77880 h 112464"/>
              <a:gd name="connsiteX235" fmla="*/ 803709 w 2496627"/>
              <a:gd name="connsiteY235" fmla="*/ 67312 h 112464"/>
              <a:gd name="connsiteX236" fmla="*/ 809665 w 2496627"/>
              <a:gd name="connsiteY236" fmla="*/ 39516 h 112464"/>
              <a:gd name="connsiteX237" fmla="*/ 800378 w 2496627"/>
              <a:gd name="connsiteY237" fmla="*/ 37147 h 112464"/>
              <a:gd name="connsiteX238" fmla="*/ 880372 w 2496627"/>
              <a:gd name="connsiteY238" fmla="*/ 54439 h 112464"/>
              <a:gd name="connsiteX239" fmla="*/ 855202 w 2496627"/>
              <a:gd name="connsiteY239" fmla="*/ 61932 h 112464"/>
              <a:gd name="connsiteX240" fmla="*/ 848028 w 2496627"/>
              <a:gd name="connsiteY240" fmla="*/ 61484 h 112464"/>
              <a:gd name="connsiteX241" fmla="*/ 847324 w 2496627"/>
              <a:gd name="connsiteY241" fmla="*/ 67696 h 112464"/>
              <a:gd name="connsiteX242" fmla="*/ 858084 w 2496627"/>
              <a:gd name="connsiteY242" fmla="*/ 78584 h 112464"/>
              <a:gd name="connsiteX243" fmla="*/ 874864 w 2496627"/>
              <a:gd name="connsiteY243" fmla="*/ 72116 h 112464"/>
              <a:gd name="connsiteX244" fmla="*/ 878834 w 2496627"/>
              <a:gd name="connsiteY244" fmla="*/ 80057 h 112464"/>
              <a:gd name="connsiteX245" fmla="*/ 854689 w 2496627"/>
              <a:gd name="connsiteY245" fmla="*/ 88511 h 112464"/>
              <a:gd name="connsiteX246" fmla="*/ 833618 w 2496627"/>
              <a:gd name="connsiteY246" fmla="*/ 66864 h 112464"/>
              <a:gd name="connsiteX247" fmla="*/ 846876 w 2496627"/>
              <a:gd name="connsiteY247" fmla="*/ 34393 h 112464"/>
              <a:gd name="connsiteX248" fmla="*/ 866922 w 2496627"/>
              <a:gd name="connsiteY248" fmla="*/ 26323 h 112464"/>
              <a:gd name="connsiteX249" fmla="*/ 885687 w 2496627"/>
              <a:gd name="connsiteY249" fmla="*/ 42142 h 112464"/>
              <a:gd name="connsiteX250" fmla="*/ 880436 w 2496627"/>
              <a:gd name="connsiteY250" fmla="*/ 54439 h 112464"/>
              <a:gd name="connsiteX251" fmla="*/ 865257 w 2496627"/>
              <a:gd name="connsiteY251" fmla="*/ 35930 h 112464"/>
              <a:gd name="connsiteX252" fmla="*/ 850142 w 2496627"/>
              <a:gd name="connsiteY252" fmla="*/ 52325 h 112464"/>
              <a:gd name="connsiteX253" fmla="*/ 855266 w 2496627"/>
              <a:gd name="connsiteY253" fmla="*/ 52646 h 112464"/>
              <a:gd name="connsiteX254" fmla="*/ 870124 w 2496627"/>
              <a:gd name="connsiteY254" fmla="*/ 48803 h 112464"/>
              <a:gd name="connsiteX255" fmla="*/ 872558 w 2496627"/>
              <a:gd name="connsiteY255" fmla="*/ 42975 h 112464"/>
              <a:gd name="connsiteX256" fmla="*/ 865193 w 2496627"/>
              <a:gd name="connsiteY256" fmla="*/ 35930 h 112464"/>
              <a:gd name="connsiteX257" fmla="*/ 946467 w 2496627"/>
              <a:gd name="connsiteY257" fmla="*/ 44640 h 112464"/>
              <a:gd name="connsiteX258" fmla="*/ 937436 w 2496627"/>
              <a:gd name="connsiteY258" fmla="*/ 87038 h 112464"/>
              <a:gd name="connsiteX259" fmla="*/ 924691 w 2496627"/>
              <a:gd name="connsiteY259" fmla="*/ 87038 h 112464"/>
              <a:gd name="connsiteX260" fmla="*/ 933017 w 2496627"/>
              <a:gd name="connsiteY260" fmla="*/ 47778 h 112464"/>
              <a:gd name="connsiteX261" fmla="*/ 933850 w 2496627"/>
              <a:gd name="connsiteY261" fmla="*/ 42014 h 112464"/>
              <a:gd name="connsiteX262" fmla="*/ 929174 w 2496627"/>
              <a:gd name="connsiteY262" fmla="*/ 37339 h 112464"/>
              <a:gd name="connsiteX263" fmla="*/ 912907 w 2496627"/>
              <a:gd name="connsiteY263" fmla="*/ 48355 h 112464"/>
              <a:gd name="connsiteX264" fmla="*/ 904709 w 2496627"/>
              <a:gd name="connsiteY264" fmla="*/ 87038 h 112464"/>
              <a:gd name="connsiteX265" fmla="*/ 892028 w 2496627"/>
              <a:gd name="connsiteY265" fmla="*/ 87038 h 112464"/>
              <a:gd name="connsiteX266" fmla="*/ 900674 w 2496627"/>
              <a:gd name="connsiteY266" fmla="*/ 46049 h 112464"/>
              <a:gd name="connsiteX267" fmla="*/ 901827 w 2496627"/>
              <a:gd name="connsiteY267" fmla="*/ 37018 h 112464"/>
              <a:gd name="connsiteX268" fmla="*/ 900866 w 2496627"/>
              <a:gd name="connsiteY268" fmla="*/ 30806 h 112464"/>
              <a:gd name="connsiteX269" fmla="*/ 912843 w 2496627"/>
              <a:gd name="connsiteY269" fmla="*/ 25874 h 112464"/>
              <a:gd name="connsiteX270" fmla="*/ 914252 w 2496627"/>
              <a:gd name="connsiteY270" fmla="*/ 33240 h 112464"/>
              <a:gd name="connsiteX271" fmla="*/ 913931 w 2496627"/>
              <a:gd name="connsiteY271" fmla="*/ 37018 h 112464"/>
              <a:gd name="connsiteX272" fmla="*/ 935259 w 2496627"/>
              <a:gd name="connsiteY272" fmla="*/ 26451 h 112464"/>
              <a:gd name="connsiteX273" fmla="*/ 947107 w 2496627"/>
              <a:gd name="connsiteY273" fmla="*/ 38171 h 112464"/>
              <a:gd name="connsiteX274" fmla="*/ 946531 w 2496627"/>
              <a:gd name="connsiteY274" fmla="*/ 44640 h 112464"/>
              <a:gd name="connsiteX275" fmla="*/ 990658 w 2496627"/>
              <a:gd name="connsiteY275" fmla="*/ 36890 h 112464"/>
              <a:gd name="connsiteX276" fmla="*/ 979322 w 2496627"/>
              <a:gd name="connsiteY276" fmla="*/ 36890 h 112464"/>
              <a:gd name="connsiteX277" fmla="*/ 972661 w 2496627"/>
              <a:gd name="connsiteY277" fmla="*/ 68785 h 112464"/>
              <a:gd name="connsiteX278" fmla="*/ 971957 w 2496627"/>
              <a:gd name="connsiteY278" fmla="*/ 74549 h 112464"/>
              <a:gd name="connsiteX279" fmla="*/ 977465 w 2496627"/>
              <a:gd name="connsiteY279" fmla="*/ 79481 h 112464"/>
              <a:gd name="connsiteX280" fmla="*/ 983421 w 2496627"/>
              <a:gd name="connsiteY280" fmla="*/ 78328 h 112464"/>
              <a:gd name="connsiteX281" fmla="*/ 983421 w 2496627"/>
              <a:gd name="connsiteY281" fmla="*/ 86270 h 112464"/>
              <a:gd name="connsiteX282" fmla="*/ 971124 w 2496627"/>
              <a:gd name="connsiteY282" fmla="*/ 88703 h 112464"/>
              <a:gd name="connsiteX283" fmla="*/ 958699 w 2496627"/>
              <a:gd name="connsiteY283" fmla="*/ 78712 h 112464"/>
              <a:gd name="connsiteX284" fmla="*/ 959532 w 2496627"/>
              <a:gd name="connsiteY284" fmla="*/ 70642 h 112464"/>
              <a:gd name="connsiteX285" fmla="*/ 966705 w 2496627"/>
              <a:gd name="connsiteY285" fmla="*/ 36890 h 112464"/>
              <a:gd name="connsiteX286" fmla="*/ 960044 w 2496627"/>
              <a:gd name="connsiteY286" fmla="*/ 36890 h 112464"/>
              <a:gd name="connsiteX287" fmla="*/ 961902 w 2496627"/>
              <a:gd name="connsiteY287" fmla="*/ 27732 h 112464"/>
              <a:gd name="connsiteX288" fmla="*/ 968562 w 2496627"/>
              <a:gd name="connsiteY288" fmla="*/ 27732 h 112464"/>
              <a:gd name="connsiteX289" fmla="*/ 972405 w 2496627"/>
              <a:gd name="connsiteY289" fmla="*/ 13322 h 112464"/>
              <a:gd name="connsiteX290" fmla="*/ 986111 w 2496627"/>
              <a:gd name="connsiteY290" fmla="*/ 10183 h 112464"/>
              <a:gd name="connsiteX291" fmla="*/ 981307 w 2496627"/>
              <a:gd name="connsiteY291" fmla="*/ 27732 h 112464"/>
              <a:gd name="connsiteX292" fmla="*/ 995462 w 2496627"/>
              <a:gd name="connsiteY292" fmla="*/ 27732 h 112464"/>
              <a:gd name="connsiteX293" fmla="*/ 990658 w 2496627"/>
              <a:gd name="connsiteY293" fmla="*/ 36890 h 112464"/>
              <a:gd name="connsiteX294" fmla="*/ 1071099 w 2496627"/>
              <a:gd name="connsiteY294" fmla="*/ 44384 h 112464"/>
              <a:gd name="connsiteX295" fmla="*/ 1066296 w 2496627"/>
              <a:gd name="connsiteY295" fmla="*/ 67824 h 112464"/>
              <a:gd name="connsiteX296" fmla="*/ 1065463 w 2496627"/>
              <a:gd name="connsiteY296" fmla="*/ 73909 h 112464"/>
              <a:gd name="connsiteX297" fmla="*/ 1068410 w 2496627"/>
              <a:gd name="connsiteY297" fmla="*/ 81146 h 112464"/>
              <a:gd name="connsiteX298" fmla="*/ 1057842 w 2496627"/>
              <a:gd name="connsiteY298" fmla="*/ 89024 h 112464"/>
              <a:gd name="connsiteX299" fmla="*/ 1053359 w 2496627"/>
              <a:gd name="connsiteY299" fmla="*/ 79289 h 112464"/>
              <a:gd name="connsiteX300" fmla="*/ 1035554 w 2496627"/>
              <a:gd name="connsiteY300" fmla="*/ 88447 h 112464"/>
              <a:gd name="connsiteX301" fmla="*/ 1020119 w 2496627"/>
              <a:gd name="connsiteY301" fmla="*/ 69554 h 112464"/>
              <a:gd name="connsiteX302" fmla="*/ 1032672 w 2496627"/>
              <a:gd name="connsiteY302" fmla="*/ 35930 h 112464"/>
              <a:gd name="connsiteX303" fmla="*/ 1056241 w 2496627"/>
              <a:gd name="connsiteY303" fmla="*/ 26323 h 112464"/>
              <a:gd name="connsiteX304" fmla="*/ 1074622 w 2496627"/>
              <a:gd name="connsiteY304" fmla="*/ 30806 h 112464"/>
              <a:gd name="connsiteX305" fmla="*/ 1071099 w 2496627"/>
              <a:gd name="connsiteY305" fmla="*/ 44384 h 112464"/>
              <a:gd name="connsiteX306" fmla="*/ 1054704 w 2496627"/>
              <a:gd name="connsiteY306" fmla="*/ 36506 h 112464"/>
              <a:gd name="connsiteX307" fmla="*/ 1041126 w 2496627"/>
              <a:gd name="connsiteY307" fmla="*/ 43039 h 112464"/>
              <a:gd name="connsiteX308" fmla="*/ 1033377 w 2496627"/>
              <a:gd name="connsiteY308" fmla="*/ 69169 h 112464"/>
              <a:gd name="connsiteX309" fmla="*/ 1039845 w 2496627"/>
              <a:gd name="connsiteY309" fmla="*/ 78072 h 112464"/>
              <a:gd name="connsiteX310" fmla="*/ 1053935 w 2496627"/>
              <a:gd name="connsiteY310" fmla="*/ 66736 h 112464"/>
              <a:gd name="connsiteX311" fmla="*/ 1060276 w 2496627"/>
              <a:gd name="connsiteY311" fmla="*/ 37659 h 112464"/>
              <a:gd name="connsiteX312" fmla="*/ 1054768 w 2496627"/>
              <a:gd name="connsiteY312" fmla="*/ 36506 h 112464"/>
              <a:gd name="connsiteX313" fmla="*/ 1136490 w 2496627"/>
              <a:gd name="connsiteY313" fmla="*/ 44640 h 112464"/>
              <a:gd name="connsiteX314" fmla="*/ 1127460 w 2496627"/>
              <a:gd name="connsiteY314" fmla="*/ 87038 h 112464"/>
              <a:gd name="connsiteX315" fmla="*/ 1114715 w 2496627"/>
              <a:gd name="connsiteY315" fmla="*/ 87038 h 112464"/>
              <a:gd name="connsiteX316" fmla="*/ 1123041 w 2496627"/>
              <a:gd name="connsiteY316" fmla="*/ 47778 h 112464"/>
              <a:gd name="connsiteX317" fmla="*/ 1123873 w 2496627"/>
              <a:gd name="connsiteY317" fmla="*/ 42014 h 112464"/>
              <a:gd name="connsiteX318" fmla="*/ 1119198 w 2496627"/>
              <a:gd name="connsiteY318" fmla="*/ 37339 h 112464"/>
              <a:gd name="connsiteX319" fmla="*/ 1102930 w 2496627"/>
              <a:gd name="connsiteY319" fmla="*/ 48355 h 112464"/>
              <a:gd name="connsiteX320" fmla="*/ 1094732 w 2496627"/>
              <a:gd name="connsiteY320" fmla="*/ 87038 h 112464"/>
              <a:gd name="connsiteX321" fmla="*/ 1082051 w 2496627"/>
              <a:gd name="connsiteY321" fmla="*/ 87038 h 112464"/>
              <a:gd name="connsiteX322" fmla="*/ 1090697 w 2496627"/>
              <a:gd name="connsiteY322" fmla="*/ 46049 h 112464"/>
              <a:gd name="connsiteX323" fmla="*/ 1091850 w 2496627"/>
              <a:gd name="connsiteY323" fmla="*/ 37018 h 112464"/>
              <a:gd name="connsiteX324" fmla="*/ 1090890 w 2496627"/>
              <a:gd name="connsiteY324" fmla="*/ 30806 h 112464"/>
              <a:gd name="connsiteX325" fmla="*/ 1102866 w 2496627"/>
              <a:gd name="connsiteY325" fmla="*/ 25874 h 112464"/>
              <a:gd name="connsiteX326" fmla="*/ 1104275 w 2496627"/>
              <a:gd name="connsiteY326" fmla="*/ 33240 h 112464"/>
              <a:gd name="connsiteX327" fmla="*/ 1103955 w 2496627"/>
              <a:gd name="connsiteY327" fmla="*/ 37018 h 112464"/>
              <a:gd name="connsiteX328" fmla="*/ 1125282 w 2496627"/>
              <a:gd name="connsiteY328" fmla="*/ 26451 h 112464"/>
              <a:gd name="connsiteX329" fmla="*/ 1137131 w 2496627"/>
              <a:gd name="connsiteY329" fmla="*/ 38171 h 112464"/>
              <a:gd name="connsiteX330" fmla="*/ 1136554 w 2496627"/>
              <a:gd name="connsiteY330" fmla="*/ 44640 h 112464"/>
              <a:gd name="connsiteX331" fmla="*/ 1197205 w 2496627"/>
              <a:gd name="connsiteY331" fmla="*/ 66415 h 112464"/>
              <a:gd name="connsiteX332" fmla="*/ 1195348 w 2496627"/>
              <a:gd name="connsiteY332" fmla="*/ 79801 h 112464"/>
              <a:gd name="connsiteX333" fmla="*/ 1196629 w 2496627"/>
              <a:gd name="connsiteY333" fmla="*/ 85565 h 112464"/>
              <a:gd name="connsiteX334" fmla="*/ 1185613 w 2496627"/>
              <a:gd name="connsiteY334" fmla="*/ 88127 h 112464"/>
              <a:gd name="connsiteX335" fmla="*/ 1183372 w 2496627"/>
              <a:gd name="connsiteY335" fmla="*/ 80762 h 112464"/>
              <a:gd name="connsiteX336" fmla="*/ 1183372 w 2496627"/>
              <a:gd name="connsiteY336" fmla="*/ 79609 h 112464"/>
              <a:gd name="connsiteX337" fmla="*/ 1165887 w 2496627"/>
              <a:gd name="connsiteY337" fmla="*/ 88255 h 112464"/>
              <a:gd name="connsiteX338" fmla="*/ 1148403 w 2496627"/>
              <a:gd name="connsiteY338" fmla="*/ 67889 h 112464"/>
              <a:gd name="connsiteX339" fmla="*/ 1161404 w 2496627"/>
              <a:gd name="connsiteY339" fmla="*/ 35225 h 112464"/>
              <a:gd name="connsiteX340" fmla="*/ 1181194 w 2496627"/>
              <a:gd name="connsiteY340" fmla="*/ 26899 h 112464"/>
              <a:gd name="connsiteX341" fmla="*/ 1192530 w 2496627"/>
              <a:gd name="connsiteY341" fmla="*/ 28757 h 112464"/>
              <a:gd name="connsiteX342" fmla="*/ 1194067 w 2496627"/>
              <a:gd name="connsiteY342" fmla="*/ 20815 h 112464"/>
              <a:gd name="connsiteX343" fmla="*/ 1198294 w 2496627"/>
              <a:gd name="connsiteY343" fmla="*/ 897 h 112464"/>
              <a:gd name="connsiteX344" fmla="*/ 1210591 w 2496627"/>
              <a:gd name="connsiteY344" fmla="*/ 3010 h 112464"/>
              <a:gd name="connsiteX345" fmla="*/ 1197141 w 2496627"/>
              <a:gd name="connsiteY345" fmla="*/ 66544 h 112464"/>
              <a:gd name="connsiteX346" fmla="*/ 1180810 w 2496627"/>
              <a:gd name="connsiteY346" fmla="*/ 37211 h 112464"/>
              <a:gd name="connsiteX347" fmla="*/ 1170050 w 2496627"/>
              <a:gd name="connsiteY347" fmla="*/ 42590 h 112464"/>
              <a:gd name="connsiteX348" fmla="*/ 1161980 w 2496627"/>
              <a:gd name="connsiteY348" fmla="*/ 68017 h 112464"/>
              <a:gd name="connsiteX349" fmla="*/ 1169153 w 2496627"/>
              <a:gd name="connsiteY349" fmla="*/ 77880 h 112464"/>
              <a:gd name="connsiteX350" fmla="*/ 1184140 w 2496627"/>
              <a:gd name="connsiteY350" fmla="*/ 67312 h 112464"/>
              <a:gd name="connsiteX351" fmla="*/ 1190096 w 2496627"/>
              <a:gd name="connsiteY351" fmla="*/ 39516 h 112464"/>
              <a:gd name="connsiteX352" fmla="*/ 1180810 w 2496627"/>
              <a:gd name="connsiteY352" fmla="*/ 37147 h 112464"/>
              <a:gd name="connsiteX353" fmla="*/ 1282386 w 2496627"/>
              <a:gd name="connsiteY353" fmla="*/ 40989 h 112464"/>
              <a:gd name="connsiteX354" fmla="*/ 1272203 w 2496627"/>
              <a:gd name="connsiteY354" fmla="*/ 36634 h 112464"/>
              <a:gd name="connsiteX355" fmla="*/ 1262596 w 2496627"/>
              <a:gd name="connsiteY355" fmla="*/ 41438 h 112464"/>
              <a:gd name="connsiteX356" fmla="*/ 1254398 w 2496627"/>
              <a:gd name="connsiteY356" fmla="*/ 68145 h 112464"/>
              <a:gd name="connsiteX357" fmla="*/ 1263172 w 2496627"/>
              <a:gd name="connsiteY357" fmla="*/ 78712 h 112464"/>
              <a:gd name="connsiteX358" fmla="*/ 1276622 w 2496627"/>
              <a:gd name="connsiteY358" fmla="*/ 72500 h 112464"/>
              <a:gd name="connsiteX359" fmla="*/ 1281297 w 2496627"/>
              <a:gd name="connsiteY359" fmla="*/ 80570 h 112464"/>
              <a:gd name="connsiteX360" fmla="*/ 1260354 w 2496627"/>
              <a:gd name="connsiteY360" fmla="*/ 88447 h 112464"/>
              <a:gd name="connsiteX361" fmla="*/ 1240436 w 2496627"/>
              <a:gd name="connsiteY361" fmla="*/ 68145 h 112464"/>
              <a:gd name="connsiteX362" fmla="*/ 1255551 w 2496627"/>
              <a:gd name="connsiteY362" fmla="*/ 32984 h 112464"/>
              <a:gd name="connsiteX363" fmla="*/ 1274316 w 2496627"/>
              <a:gd name="connsiteY363" fmla="*/ 26067 h 112464"/>
              <a:gd name="connsiteX364" fmla="*/ 1289431 w 2496627"/>
              <a:gd name="connsiteY364" fmla="*/ 32279 h 112464"/>
              <a:gd name="connsiteX365" fmla="*/ 1282386 w 2496627"/>
              <a:gd name="connsiteY365" fmla="*/ 40925 h 112464"/>
              <a:gd name="connsiteX366" fmla="*/ 1330484 w 2496627"/>
              <a:gd name="connsiteY366" fmla="*/ 39452 h 112464"/>
              <a:gd name="connsiteX367" fmla="*/ 1326385 w 2496627"/>
              <a:gd name="connsiteY367" fmla="*/ 38492 h 112464"/>
              <a:gd name="connsiteX368" fmla="*/ 1312552 w 2496627"/>
              <a:gd name="connsiteY368" fmla="*/ 48931 h 112464"/>
              <a:gd name="connsiteX369" fmla="*/ 1304482 w 2496627"/>
              <a:gd name="connsiteY369" fmla="*/ 87038 h 112464"/>
              <a:gd name="connsiteX370" fmla="*/ 1291737 w 2496627"/>
              <a:gd name="connsiteY370" fmla="*/ 87038 h 112464"/>
              <a:gd name="connsiteX371" fmla="*/ 1300191 w 2496627"/>
              <a:gd name="connsiteY371" fmla="*/ 47458 h 112464"/>
              <a:gd name="connsiteX372" fmla="*/ 1301472 w 2496627"/>
              <a:gd name="connsiteY372" fmla="*/ 37147 h 112464"/>
              <a:gd name="connsiteX373" fmla="*/ 1300639 w 2496627"/>
              <a:gd name="connsiteY373" fmla="*/ 30806 h 112464"/>
              <a:gd name="connsiteX374" fmla="*/ 1312616 w 2496627"/>
              <a:gd name="connsiteY374" fmla="*/ 25874 h 112464"/>
              <a:gd name="connsiteX375" fmla="*/ 1313897 w 2496627"/>
              <a:gd name="connsiteY375" fmla="*/ 33240 h 112464"/>
              <a:gd name="connsiteX376" fmla="*/ 1313576 w 2496627"/>
              <a:gd name="connsiteY376" fmla="*/ 37467 h 112464"/>
              <a:gd name="connsiteX377" fmla="*/ 1331253 w 2496627"/>
              <a:gd name="connsiteY377" fmla="*/ 26323 h 112464"/>
              <a:gd name="connsiteX378" fmla="*/ 1336184 w 2496627"/>
              <a:gd name="connsiteY378" fmla="*/ 27283 h 112464"/>
              <a:gd name="connsiteX379" fmla="*/ 1330548 w 2496627"/>
              <a:gd name="connsiteY379" fmla="*/ 39452 h 112464"/>
              <a:gd name="connsiteX380" fmla="*/ 1381337 w 2496627"/>
              <a:gd name="connsiteY380" fmla="*/ 54439 h 112464"/>
              <a:gd name="connsiteX381" fmla="*/ 1356167 w 2496627"/>
              <a:gd name="connsiteY381" fmla="*/ 61932 h 112464"/>
              <a:gd name="connsiteX382" fmla="*/ 1348994 w 2496627"/>
              <a:gd name="connsiteY382" fmla="*/ 61484 h 112464"/>
              <a:gd name="connsiteX383" fmla="*/ 1348289 w 2496627"/>
              <a:gd name="connsiteY383" fmla="*/ 67696 h 112464"/>
              <a:gd name="connsiteX384" fmla="*/ 1359049 w 2496627"/>
              <a:gd name="connsiteY384" fmla="*/ 78584 h 112464"/>
              <a:gd name="connsiteX385" fmla="*/ 1375829 w 2496627"/>
              <a:gd name="connsiteY385" fmla="*/ 72116 h 112464"/>
              <a:gd name="connsiteX386" fmla="*/ 1379800 w 2496627"/>
              <a:gd name="connsiteY386" fmla="*/ 80057 h 112464"/>
              <a:gd name="connsiteX387" fmla="*/ 1355654 w 2496627"/>
              <a:gd name="connsiteY387" fmla="*/ 88511 h 112464"/>
              <a:gd name="connsiteX388" fmla="*/ 1334583 w 2496627"/>
              <a:gd name="connsiteY388" fmla="*/ 66864 h 112464"/>
              <a:gd name="connsiteX389" fmla="*/ 1347841 w 2496627"/>
              <a:gd name="connsiteY389" fmla="*/ 34393 h 112464"/>
              <a:gd name="connsiteX390" fmla="*/ 1367887 w 2496627"/>
              <a:gd name="connsiteY390" fmla="*/ 26323 h 112464"/>
              <a:gd name="connsiteX391" fmla="*/ 1386652 w 2496627"/>
              <a:gd name="connsiteY391" fmla="*/ 42142 h 112464"/>
              <a:gd name="connsiteX392" fmla="*/ 1381401 w 2496627"/>
              <a:gd name="connsiteY392" fmla="*/ 54439 h 112464"/>
              <a:gd name="connsiteX393" fmla="*/ 1366222 w 2496627"/>
              <a:gd name="connsiteY393" fmla="*/ 35930 h 112464"/>
              <a:gd name="connsiteX394" fmla="*/ 1351107 w 2496627"/>
              <a:gd name="connsiteY394" fmla="*/ 52325 h 112464"/>
              <a:gd name="connsiteX395" fmla="*/ 1356231 w 2496627"/>
              <a:gd name="connsiteY395" fmla="*/ 52646 h 112464"/>
              <a:gd name="connsiteX396" fmla="*/ 1371089 w 2496627"/>
              <a:gd name="connsiteY396" fmla="*/ 48803 h 112464"/>
              <a:gd name="connsiteX397" fmla="*/ 1373523 w 2496627"/>
              <a:gd name="connsiteY397" fmla="*/ 42975 h 112464"/>
              <a:gd name="connsiteX398" fmla="*/ 1366158 w 2496627"/>
              <a:gd name="connsiteY398" fmla="*/ 35930 h 112464"/>
              <a:gd name="connsiteX399" fmla="*/ 1445062 w 2496627"/>
              <a:gd name="connsiteY399" fmla="*/ 44384 h 112464"/>
              <a:gd name="connsiteX400" fmla="*/ 1440259 w 2496627"/>
              <a:gd name="connsiteY400" fmla="*/ 67824 h 112464"/>
              <a:gd name="connsiteX401" fmla="*/ 1439426 w 2496627"/>
              <a:gd name="connsiteY401" fmla="*/ 73909 h 112464"/>
              <a:gd name="connsiteX402" fmla="*/ 1442372 w 2496627"/>
              <a:gd name="connsiteY402" fmla="*/ 81146 h 112464"/>
              <a:gd name="connsiteX403" fmla="*/ 1431805 w 2496627"/>
              <a:gd name="connsiteY403" fmla="*/ 89024 h 112464"/>
              <a:gd name="connsiteX404" fmla="*/ 1427321 w 2496627"/>
              <a:gd name="connsiteY404" fmla="*/ 79289 h 112464"/>
              <a:gd name="connsiteX405" fmla="*/ 1409517 w 2496627"/>
              <a:gd name="connsiteY405" fmla="*/ 88447 h 112464"/>
              <a:gd name="connsiteX406" fmla="*/ 1394082 w 2496627"/>
              <a:gd name="connsiteY406" fmla="*/ 69554 h 112464"/>
              <a:gd name="connsiteX407" fmla="*/ 1406635 w 2496627"/>
              <a:gd name="connsiteY407" fmla="*/ 35930 h 112464"/>
              <a:gd name="connsiteX408" fmla="*/ 1430203 w 2496627"/>
              <a:gd name="connsiteY408" fmla="*/ 26323 h 112464"/>
              <a:gd name="connsiteX409" fmla="*/ 1448585 w 2496627"/>
              <a:gd name="connsiteY409" fmla="*/ 30806 h 112464"/>
              <a:gd name="connsiteX410" fmla="*/ 1445062 w 2496627"/>
              <a:gd name="connsiteY410" fmla="*/ 44384 h 112464"/>
              <a:gd name="connsiteX411" fmla="*/ 1428666 w 2496627"/>
              <a:gd name="connsiteY411" fmla="*/ 36506 h 112464"/>
              <a:gd name="connsiteX412" fmla="*/ 1415089 w 2496627"/>
              <a:gd name="connsiteY412" fmla="*/ 43039 h 112464"/>
              <a:gd name="connsiteX413" fmla="*/ 1407339 w 2496627"/>
              <a:gd name="connsiteY413" fmla="*/ 69169 h 112464"/>
              <a:gd name="connsiteX414" fmla="*/ 1413808 w 2496627"/>
              <a:gd name="connsiteY414" fmla="*/ 78072 h 112464"/>
              <a:gd name="connsiteX415" fmla="*/ 1427898 w 2496627"/>
              <a:gd name="connsiteY415" fmla="*/ 66736 h 112464"/>
              <a:gd name="connsiteX416" fmla="*/ 1434238 w 2496627"/>
              <a:gd name="connsiteY416" fmla="*/ 37659 h 112464"/>
              <a:gd name="connsiteX417" fmla="*/ 1428730 w 2496627"/>
              <a:gd name="connsiteY417" fmla="*/ 36506 h 112464"/>
              <a:gd name="connsiteX418" fmla="*/ 1490919 w 2496627"/>
              <a:gd name="connsiteY418" fmla="*/ 36890 h 112464"/>
              <a:gd name="connsiteX419" fmla="*/ 1479583 w 2496627"/>
              <a:gd name="connsiteY419" fmla="*/ 36890 h 112464"/>
              <a:gd name="connsiteX420" fmla="*/ 1472922 w 2496627"/>
              <a:gd name="connsiteY420" fmla="*/ 68785 h 112464"/>
              <a:gd name="connsiteX421" fmla="*/ 1472217 w 2496627"/>
              <a:gd name="connsiteY421" fmla="*/ 74549 h 112464"/>
              <a:gd name="connsiteX422" fmla="*/ 1477725 w 2496627"/>
              <a:gd name="connsiteY422" fmla="*/ 79481 h 112464"/>
              <a:gd name="connsiteX423" fmla="*/ 1483682 w 2496627"/>
              <a:gd name="connsiteY423" fmla="*/ 78328 h 112464"/>
              <a:gd name="connsiteX424" fmla="*/ 1483682 w 2496627"/>
              <a:gd name="connsiteY424" fmla="*/ 86270 h 112464"/>
              <a:gd name="connsiteX425" fmla="*/ 1471385 w 2496627"/>
              <a:gd name="connsiteY425" fmla="*/ 88703 h 112464"/>
              <a:gd name="connsiteX426" fmla="*/ 1458960 w 2496627"/>
              <a:gd name="connsiteY426" fmla="*/ 78712 h 112464"/>
              <a:gd name="connsiteX427" fmla="*/ 1459793 w 2496627"/>
              <a:gd name="connsiteY427" fmla="*/ 70642 h 112464"/>
              <a:gd name="connsiteX428" fmla="*/ 1466966 w 2496627"/>
              <a:gd name="connsiteY428" fmla="*/ 36890 h 112464"/>
              <a:gd name="connsiteX429" fmla="*/ 1460305 w 2496627"/>
              <a:gd name="connsiteY429" fmla="*/ 36890 h 112464"/>
              <a:gd name="connsiteX430" fmla="*/ 1462162 w 2496627"/>
              <a:gd name="connsiteY430" fmla="*/ 27732 h 112464"/>
              <a:gd name="connsiteX431" fmla="*/ 1468823 w 2496627"/>
              <a:gd name="connsiteY431" fmla="*/ 27732 h 112464"/>
              <a:gd name="connsiteX432" fmla="*/ 1472666 w 2496627"/>
              <a:gd name="connsiteY432" fmla="*/ 13322 h 112464"/>
              <a:gd name="connsiteX433" fmla="*/ 1486371 w 2496627"/>
              <a:gd name="connsiteY433" fmla="*/ 10183 h 112464"/>
              <a:gd name="connsiteX434" fmla="*/ 1481568 w 2496627"/>
              <a:gd name="connsiteY434" fmla="*/ 27732 h 112464"/>
              <a:gd name="connsiteX435" fmla="*/ 1495722 w 2496627"/>
              <a:gd name="connsiteY435" fmla="*/ 27732 h 112464"/>
              <a:gd name="connsiteX436" fmla="*/ 1490919 w 2496627"/>
              <a:gd name="connsiteY436" fmla="*/ 36890 h 112464"/>
              <a:gd name="connsiteX437" fmla="*/ 1506290 w 2496627"/>
              <a:gd name="connsiteY437" fmla="*/ 87038 h 112464"/>
              <a:gd name="connsiteX438" fmla="*/ 1493160 w 2496627"/>
              <a:gd name="connsiteY438" fmla="*/ 87038 h 112464"/>
              <a:gd name="connsiteX439" fmla="*/ 1505585 w 2496627"/>
              <a:gd name="connsiteY439" fmla="*/ 28436 h 112464"/>
              <a:gd name="connsiteX440" fmla="*/ 1519035 w 2496627"/>
              <a:gd name="connsiteY440" fmla="*/ 26451 h 112464"/>
              <a:gd name="connsiteX441" fmla="*/ 1506290 w 2496627"/>
              <a:gd name="connsiteY441" fmla="*/ 87038 h 112464"/>
              <a:gd name="connsiteX442" fmla="*/ 1516025 w 2496627"/>
              <a:gd name="connsiteY442" fmla="*/ 19150 h 112464"/>
              <a:gd name="connsiteX443" fmla="*/ 1507443 w 2496627"/>
              <a:gd name="connsiteY443" fmla="*/ 10568 h 112464"/>
              <a:gd name="connsiteX444" fmla="*/ 1516089 w 2496627"/>
              <a:gd name="connsiteY444" fmla="*/ 1921 h 112464"/>
              <a:gd name="connsiteX445" fmla="*/ 1524543 w 2496627"/>
              <a:gd name="connsiteY445" fmla="*/ 10504 h 112464"/>
              <a:gd name="connsiteX446" fmla="*/ 1515961 w 2496627"/>
              <a:gd name="connsiteY446" fmla="*/ 19150 h 112464"/>
              <a:gd name="connsiteX447" fmla="*/ 1548816 w 2496627"/>
              <a:gd name="connsiteY447" fmla="*/ 87230 h 112464"/>
              <a:gd name="connsiteX448" fmla="*/ 1537544 w 2496627"/>
              <a:gd name="connsiteY448" fmla="*/ 87230 h 112464"/>
              <a:gd name="connsiteX449" fmla="*/ 1528642 w 2496627"/>
              <a:gd name="connsiteY449" fmla="*/ 28436 h 112464"/>
              <a:gd name="connsiteX450" fmla="*/ 1541771 w 2496627"/>
              <a:gd name="connsiteY450" fmla="*/ 26451 h 112464"/>
              <a:gd name="connsiteX451" fmla="*/ 1545614 w 2496627"/>
              <a:gd name="connsiteY451" fmla="*/ 59242 h 112464"/>
              <a:gd name="connsiteX452" fmla="*/ 1546318 w 2496627"/>
              <a:gd name="connsiteY452" fmla="*/ 71795 h 112464"/>
              <a:gd name="connsiteX453" fmla="*/ 1552403 w 2496627"/>
              <a:gd name="connsiteY453" fmla="*/ 58922 h 112464"/>
              <a:gd name="connsiteX454" fmla="*/ 1569375 w 2496627"/>
              <a:gd name="connsiteY454" fmla="*/ 27732 h 112464"/>
              <a:gd name="connsiteX455" fmla="*/ 1583337 w 2496627"/>
              <a:gd name="connsiteY455" fmla="*/ 27860 h 112464"/>
              <a:gd name="connsiteX456" fmla="*/ 1548752 w 2496627"/>
              <a:gd name="connsiteY456" fmla="*/ 87294 h 112464"/>
              <a:gd name="connsiteX457" fmla="*/ 1628489 w 2496627"/>
              <a:gd name="connsiteY457" fmla="*/ 54439 h 112464"/>
              <a:gd name="connsiteX458" fmla="*/ 1603319 w 2496627"/>
              <a:gd name="connsiteY458" fmla="*/ 61932 h 112464"/>
              <a:gd name="connsiteX459" fmla="*/ 1596146 w 2496627"/>
              <a:gd name="connsiteY459" fmla="*/ 61484 h 112464"/>
              <a:gd name="connsiteX460" fmla="*/ 1595441 w 2496627"/>
              <a:gd name="connsiteY460" fmla="*/ 67696 h 112464"/>
              <a:gd name="connsiteX461" fmla="*/ 1606201 w 2496627"/>
              <a:gd name="connsiteY461" fmla="*/ 78584 h 112464"/>
              <a:gd name="connsiteX462" fmla="*/ 1622981 w 2496627"/>
              <a:gd name="connsiteY462" fmla="*/ 72116 h 112464"/>
              <a:gd name="connsiteX463" fmla="*/ 1626952 w 2496627"/>
              <a:gd name="connsiteY463" fmla="*/ 80057 h 112464"/>
              <a:gd name="connsiteX464" fmla="*/ 1602807 w 2496627"/>
              <a:gd name="connsiteY464" fmla="*/ 88511 h 112464"/>
              <a:gd name="connsiteX465" fmla="*/ 1581735 w 2496627"/>
              <a:gd name="connsiteY465" fmla="*/ 66864 h 112464"/>
              <a:gd name="connsiteX466" fmla="*/ 1594993 w 2496627"/>
              <a:gd name="connsiteY466" fmla="*/ 34393 h 112464"/>
              <a:gd name="connsiteX467" fmla="*/ 1615039 w 2496627"/>
              <a:gd name="connsiteY467" fmla="*/ 26323 h 112464"/>
              <a:gd name="connsiteX468" fmla="*/ 1633805 w 2496627"/>
              <a:gd name="connsiteY468" fmla="*/ 42142 h 112464"/>
              <a:gd name="connsiteX469" fmla="*/ 1628553 w 2496627"/>
              <a:gd name="connsiteY469" fmla="*/ 54439 h 112464"/>
              <a:gd name="connsiteX470" fmla="*/ 1613374 w 2496627"/>
              <a:gd name="connsiteY470" fmla="*/ 35930 h 112464"/>
              <a:gd name="connsiteX471" fmla="*/ 1598259 w 2496627"/>
              <a:gd name="connsiteY471" fmla="*/ 52325 h 112464"/>
              <a:gd name="connsiteX472" fmla="*/ 1603383 w 2496627"/>
              <a:gd name="connsiteY472" fmla="*/ 52646 h 112464"/>
              <a:gd name="connsiteX473" fmla="*/ 1618242 w 2496627"/>
              <a:gd name="connsiteY473" fmla="*/ 48803 h 112464"/>
              <a:gd name="connsiteX474" fmla="*/ 1620675 w 2496627"/>
              <a:gd name="connsiteY474" fmla="*/ 42975 h 112464"/>
              <a:gd name="connsiteX475" fmla="*/ 1613310 w 2496627"/>
              <a:gd name="connsiteY475" fmla="*/ 35930 h 112464"/>
              <a:gd name="connsiteX476" fmla="*/ 1695224 w 2496627"/>
              <a:gd name="connsiteY476" fmla="*/ 5444 h 112464"/>
              <a:gd name="connsiteX477" fmla="*/ 1693687 w 2496627"/>
              <a:gd name="connsiteY477" fmla="*/ 19854 h 112464"/>
              <a:gd name="connsiteX478" fmla="*/ 1683504 w 2496627"/>
              <a:gd name="connsiteY478" fmla="*/ 67632 h 112464"/>
              <a:gd name="connsiteX479" fmla="*/ 1682095 w 2496627"/>
              <a:gd name="connsiteY479" fmla="*/ 75958 h 112464"/>
              <a:gd name="connsiteX480" fmla="*/ 1684913 w 2496627"/>
              <a:gd name="connsiteY480" fmla="*/ 79097 h 112464"/>
              <a:gd name="connsiteX481" fmla="*/ 1686898 w 2496627"/>
              <a:gd name="connsiteY481" fmla="*/ 78840 h 112464"/>
              <a:gd name="connsiteX482" fmla="*/ 1687603 w 2496627"/>
              <a:gd name="connsiteY482" fmla="*/ 86718 h 112464"/>
              <a:gd name="connsiteX483" fmla="*/ 1678957 w 2496627"/>
              <a:gd name="connsiteY483" fmla="*/ 88255 h 112464"/>
              <a:gd name="connsiteX484" fmla="*/ 1668645 w 2496627"/>
              <a:gd name="connsiteY484" fmla="*/ 79097 h 112464"/>
              <a:gd name="connsiteX485" fmla="*/ 1669798 w 2496627"/>
              <a:gd name="connsiteY485" fmla="*/ 70771 h 112464"/>
              <a:gd name="connsiteX486" fmla="*/ 1680238 w 2496627"/>
              <a:gd name="connsiteY486" fmla="*/ 21904 h 112464"/>
              <a:gd name="connsiteX487" fmla="*/ 1681903 w 2496627"/>
              <a:gd name="connsiteY487" fmla="*/ 9607 h 112464"/>
              <a:gd name="connsiteX488" fmla="*/ 1681198 w 2496627"/>
              <a:gd name="connsiteY488" fmla="*/ 4483 h 112464"/>
              <a:gd name="connsiteX489" fmla="*/ 1694776 w 2496627"/>
              <a:gd name="connsiteY489" fmla="*/ 0 h 112464"/>
              <a:gd name="connsiteX490" fmla="*/ 1695224 w 2496627"/>
              <a:gd name="connsiteY490" fmla="*/ 5380 h 112464"/>
              <a:gd name="connsiteX491" fmla="*/ 1712645 w 2496627"/>
              <a:gd name="connsiteY491" fmla="*/ 87038 h 112464"/>
              <a:gd name="connsiteX492" fmla="*/ 1699515 w 2496627"/>
              <a:gd name="connsiteY492" fmla="*/ 87038 h 112464"/>
              <a:gd name="connsiteX493" fmla="*/ 1711940 w 2496627"/>
              <a:gd name="connsiteY493" fmla="*/ 28436 h 112464"/>
              <a:gd name="connsiteX494" fmla="*/ 1725390 w 2496627"/>
              <a:gd name="connsiteY494" fmla="*/ 26451 h 112464"/>
              <a:gd name="connsiteX495" fmla="*/ 1712645 w 2496627"/>
              <a:gd name="connsiteY495" fmla="*/ 87038 h 112464"/>
              <a:gd name="connsiteX496" fmla="*/ 1722380 w 2496627"/>
              <a:gd name="connsiteY496" fmla="*/ 19150 h 112464"/>
              <a:gd name="connsiteX497" fmla="*/ 1713798 w 2496627"/>
              <a:gd name="connsiteY497" fmla="*/ 10568 h 112464"/>
              <a:gd name="connsiteX498" fmla="*/ 1722444 w 2496627"/>
              <a:gd name="connsiteY498" fmla="*/ 1921 h 112464"/>
              <a:gd name="connsiteX499" fmla="*/ 1730898 w 2496627"/>
              <a:gd name="connsiteY499" fmla="*/ 10504 h 112464"/>
              <a:gd name="connsiteX500" fmla="*/ 1722316 w 2496627"/>
              <a:gd name="connsiteY500" fmla="*/ 19150 h 112464"/>
              <a:gd name="connsiteX501" fmla="*/ 1775602 w 2496627"/>
              <a:gd name="connsiteY501" fmla="*/ 12873 h 112464"/>
              <a:gd name="connsiteX502" fmla="*/ 1768365 w 2496627"/>
              <a:gd name="connsiteY502" fmla="*/ 10632 h 112464"/>
              <a:gd name="connsiteX503" fmla="*/ 1759334 w 2496627"/>
              <a:gd name="connsiteY503" fmla="*/ 18958 h 112464"/>
              <a:gd name="connsiteX504" fmla="*/ 1757669 w 2496627"/>
              <a:gd name="connsiteY504" fmla="*/ 27732 h 112464"/>
              <a:gd name="connsiteX505" fmla="*/ 1773232 w 2496627"/>
              <a:gd name="connsiteY505" fmla="*/ 27732 h 112464"/>
              <a:gd name="connsiteX506" fmla="*/ 1767852 w 2496627"/>
              <a:gd name="connsiteY506" fmla="*/ 36890 h 112464"/>
              <a:gd name="connsiteX507" fmla="*/ 1756004 w 2496627"/>
              <a:gd name="connsiteY507" fmla="*/ 36890 h 112464"/>
              <a:gd name="connsiteX508" fmla="*/ 1746012 w 2496627"/>
              <a:gd name="connsiteY508" fmla="*/ 87743 h 112464"/>
              <a:gd name="connsiteX509" fmla="*/ 1733588 w 2496627"/>
              <a:gd name="connsiteY509" fmla="*/ 112464 h 112464"/>
              <a:gd name="connsiteX510" fmla="*/ 1724942 w 2496627"/>
              <a:gd name="connsiteY510" fmla="*/ 105804 h 112464"/>
              <a:gd name="connsiteX511" fmla="*/ 1733395 w 2496627"/>
              <a:gd name="connsiteY511" fmla="*/ 87422 h 112464"/>
              <a:gd name="connsiteX512" fmla="*/ 1743387 w 2496627"/>
              <a:gd name="connsiteY512" fmla="*/ 36890 h 112464"/>
              <a:gd name="connsiteX513" fmla="*/ 1737559 w 2496627"/>
              <a:gd name="connsiteY513" fmla="*/ 36890 h 112464"/>
              <a:gd name="connsiteX514" fmla="*/ 1739416 w 2496627"/>
              <a:gd name="connsiteY514" fmla="*/ 27732 h 112464"/>
              <a:gd name="connsiteX515" fmla="*/ 1745052 w 2496627"/>
              <a:gd name="connsiteY515" fmla="*/ 27732 h 112464"/>
              <a:gd name="connsiteX516" fmla="*/ 1746461 w 2496627"/>
              <a:gd name="connsiteY516" fmla="*/ 19662 h 112464"/>
              <a:gd name="connsiteX517" fmla="*/ 1756644 w 2496627"/>
              <a:gd name="connsiteY517" fmla="*/ 3843 h 112464"/>
              <a:gd name="connsiteX518" fmla="*/ 1768493 w 2496627"/>
              <a:gd name="connsiteY518" fmla="*/ 1025 h 112464"/>
              <a:gd name="connsiteX519" fmla="*/ 1781045 w 2496627"/>
              <a:gd name="connsiteY519" fmla="*/ 4419 h 112464"/>
              <a:gd name="connsiteX520" fmla="*/ 1775666 w 2496627"/>
              <a:gd name="connsiteY520" fmla="*/ 12873 h 112464"/>
              <a:gd name="connsiteX521" fmla="*/ 1815822 w 2496627"/>
              <a:gd name="connsiteY521" fmla="*/ 54439 h 112464"/>
              <a:gd name="connsiteX522" fmla="*/ 1790652 w 2496627"/>
              <a:gd name="connsiteY522" fmla="*/ 61932 h 112464"/>
              <a:gd name="connsiteX523" fmla="*/ 1783479 w 2496627"/>
              <a:gd name="connsiteY523" fmla="*/ 61484 h 112464"/>
              <a:gd name="connsiteX524" fmla="*/ 1782775 w 2496627"/>
              <a:gd name="connsiteY524" fmla="*/ 67696 h 112464"/>
              <a:gd name="connsiteX525" fmla="*/ 1793534 w 2496627"/>
              <a:gd name="connsiteY525" fmla="*/ 78584 h 112464"/>
              <a:gd name="connsiteX526" fmla="*/ 1810314 w 2496627"/>
              <a:gd name="connsiteY526" fmla="*/ 72116 h 112464"/>
              <a:gd name="connsiteX527" fmla="*/ 1814285 w 2496627"/>
              <a:gd name="connsiteY527" fmla="*/ 80057 h 112464"/>
              <a:gd name="connsiteX528" fmla="*/ 1790140 w 2496627"/>
              <a:gd name="connsiteY528" fmla="*/ 88511 h 112464"/>
              <a:gd name="connsiteX529" fmla="*/ 1769069 w 2496627"/>
              <a:gd name="connsiteY529" fmla="*/ 66864 h 112464"/>
              <a:gd name="connsiteX530" fmla="*/ 1782326 w 2496627"/>
              <a:gd name="connsiteY530" fmla="*/ 34393 h 112464"/>
              <a:gd name="connsiteX531" fmla="*/ 1802373 w 2496627"/>
              <a:gd name="connsiteY531" fmla="*/ 26323 h 112464"/>
              <a:gd name="connsiteX532" fmla="*/ 1821138 w 2496627"/>
              <a:gd name="connsiteY532" fmla="*/ 42142 h 112464"/>
              <a:gd name="connsiteX533" fmla="*/ 1815886 w 2496627"/>
              <a:gd name="connsiteY533" fmla="*/ 54439 h 112464"/>
              <a:gd name="connsiteX534" fmla="*/ 1800708 w 2496627"/>
              <a:gd name="connsiteY534" fmla="*/ 35930 h 112464"/>
              <a:gd name="connsiteX535" fmla="*/ 1785593 w 2496627"/>
              <a:gd name="connsiteY535" fmla="*/ 52325 h 112464"/>
              <a:gd name="connsiteX536" fmla="*/ 1790716 w 2496627"/>
              <a:gd name="connsiteY536" fmla="*/ 52646 h 112464"/>
              <a:gd name="connsiteX537" fmla="*/ 1805575 w 2496627"/>
              <a:gd name="connsiteY537" fmla="*/ 48803 h 112464"/>
              <a:gd name="connsiteX538" fmla="*/ 1808009 w 2496627"/>
              <a:gd name="connsiteY538" fmla="*/ 42975 h 112464"/>
              <a:gd name="connsiteX539" fmla="*/ 1800643 w 2496627"/>
              <a:gd name="connsiteY539" fmla="*/ 35930 h 112464"/>
              <a:gd name="connsiteX540" fmla="*/ 1855531 w 2496627"/>
              <a:gd name="connsiteY540" fmla="*/ 5444 h 112464"/>
              <a:gd name="connsiteX541" fmla="*/ 1853994 w 2496627"/>
              <a:gd name="connsiteY541" fmla="*/ 19854 h 112464"/>
              <a:gd name="connsiteX542" fmla="*/ 1843810 w 2496627"/>
              <a:gd name="connsiteY542" fmla="*/ 67632 h 112464"/>
              <a:gd name="connsiteX543" fmla="*/ 1842401 w 2496627"/>
              <a:gd name="connsiteY543" fmla="*/ 75958 h 112464"/>
              <a:gd name="connsiteX544" fmla="*/ 1845219 w 2496627"/>
              <a:gd name="connsiteY544" fmla="*/ 79097 h 112464"/>
              <a:gd name="connsiteX545" fmla="*/ 1847205 w 2496627"/>
              <a:gd name="connsiteY545" fmla="*/ 78840 h 112464"/>
              <a:gd name="connsiteX546" fmla="*/ 1847909 w 2496627"/>
              <a:gd name="connsiteY546" fmla="*/ 86718 h 112464"/>
              <a:gd name="connsiteX547" fmla="*/ 1839263 w 2496627"/>
              <a:gd name="connsiteY547" fmla="*/ 88255 h 112464"/>
              <a:gd name="connsiteX548" fmla="*/ 1828952 w 2496627"/>
              <a:gd name="connsiteY548" fmla="*/ 79097 h 112464"/>
              <a:gd name="connsiteX549" fmla="*/ 1830104 w 2496627"/>
              <a:gd name="connsiteY549" fmla="*/ 70771 h 112464"/>
              <a:gd name="connsiteX550" fmla="*/ 1840544 w 2496627"/>
              <a:gd name="connsiteY550" fmla="*/ 21904 h 112464"/>
              <a:gd name="connsiteX551" fmla="*/ 1842209 w 2496627"/>
              <a:gd name="connsiteY551" fmla="*/ 9607 h 112464"/>
              <a:gd name="connsiteX552" fmla="*/ 1841505 w 2496627"/>
              <a:gd name="connsiteY552" fmla="*/ 4483 h 112464"/>
              <a:gd name="connsiteX553" fmla="*/ 1855082 w 2496627"/>
              <a:gd name="connsiteY553" fmla="*/ 0 h 112464"/>
              <a:gd name="connsiteX554" fmla="*/ 1855531 w 2496627"/>
              <a:gd name="connsiteY554" fmla="*/ 5380 h 112464"/>
              <a:gd name="connsiteX555" fmla="*/ 1881213 w 2496627"/>
              <a:gd name="connsiteY555" fmla="*/ 88447 h 112464"/>
              <a:gd name="connsiteX556" fmla="*/ 1860590 w 2496627"/>
              <a:gd name="connsiteY556" fmla="*/ 67248 h 112464"/>
              <a:gd name="connsiteX557" fmla="*/ 1894214 w 2496627"/>
              <a:gd name="connsiteY557" fmla="*/ 26323 h 112464"/>
              <a:gd name="connsiteX558" fmla="*/ 1915157 w 2496627"/>
              <a:gd name="connsiteY558" fmla="*/ 47202 h 112464"/>
              <a:gd name="connsiteX559" fmla="*/ 1881149 w 2496627"/>
              <a:gd name="connsiteY559" fmla="*/ 88447 h 112464"/>
              <a:gd name="connsiteX560" fmla="*/ 1892229 w 2496627"/>
              <a:gd name="connsiteY560" fmla="*/ 36186 h 112464"/>
              <a:gd name="connsiteX561" fmla="*/ 1874424 w 2496627"/>
              <a:gd name="connsiteY561" fmla="*/ 68401 h 112464"/>
              <a:gd name="connsiteX562" fmla="*/ 1883583 w 2496627"/>
              <a:gd name="connsiteY562" fmla="*/ 78712 h 112464"/>
              <a:gd name="connsiteX563" fmla="*/ 1901259 w 2496627"/>
              <a:gd name="connsiteY563" fmla="*/ 46753 h 112464"/>
              <a:gd name="connsiteX564" fmla="*/ 1892229 w 2496627"/>
              <a:gd name="connsiteY564" fmla="*/ 36186 h 112464"/>
              <a:gd name="connsiteX565" fmla="*/ 1978947 w 2496627"/>
              <a:gd name="connsiteY565" fmla="*/ 44640 h 112464"/>
              <a:gd name="connsiteX566" fmla="*/ 1969916 w 2496627"/>
              <a:gd name="connsiteY566" fmla="*/ 87038 h 112464"/>
              <a:gd name="connsiteX567" fmla="*/ 1957171 w 2496627"/>
              <a:gd name="connsiteY567" fmla="*/ 87038 h 112464"/>
              <a:gd name="connsiteX568" fmla="*/ 1965497 w 2496627"/>
              <a:gd name="connsiteY568" fmla="*/ 47778 h 112464"/>
              <a:gd name="connsiteX569" fmla="*/ 1966330 w 2496627"/>
              <a:gd name="connsiteY569" fmla="*/ 42014 h 112464"/>
              <a:gd name="connsiteX570" fmla="*/ 1961654 w 2496627"/>
              <a:gd name="connsiteY570" fmla="*/ 37339 h 112464"/>
              <a:gd name="connsiteX571" fmla="*/ 1945387 w 2496627"/>
              <a:gd name="connsiteY571" fmla="*/ 48355 h 112464"/>
              <a:gd name="connsiteX572" fmla="*/ 1937189 w 2496627"/>
              <a:gd name="connsiteY572" fmla="*/ 87038 h 112464"/>
              <a:gd name="connsiteX573" fmla="*/ 1924508 w 2496627"/>
              <a:gd name="connsiteY573" fmla="*/ 87038 h 112464"/>
              <a:gd name="connsiteX574" fmla="*/ 1933154 w 2496627"/>
              <a:gd name="connsiteY574" fmla="*/ 46049 h 112464"/>
              <a:gd name="connsiteX575" fmla="*/ 1934307 w 2496627"/>
              <a:gd name="connsiteY575" fmla="*/ 37018 h 112464"/>
              <a:gd name="connsiteX576" fmla="*/ 1933346 w 2496627"/>
              <a:gd name="connsiteY576" fmla="*/ 30806 h 112464"/>
              <a:gd name="connsiteX577" fmla="*/ 1945323 w 2496627"/>
              <a:gd name="connsiteY577" fmla="*/ 25874 h 112464"/>
              <a:gd name="connsiteX578" fmla="*/ 1946732 w 2496627"/>
              <a:gd name="connsiteY578" fmla="*/ 33240 h 112464"/>
              <a:gd name="connsiteX579" fmla="*/ 1946411 w 2496627"/>
              <a:gd name="connsiteY579" fmla="*/ 37018 h 112464"/>
              <a:gd name="connsiteX580" fmla="*/ 1967739 w 2496627"/>
              <a:gd name="connsiteY580" fmla="*/ 26451 h 112464"/>
              <a:gd name="connsiteX581" fmla="*/ 1979587 w 2496627"/>
              <a:gd name="connsiteY581" fmla="*/ 38171 h 112464"/>
              <a:gd name="connsiteX582" fmla="*/ 1979011 w 2496627"/>
              <a:gd name="connsiteY582" fmla="*/ 44640 h 112464"/>
              <a:gd name="connsiteX583" fmla="*/ 2045490 w 2496627"/>
              <a:gd name="connsiteY583" fmla="*/ 40733 h 112464"/>
              <a:gd name="connsiteX584" fmla="*/ 2039278 w 2496627"/>
              <a:gd name="connsiteY584" fmla="*/ 69682 h 112464"/>
              <a:gd name="connsiteX585" fmla="*/ 2035435 w 2496627"/>
              <a:gd name="connsiteY585" fmla="*/ 89856 h 112464"/>
              <a:gd name="connsiteX586" fmla="*/ 2004245 w 2496627"/>
              <a:gd name="connsiteY586" fmla="*/ 111888 h 112464"/>
              <a:gd name="connsiteX587" fmla="*/ 1983494 w 2496627"/>
              <a:gd name="connsiteY587" fmla="*/ 106636 h 112464"/>
              <a:gd name="connsiteX588" fmla="*/ 1987977 w 2496627"/>
              <a:gd name="connsiteY588" fmla="*/ 97478 h 112464"/>
              <a:gd name="connsiteX589" fmla="*/ 2005333 w 2496627"/>
              <a:gd name="connsiteY589" fmla="*/ 101961 h 112464"/>
              <a:gd name="connsiteX590" fmla="*/ 2022562 w 2496627"/>
              <a:gd name="connsiteY590" fmla="*/ 89920 h 112464"/>
              <a:gd name="connsiteX591" fmla="*/ 2024675 w 2496627"/>
              <a:gd name="connsiteY591" fmla="*/ 81274 h 112464"/>
              <a:gd name="connsiteX592" fmla="*/ 2008408 w 2496627"/>
              <a:gd name="connsiteY592" fmla="*/ 88447 h 112464"/>
              <a:gd name="connsiteX593" fmla="*/ 1990923 w 2496627"/>
              <a:gd name="connsiteY593" fmla="*/ 68273 h 112464"/>
              <a:gd name="connsiteX594" fmla="*/ 2004180 w 2496627"/>
              <a:gd name="connsiteY594" fmla="*/ 34969 h 112464"/>
              <a:gd name="connsiteX595" fmla="*/ 2026340 w 2496627"/>
              <a:gd name="connsiteY595" fmla="*/ 26323 h 112464"/>
              <a:gd name="connsiteX596" fmla="*/ 2048244 w 2496627"/>
              <a:gd name="connsiteY596" fmla="*/ 30870 h 112464"/>
              <a:gd name="connsiteX597" fmla="*/ 2045554 w 2496627"/>
              <a:gd name="connsiteY597" fmla="*/ 40861 h 112464"/>
              <a:gd name="connsiteX598" fmla="*/ 2025252 w 2496627"/>
              <a:gd name="connsiteY598" fmla="*/ 36762 h 112464"/>
              <a:gd name="connsiteX599" fmla="*/ 2013083 w 2496627"/>
              <a:gd name="connsiteY599" fmla="*/ 42270 h 112464"/>
              <a:gd name="connsiteX600" fmla="*/ 2004501 w 2496627"/>
              <a:gd name="connsiteY600" fmla="*/ 67824 h 112464"/>
              <a:gd name="connsiteX601" fmla="*/ 2012250 w 2496627"/>
              <a:gd name="connsiteY601" fmla="*/ 78136 h 112464"/>
              <a:gd name="connsiteX602" fmla="*/ 2026917 w 2496627"/>
              <a:gd name="connsiteY602" fmla="*/ 67568 h 112464"/>
              <a:gd name="connsiteX603" fmla="*/ 2033257 w 2496627"/>
              <a:gd name="connsiteY603" fmla="*/ 38363 h 112464"/>
              <a:gd name="connsiteX604" fmla="*/ 2025316 w 2496627"/>
              <a:gd name="connsiteY604" fmla="*/ 36698 h 112464"/>
              <a:gd name="connsiteX605" fmla="*/ 2110432 w 2496627"/>
              <a:gd name="connsiteY605" fmla="*/ 5444 h 112464"/>
              <a:gd name="connsiteX606" fmla="*/ 2108895 w 2496627"/>
              <a:gd name="connsiteY606" fmla="*/ 19854 h 112464"/>
              <a:gd name="connsiteX607" fmla="*/ 2098712 w 2496627"/>
              <a:gd name="connsiteY607" fmla="*/ 67632 h 112464"/>
              <a:gd name="connsiteX608" fmla="*/ 2097303 w 2496627"/>
              <a:gd name="connsiteY608" fmla="*/ 75958 h 112464"/>
              <a:gd name="connsiteX609" fmla="*/ 2100121 w 2496627"/>
              <a:gd name="connsiteY609" fmla="*/ 79097 h 112464"/>
              <a:gd name="connsiteX610" fmla="*/ 2102106 w 2496627"/>
              <a:gd name="connsiteY610" fmla="*/ 78840 h 112464"/>
              <a:gd name="connsiteX611" fmla="*/ 2102811 w 2496627"/>
              <a:gd name="connsiteY611" fmla="*/ 86718 h 112464"/>
              <a:gd name="connsiteX612" fmla="*/ 2094165 w 2496627"/>
              <a:gd name="connsiteY612" fmla="*/ 88255 h 112464"/>
              <a:gd name="connsiteX613" fmla="*/ 2083853 w 2496627"/>
              <a:gd name="connsiteY613" fmla="*/ 79097 h 112464"/>
              <a:gd name="connsiteX614" fmla="*/ 2085006 w 2496627"/>
              <a:gd name="connsiteY614" fmla="*/ 70771 h 112464"/>
              <a:gd name="connsiteX615" fmla="*/ 2095446 w 2496627"/>
              <a:gd name="connsiteY615" fmla="*/ 21904 h 112464"/>
              <a:gd name="connsiteX616" fmla="*/ 2097111 w 2496627"/>
              <a:gd name="connsiteY616" fmla="*/ 9607 h 112464"/>
              <a:gd name="connsiteX617" fmla="*/ 2096406 w 2496627"/>
              <a:gd name="connsiteY617" fmla="*/ 4483 h 112464"/>
              <a:gd name="connsiteX618" fmla="*/ 2109984 w 2496627"/>
              <a:gd name="connsiteY618" fmla="*/ 0 h 112464"/>
              <a:gd name="connsiteX619" fmla="*/ 2110432 w 2496627"/>
              <a:gd name="connsiteY619" fmla="*/ 5380 h 112464"/>
              <a:gd name="connsiteX620" fmla="*/ 2162950 w 2496627"/>
              <a:gd name="connsiteY620" fmla="*/ 54439 h 112464"/>
              <a:gd name="connsiteX621" fmla="*/ 2137780 w 2496627"/>
              <a:gd name="connsiteY621" fmla="*/ 61932 h 112464"/>
              <a:gd name="connsiteX622" fmla="*/ 2130607 w 2496627"/>
              <a:gd name="connsiteY622" fmla="*/ 61484 h 112464"/>
              <a:gd name="connsiteX623" fmla="*/ 2129902 w 2496627"/>
              <a:gd name="connsiteY623" fmla="*/ 67696 h 112464"/>
              <a:gd name="connsiteX624" fmla="*/ 2140662 w 2496627"/>
              <a:gd name="connsiteY624" fmla="*/ 78584 h 112464"/>
              <a:gd name="connsiteX625" fmla="*/ 2157442 w 2496627"/>
              <a:gd name="connsiteY625" fmla="*/ 72116 h 112464"/>
              <a:gd name="connsiteX626" fmla="*/ 2161413 w 2496627"/>
              <a:gd name="connsiteY626" fmla="*/ 80057 h 112464"/>
              <a:gd name="connsiteX627" fmla="*/ 2137267 w 2496627"/>
              <a:gd name="connsiteY627" fmla="*/ 88511 h 112464"/>
              <a:gd name="connsiteX628" fmla="*/ 2116197 w 2496627"/>
              <a:gd name="connsiteY628" fmla="*/ 66864 h 112464"/>
              <a:gd name="connsiteX629" fmla="*/ 2129454 w 2496627"/>
              <a:gd name="connsiteY629" fmla="*/ 34393 h 112464"/>
              <a:gd name="connsiteX630" fmla="*/ 2149500 w 2496627"/>
              <a:gd name="connsiteY630" fmla="*/ 26323 h 112464"/>
              <a:gd name="connsiteX631" fmla="*/ 2168266 w 2496627"/>
              <a:gd name="connsiteY631" fmla="*/ 42142 h 112464"/>
              <a:gd name="connsiteX632" fmla="*/ 2163014 w 2496627"/>
              <a:gd name="connsiteY632" fmla="*/ 54439 h 112464"/>
              <a:gd name="connsiteX633" fmla="*/ 2147835 w 2496627"/>
              <a:gd name="connsiteY633" fmla="*/ 35930 h 112464"/>
              <a:gd name="connsiteX634" fmla="*/ 2132720 w 2496627"/>
              <a:gd name="connsiteY634" fmla="*/ 52325 h 112464"/>
              <a:gd name="connsiteX635" fmla="*/ 2137844 w 2496627"/>
              <a:gd name="connsiteY635" fmla="*/ 52646 h 112464"/>
              <a:gd name="connsiteX636" fmla="*/ 2152702 w 2496627"/>
              <a:gd name="connsiteY636" fmla="*/ 48803 h 112464"/>
              <a:gd name="connsiteX637" fmla="*/ 2155136 w 2496627"/>
              <a:gd name="connsiteY637" fmla="*/ 42975 h 112464"/>
              <a:gd name="connsiteX638" fmla="*/ 2147771 w 2496627"/>
              <a:gd name="connsiteY638" fmla="*/ 35930 h 112464"/>
              <a:gd name="connsiteX639" fmla="*/ 2226739 w 2496627"/>
              <a:gd name="connsiteY639" fmla="*/ 44384 h 112464"/>
              <a:gd name="connsiteX640" fmla="*/ 2221936 w 2496627"/>
              <a:gd name="connsiteY640" fmla="*/ 67824 h 112464"/>
              <a:gd name="connsiteX641" fmla="*/ 2221103 w 2496627"/>
              <a:gd name="connsiteY641" fmla="*/ 73909 h 112464"/>
              <a:gd name="connsiteX642" fmla="*/ 2224049 w 2496627"/>
              <a:gd name="connsiteY642" fmla="*/ 81146 h 112464"/>
              <a:gd name="connsiteX643" fmla="*/ 2213482 w 2496627"/>
              <a:gd name="connsiteY643" fmla="*/ 89024 h 112464"/>
              <a:gd name="connsiteX644" fmla="*/ 2208999 w 2496627"/>
              <a:gd name="connsiteY644" fmla="*/ 79289 h 112464"/>
              <a:gd name="connsiteX645" fmla="*/ 2191194 w 2496627"/>
              <a:gd name="connsiteY645" fmla="*/ 88447 h 112464"/>
              <a:gd name="connsiteX646" fmla="*/ 2175759 w 2496627"/>
              <a:gd name="connsiteY646" fmla="*/ 69554 h 112464"/>
              <a:gd name="connsiteX647" fmla="*/ 2188312 w 2496627"/>
              <a:gd name="connsiteY647" fmla="*/ 35930 h 112464"/>
              <a:gd name="connsiteX648" fmla="*/ 2211881 w 2496627"/>
              <a:gd name="connsiteY648" fmla="*/ 26323 h 112464"/>
              <a:gd name="connsiteX649" fmla="*/ 2230262 w 2496627"/>
              <a:gd name="connsiteY649" fmla="*/ 30806 h 112464"/>
              <a:gd name="connsiteX650" fmla="*/ 2226739 w 2496627"/>
              <a:gd name="connsiteY650" fmla="*/ 44384 h 112464"/>
              <a:gd name="connsiteX651" fmla="*/ 2210280 w 2496627"/>
              <a:gd name="connsiteY651" fmla="*/ 36506 h 112464"/>
              <a:gd name="connsiteX652" fmla="*/ 2196702 w 2496627"/>
              <a:gd name="connsiteY652" fmla="*/ 43039 h 112464"/>
              <a:gd name="connsiteX653" fmla="*/ 2188952 w 2496627"/>
              <a:gd name="connsiteY653" fmla="*/ 69169 h 112464"/>
              <a:gd name="connsiteX654" fmla="*/ 2195421 w 2496627"/>
              <a:gd name="connsiteY654" fmla="*/ 78072 h 112464"/>
              <a:gd name="connsiteX655" fmla="*/ 2209511 w 2496627"/>
              <a:gd name="connsiteY655" fmla="*/ 66736 h 112464"/>
              <a:gd name="connsiteX656" fmla="*/ 2215852 w 2496627"/>
              <a:gd name="connsiteY656" fmla="*/ 37659 h 112464"/>
              <a:gd name="connsiteX657" fmla="*/ 2210343 w 2496627"/>
              <a:gd name="connsiteY657" fmla="*/ 36506 h 112464"/>
              <a:gd name="connsiteX658" fmla="*/ 2276311 w 2496627"/>
              <a:gd name="connsiteY658" fmla="*/ 39452 h 112464"/>
              <a:gd name="connsiteX659" fmla="*/ 2272212 w 2496627"/>
              <a:gd name="connsiteY659" fmla="*/ 38492 h 112464"/>
              <a:gd name="connsiteX660" fmla="*/ 2258378 w 2496627"/>
              <a:gd name="connsiteY660" fmla="*/ 48931 h 112464"/>
              <a:gd name="connsiteX661" fmla="*/ 2250308 w 2496627"/>
              <a:gd name="connsiteY661" fmla="*/ 87038 h 112464"/>
              <a:gd name="connsiteX662" fmla="*/ 2237563 w 2496627"/>
              <a:gd name="connsiteY662" fmla="*/ 87038 h 112464"/>
              <a:gd name="connsiteX663" fmla="*/ 2246017 w 2496627"/>
              <a:gd name="connsiteY663" fmla="*/ 47458 h 112464"/>
              <a:gd name="connsiteX664" fmla="*/ 2247298 w 2496627"/>
              <a:gd name="connsiteY664" fmla="*/ 37147 h 112464"/>
              <a:gd name="connsiteX665" fmla="*/ 2246465 w 2496627"/>
              <a:gd name="connsiteY665" fmla="*/ 30806 h 112464"/>
              <a:gd name="connsiteX666" fmla="*/ 2258442 w 2496627"/>
              <a:gd name="connsiteY666" fmla="*/ 25874 h 112464"/>
              <a:gd name="connsiteX667" fmla="*/ 2259723 w 2496627"/>
              <a:gd name="connsiteY667" fmla="*/ 33240 h 112464"/>
              <a:gd name="connsiteX668" fmla="*/ 2259402 w 2496627"/>
              <a:gd name="connsiteY668" fmla="*/ 37467 h 112464"/>
              <a:gd name="connsiteX669" fmla="*/ 2277079 w 2496627"/>
              <a:gd name="connsiteY669" fmla="*/ 26323 h 112464"/>
              <a:gd name="connsiteX670" fmla="*/ 2282011 w 2496627"/>
              <a:gd name="connsiteY670" fmla="*/ 27283 h 112464"/>
              <a:gd name="connsiteX671" fmla="*/ 2276375 w 2496627"/>
              <a:gd name="connsiteY671" fmla="*/ 39452 h 112464"/>
              <a:gd name="connsiteX672" fmla="*/ 2334080 w 2496627"/>
              <a:gd name="connsiteY672" fmla="*/ 44640 h 112464"/>
              <a:gd name="connsiteX673" fmla="*/ 2325049 w 2496627"/>
              <a:gd name="connsiteY673" fmla="*/ 87038 h 112464"/>
              <a:gd name="connsiteX674" fmla="*/ 2312304 w 2496627"/>
              <a:gd name="connsiteY674" fmla="*/ 87038 h 112464"/>
              <a:gd name="connsiteX675" fmla="*/ 2320630 w 2496627"/>
              <a:gd name="connsiteY675" fmla="*/ 47778 h 112464"/>
              <a:gd name="connsiteX676" fmla="*/ 2321463 w 2496627"/>
              <a:gd name="connsiteY676" fmla="*/ 42014 h 112464"/>
              <a:gd name="connsiteX677" fmla="*/ 2316788 w 2496627"/>
              <a:gd name="connsiteY677" fmla="*/ 37339 h 112464"/>
              <a:gd name="connsiteX678" fmla="*/ 2300520 w 2496627"/>
              <a:gd name="connsiteY678" fmla="*/ 48355 h 112464"/>
              <a:gd name="connsiteX679" fmla="*/ 2292322 w 2496627"/>
              <a:gd name="connsiteY679" fmla="*/ 87038 h 112464"/>
              <a:gd name="connsiteX680" fmla="*/ 2279641 w 2496627"/>
              <a:gd name="connsiteY680" fmla="*/ 87038 h 112464"/>
              <a:gd name="connsiteX681" fmla="*/ 2288287 w 2496627"/>
              <a:gd name="connsiteY681" fmla="*/ 46049 h 112464"/>
              <a:gd name="connsiteX682" fmla="*/ 2289440 w 2496627"/>
              <a:gd name="connsiteY682" fmla="*/ 37018 h 112464"/>
              <a:gd name="connsiteX683" fmla="*/ 2288479 w 2496627"/>
              <a:gd name="connsiteY683" fmla="*/ 30806 h 112464"/>
              <a:gd name="connsiteX684" fmla="*/ 2300456 w 2496627"/>
              <a:gd name="connsiteY684" fmla="*/ 25874 h 112464"/>
              <a:gd name="connsiteX685" fmla="*/ 2301865 w 2496627"/>
              <a:gd name="connsiteY685" fmla="*/ 33240 h 112464"/>
              <a:gd name="connsiteX686" fmla="*/ 2301545 w 2496627"/>
              <a:gd name="connsiteY686" fmla="*/ 37018 h 112464"/>
              <a:gd name="connsiteX687" fmla="*/ 2322872 w 2496627"/>
              <a:gd name="connsiteY687" fmla="*/ 26451 h 112464"/>
              <a:gd name="connsiteX688" fmla="*/ 2334720 w 2496627"/>
              <a:gd name="connsiteY688" fmla="*/ 38171 h 112464"/>
              <a:gd name="connsiteX689" fmla="*/ 2334144 w 2496627"/>
              <a:gd name="connsiteY689" fmla="*/ 44640 h 112464"/>
              <a:gd name="connsiteX690" fmla="*/ 2392810 w 2496627"/>
              <a:gd name="connsiteY690" fmla="*/ 54439 h 112464"/>
              <a:gd name="connsiteX691" fmla="*/ 2367640 w 2496627"/>
              <a:gd name="connsiteY691" fmla="*/ 61932 h 112464"/>
              <a:gd name="connsiteX692" fmla="*/ 2360467 w 2496627"/>
              <a:gd name="connsiteY692" fmla="*/ 61484 h 112464"/>
              <a:gd name="connsiteX693" fmla="*/ 2359762 w 2496627"/>
              <a:gd name="connsiteY693" fmla="*/ 67696 h 112464"/>
              <a:gd name="connsiteX694" fmla="*/ 2370522 w 2496627"/>
              <a:gd name="connsiteY694" fmla="*/ 78584 h 112464"/>
              <a:gd name="connsiteX695" fmla="*/ 2387302 w 2496627"/>
              <a:gd name="connsiteY695" fmla="*/ 72116 h 112464"/>
              <a:gd name="connsiteX696" fmla="*/ 2391272 w 2496627"/>
              <a:gd name="connsiteY696" fmla="*/ 80057 h 112464"/>
              <a:gd name="connsiteX697" fmla="*/ 2367127 w 2496627"/>
              <a:gd name="connsiteY697" fmla="*/ 88511 h 112464"/>
              <a:gd name="connsiteX698" fmla="*/ 2346056 w 2496627"/>
              <a:gd name="connsiteY698" fmla="*/ 66864 h 112464"/>
              <a:gd name="connsiteX699" fmla="*/ 2359314 w 2496627"/>
              <a:gd name="connsiteY699" fmla="*/ 34393 h 112464"/>
              <a:gd name="connsiteX700" fmla="*/ 2379360 w 2496627"/>
              <a:gd name="connsiteY700" fmla="*/ 26323 h 112464"/>
              <a:gd name="connsiteX701" fmla="*/ 2398125 w 2496627"/>
              <a:gd name="connsiteY701" fmla="*/ 42142 h 112464"/>
              <a:gd name="connsiteX702" fmla="*/ 2392874 w 2496627"/>
              <a:gd name="connsiteY702" fmla="*/ 54439 h 112464"/>
              <a:gd name="connsiteX703" fmla="*/ 2377695 w 2496627"/>
              <a:gd name="connsiteY703" fmla="*/ 35930 h 112464"/>
              <a:gd name="connsiteX704" fmla="*/ 2362580 w 2496627"/>
              <a:gd name="connsiteY704" fmla="*/ 52325 h 112464"/>
              <a:gd name="connsiteX705" fmla="*/ 2367704 w 2496627"/>
              <a:gd name="connsiteY705" fmla="*/ 52646 h 112464"/>
              <a:gd name="connsiteX706" fmla="*/ 2382562 w 2496627"/>
              <a:gd name="connsiteY706" fmla="*/ 48803 h 112464"/>
              <a:gd name="connsiteX707" fmla="*/ 2384996 w 2496627"/>
              <a:gd name="connsiteY707" fmla="*/ 42975 h 112464"/>
              <a:gd name="connsiteX708" fmla="*/ 2377631 w 2496627"/>
              <a:gd name="connsiteY708" fmla="*/ 35930 h 112464"/>
              <a:gd name="connsiteX709" fmla="*/ 2443085 w 2496627"/>
              <a:gd name="connsiteY709" fmla="*/ 39452 h 112464"/>
              <a:gd name="connsiteX710" fmla="*/ 2438987 w 2496627"/>
              <a:gd name="connsiteY710" fmla="*/ 38492 h 112464"/>
              <a:gd name="connsiteX711" fmla="*/ 2425153 w 2496627"/>
              <a:gd name="connsiteY711" fmla="*/ 48931 h 112464"/>
              <a:gd name="connsiteX712" fmla="*/ 2417083 w 2496627"/>
              <a:gd name="connsiteY712" fmla="*/ 87038 h 112464"/>
              <a:gd name="connsiteX713" fmla="*/ 2404338 w 2496627"/>
              <a:gd name="connsiteY713" fmla="*/ 87038 h 112464"/>
              <a:gd name="connsiteX714" fmla="*/ 2412792 w 2496627"/>
              <a:gd name="connsiteY714" fmla="*/ 47458 h 112464"/>
              <a:gd name="connsiteX715" fmla="*/ 2414073 w 2496627"/>
              <a:gd name="connsiteY715" fmla="*/ 37147 h 112464"/>
              <a:gd name="connsiteX716" fmla="*/ 2413240 w 2496627"/>
              <a:gd name="connsiteY716" fmla="*/ 30806 h 112464"/>
              <a:gd name="connsiteX717" fmla="*/ 2425217 w 2496627"/>
              <a:gd name="connsiteY717" fmla="*/ 25874 h 112464"/>
              <a:gd name="connsiteX718" fmla="*/ 2426498 w 2496627"/>
              <a:gd name="connsiteY718" fmla="*/ 33240 h 112464"/>
              <a:gd name="connsiteX719" fmla="*/ 2426177 w 2496627"/>
              <a:gd name="connsiteY719" fmla="*/ 37467 h 112464"/>
              <a:gd name="connsiteX720" fmla="*/ 2443854 w 2496627"/>
              <a:gd name="connsiteY720" fmla="*/ 26323 h 112464"/>
              <a:gd name="connsiteX721" fmla="*/ 2448786 w 2496627"/>
              <a:gd name="connsiteY721" fmla="*/ 27283 h 112464"/>
              <a:gd name="connsiteX722" fmla="*/ 2443149 w 2496627"/>
              <a:gd name="connsiteY722" fmla="*/ 39452 h 112464"/>
              <a:gd name="connsiteX723" fmla="*/ 2491504 w 2496627"/>
              <a:gd name="connsiteY723" fmla="*/ 39772 h 112464"/>
              <a:gd name="connsiteX724" fmla="*/ 2477350 w 2496627"/>
              <a:gd name="connsiteY724" fmla="*/ 35673 h 112464"/>
              <a:gd name="connsiteX725" fmla="*/ 2466590 w 2496627"/>
              <a:gd name="connsiteY725" fmla="*/ 42911 h 112464"/>
              <a:gd name="connsiteX726" fmla="*/ 2472931 w 2496627"/>
              <a:gd name="connsiteY726" fmla="*/ 49828 h 112464"/>
              <a:gd name="connsiteX727" fmla="*/ 2479976 w 2496627"/>
              <a:gd name="connsiteY727" fmla="*/ 52518 h 112464"/>
              <a:gd name="connsiteX728" fmla="*/ 2492016 w 2496627"/>
              <a:gd name="connsiteY728" fmla="*/ 66608 h 112464"/>
              <a:gd name="connsiteX729" fmla="*/ 2464605 w 2496627"/>
              <a:gd name="connsiteY729" fmla="*/ 88767 h 112464"/>
              <a:gd name="connsiteX730" fmla="*/ 2442701 w 2496627"/>
              <a:gd name="connsiteY730" fmla="*/ 82555 h 112464"/>
              <a:gd name="connsiteX731" fmla="*/ 2447825 w 2496627"/>
              <a:gd name="connsiteY731" fmla="*/ 73076 h 112464"/>
              <a:gd name="connsiteX732" fmla="*/ 2466334 w 2496627"/>
              <a:gd name="connsiteY732" fmla="*/ 78904 h 112464"/>
              <a:gd name="connsiteX733" fmla="*/ 2477670 w 2496627"/>
              <a:gd name="connsiteY733" fmla="*/ 70322 h 112464"/>
              <a:gd name="connsiteX734" fmla="*/ 2470177 w 2496627"/>
              <a:gd name="connsiteY734" fmla="*/ 62573 h 112464"/>
              <a:gd name="connsiteX735" fmla="*/ 2463388 w 2496627"/>
              <a:gd name="connsiteY735" fmla="*/ 60011 h 112464"/>
              <a:gd name="connsiteX736" fmla="*/ 2452244 w 2496627"/>
              <a:gd name="connsiteY736" fmla="*/ 45857 h 112464"/>
              <a:gd name="connsiteX737" fmla="*/ 2478118 w 2496627"/>
              <a:gd name="connsiteY737" fmla="*/ 25682 h 112464"/>
              <a:gd name="connsiteX738" fmla="*/ 2496628 w 2496627"/>
              <a:gd name="connsiteY738" fmla="*/ 30742 h 112464"/>
              <a:gd name="connsiteX739" fmla="*/ 2491504 w 2496627"/>
              <a:gd name="connsiteY739" fmla="*/ 39772 h 11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Lst>
            <a:rect l="l" t="t" r="r" b="b"/>
            <a:pathLst>
              <a:path w="2496627" h="112464">
                <a:moveTo>
                  <a:pt x="55271" y="87038"/>
                </a:moveTo>
                <a:lnTo>
                  <a:pt x="41309" y="87038"/>
                </a:lnTo>
                <a:lnTo>
                  <a:pt x="30550" y="48034"/>
                </a:lnTo>
                <a:cubicBezTo>
                  <a:pt x="27860" y="38043"/>
                  <a:pt x="25426" y="27283"/>
                  <a:pt x="25170" y="24337"/>
                </a:cubicBezTo>
                <a:cubicBezTo>
                  <a:pt x="24722" y="28116"/>
                  <a:pt x="22928" y="38748"/>
                  <a:pt x="21327" y="47074"/>
                </a:cubicBezTo>
                <a:lnTo>
                  <a:pt x="13386" y="87038"/>
                </a:lnTo>
                <a:lnTo>
                  <a:pt x="0" y="87038"/>
                </a:lnTo>
                <a:lnTo>
                  <a:pt x="17356" y="6084"/>
                </a:lnTo>
                <a:lnTo>
                  <a:pt x="32215" y="6084"/>
                </a:lnTo>
                <a:lnTo>
                  <a:pt x="44063" y="46882"/>
                </a:lnTo>
                <a:cubicBezTo>
                  <a:pt x="46497" y="55207"/>
                  <a:pt x="47842" y="64110"/>
                  <a:pt x="48162" y="67376"/>
                </a:cubicBezTo>
                <a:cubicBezTo>
                  <a:pt x="48483" y="63854"/>
                  <a:pt x="50276" y="52005"/>
                  <a:pt x="51941" y="43935"/>
                </a:cubicBezTo>
                <a:lnTo>
                  <a:pt x="59562" y="6084"/>
                </a:lnTo>
                <a:lnTo>
                  <a:pt x="72564" y="6084"/>
                </a:lnTo>
                <a:lnTo>
                  <a:pt x="55335" y="87038"/>
                </a:lnTo>
                <a:close/>
                <a:moveTo>
                  <a:pt x="123736" y="70386"/>
                </a:moveTo>
                <a:cubicBezTo>
                  <a:pt x="123288" y="72628"/>
                  <a:pt x="123032" y="74485"/>
                  <a:pt x="123032" y="76214"/>
                </a:cubicBezTo>
                <a:cubicBezTo>
                  <a:pt x="123032" y="79161"/>
                  <a:pt x="123736" y="81466"/>
                  <a:pt x="125145" y="83580"/>
                </a:cubicBezTo>
                <a:lnTo>
                  <a:pt x="114386" y="89216"/>
                </a:lnTo>
                <a:cubicBezTo>
                  <a:pt x="112272" y="86782"/>
                  <a:pt x="110863" y="83580"/>
                  <a:pt x="110863" y="79481"/>
                </a:cubicBezTo>
                <a:lnTo>
                  <a:pt x="110863" y="79032"/>
                </a:lnTo>
                <a:cubicBezTo>
                  <a:pt x="105227" y="85117"/>
                  <a:pt x="98566" y="88767"/>
                  <a:pt x="91393" y="88767"/>
                </a:cubicBezTo>
                <a:cubicBezTo>
                  <a:pt x="82811" y="88767"/>
                  <a:pt x="77815" y="84668"/>
                  <a:pt x="77815" y="76727"/>
                </a:cubicBezTo>
                <a:cubicBezTo>
                  <a:pt x="77815" y="74293"/>
                  <a:pt x="78136" y="71091"/>
                  <a:pt x="78840" y="67696"/>
                </a:cubicBezTo>
                <a:lnTo>
                  <a:pt x="87038" y="28821"/>
                </a:lnTo>
                <a:lnTo>
                  <a:pt x="100295" y="26387"/>
                </a:lnTo>
                <a:lnTo>
                  <a:pt x="92098" y="65263"/>
                </a:lnTo>
                <a:cubicBezTo>
                  <a:pt x="91393" y="68337"/>
                  <a:pt x="90945" y="71347"/>
                  <a:pt x="90945" y="73140"/>
                </a:cubicBezTo>
                <a:cubicBezTo>
                  <a:pt x="90945" y="76791"/>
                  <a:pt x="92674" y="78776"/>
                  <a:pt x="95620" y="78776"/>
                </a:cubicBezTo>
                <a:cubicBezTo>
                  <a:pt x="100744" y="78776"/>
                  <a:pt x="107917" y="73717"/>
                  <a:pt x="111888" y="67184"/>
                </a:cubicBezTo>
                <a:lnTo>
                  <a:pt x="120086" y="29077"/>
                </a:lnTo>
                <a:lnTo>
                  <a:pt x="133087" y="26643"/>
                </a:lnTo>
                <a:lnTo>
                  <a:pt x="123736" y="70450"/>
                </a:lnTo>
                <a:close/>
                <a:moveTo>
                  <a:pt x="179072" y="39452"/>
                </a:moveTo>
                <a:cubicBezTo>
                  <a:pt x="177919" y="38748"/>
                  <a:pt x="176702" y="38492"/>
                  <a:pt x="174973" y="38492"/>
                </a:cubicBezTo>
                <a:cubicBezTo>
                  <a:pt x="170874" y="38492"/>
                  <a:pt x="166327" y="41630"/>
                  <a:pt x="161139" y="48931"/>
                </a:cubicBezTo>
                <a:lnTo>
                  <a:pt x="153069" y="87038"/>
                </a:lnTo>
                <a:lnTo>
                  <a:pt x="140324" y="87038"/>
                </a:lnTo>
                <a:lnTo>
                  <a:pt x="148778" y="47458"/>
                </a:lnTo>
                <a:cubicBezTo>
                  <a:pt x="149739" y="43103"/>
                  <a:pt x="150059" y="39836"/>
                  <a:pt x="150059" y="37147"/>
                </a:cubicBezTo>
                <a:cubicBezTo>
                  <a:pt x="150059" y="34713"/>
                  <a:pt x="149803" y="32663"/>
                  <a:pt x="149226" y="30806"/>
                </a:cubicBezTo>
                <a:lnTo>
                  <a:pt x="161203" y="25874"/>
                </a:lnTo>
                <a:cubicBezTo>
                  <a:pt x="162036" y="27860"/>
                  <a:pt x="162484" y="30550"/>
                  <a:pt x="162484" y="33240"/>
                </a:cubicBezTo>
                <a:cubicBezTo>
                  <a:pt x="162484" y="34649"/>
                  <a:pt x="162356" y="36058"/>
                  <a:pt x="162164" y="37467"/>
                </a:cubicBezTo>
                <a:cubicBezTo>
                  <a:pt x="167543" y="30678"/>
                  <a:pt x="174140" y="26323"/>
                  <a:pt x="179840" y="26323"/>
                </a:cubicBezTo>
                <a:cubicBezTo>
                  <a:pt x="181954" y="26323"/>
                  <a:pt x="182978" y="26579"/>
                  <a:pt x="184772" y="27283"/>
                </a:cubicBezTo>
                <a:lnTo>
                  <a:pt x="179136" y="39452"/>
                </a:lnTo>
                <a:close/>
                <a:moveTo>
                  <a:pt x="218780" y="36890"/>
                </a:moveTo>
                <a:lnTo>
                  <a:pt x="207444" y="36890"/>
                </a:lnTo>
                <a:lnTo>
                  <a:pt x="200783" y="68785"/>
                </a:lnTo>
                <a:cubicBezTo>
                  <a:pt x="200335" y="71027"/>
                  <a:pt x="200079" y="73012"/>
                  <a:pt x="200079" y="74549"/>
                </a:cubicBezTo>
                <a:cubicBezTo>
                  <a:pt x="200079" y="78328"/>
                  <a:pt x="201808" y="79481"/>
                  <a:pt x="205587" y="79481"/>
                </a:cubicBezTo>
                <a:cubicBezTo>
                  <a:pt x="207444" y="79481"/>
                  <a:pt x="209685" y="79161"/>
                  <a:pt x="211543" y="78328"/>
                </a:cubicBezTo>
                <a:lnTo>
                  <a:pt x="211543" y="86270"/>
                </a:lnTo>
                <a:cubicBezTo>
                  <a:pt x="207444" y="87935"/>
                  <a:pt x="203345" y="88703"/>
                  <a:pt x="199246" y="88703"/>
                </a:cubicBezTo>
                <a:cubicBezTo>
                  <a:pt x="191304" y="88703"/>
                  <a:pt x="186821" y="84733"/>
                  <a:pt x="186821" y="78712"/>
                </a:cubicBezTo>
                <a:cubicBezTo>
                  <a:pt x="186821" y="76599"/>
                  <a:pt x="187077" y="73589"/>
                  <a:pt x="187654" y="70642"/>
                </a:cubicBezTo>
                <a:lnTo>
                  <a:pt x="194827" y="36890"/>
                </a:lnTo>
                <a:lnTo>
                  <a:pt x="188166" y="36890"/>
                </a:lnTo>
                <a:lnTo>
                  <a:pt x="190023" y="27732"/>
                </a:lnTo>
                <a:lnTo>
                  <a:pt x="196684" y="27732"/>
                </a:lnTo>
                <a:cubicBezTo>
                  <a:pt x="197837" y="22352"/>
                  <a:pt x="199054" y="17741"/>
                  <a:pt x="200527" y="13322"/>
                </a:cubicBezTo>
                <a:lnTo>
                  <a:pt x="214233" y="10183"/>
                </a:lnTo>
                <a:cubicBezTo>
                  <a:pt x="212568" y="15243"/>
                  <a:pt x="210582" y="22160"/>
                  <a:pt x="209429" y="27732"/>
                </a:cubicBezTo>
                <a:lnTo>
                  <a:pt x="223583" y="27732"/>
                </a:lnTo>
                <a:lnTo>
                  <a:pt x="218780" y="36890"/>
                </a:lnTo>
                <a:close/>
                <a:moveTo>
                  <a:pt x="268736" y="70386"/>
                </a:moveTo>
                <a:cubicBezTo>
                  <a:pt x="268287" y="72628"/>
                  <a:pt x="268031" y="74485"/>
                  <a:pt x="268031" y="76214"/>
                </a:cubicBezTo>
                <a:cubicBezTo>
                  <a:pt x="268031" y="79161"/>
                  <a:pt x="268736" y="81466"/>
                  <a:pt x="270145" y="83580"/>
                </a:cubicBezTo>
                <a:lnTo>
                  <a:pt x="259385" y="89216"/>
                </a:lnTo>
                <a:cubicBezTo>
                  <a:pt x="257271" y="86782"/>
                  <a:pt x="255862" y="83580"/>
                  <a:pt x="255862" y="79481"/>
                </a:cubicBezTo>
                <a:lnTo>
                  <a:pt x="255862" y="79032"/>
                </a:lnTo>
                <a:cubicBezTo>
                  <a:pt x="250226" y="85117"/>
                  <a:pt x="243566" y="88767"/>
                  <a:pt x="236393" y="88767"/>
                </a:cubicBezTo>
                <a:cubicBezTo>
                  <a:pt x="227810" y="88767"/>
                  <a:pt x="222815" y="84668"/>
                  <a:pt x="222815" y="76727"/>
                </a:cubicBezTo>
                <a:cubicBezTo>
                  <a:pt x="222815" y="74293"/>
                  <a:pt x="223135" y="71091"/>
                  <a:pt x="223840" y="67696"/>
                </a:cubicBezTo>
                <a:lnTo>
                  <a:pt x="232037" y="28821"/>
                </a:lnTo>
                <a:lnTo>
                  <a:pt x="245295" y="26387"/>
                </a:lnTo>
                <a:lnTo>
                  <a:pt x="237097" y="65263"/>
                </a:lnTo>
                <a:cubicBezTo>
                  <a:pt x="236393" y="68337"/>
                  <a:pt x="235944" y="71347"/>
                  <a:pt x="235944" y="73140"/>
                </a:cubicBezTo>
                <a:cubicBezTo>
                  <a:pt x="235944" y="76791"/>
                  <a:pt x="237673" y="78776"/>
                  <a:pt x="240620" y="78776"/>
                </a:cubicBezTo>
                <a:cubicBezTo>
                  <a:pt x="245743" y="78776"/>
                  <a:pt x="252916" y="73717"/>
                  <a:pt x="256887" y="67184"/>
                </a:cubicBezTo>
                <a:lnTo>
                  <a:pt x="265085" y="29077"/>
                </a:lnTo>
                <a:lnTo>
                  <a:pt x="278086" y="26643"/>
                </a:lnTo>
                <a:lnTo>
                  <a:pt x="268736" y="70450"/>
                </a:lnTo>
                <a:close/>
                <a:moveTo>
                  <a:pt x="324007" y="39452"/>
                </a:moveTo>
                <a:cubicBezTo>
                  <a:pt x="322854" y="38748"/>
                  <a:pt x="321637" y="38492"/>
                  <a:pt x="319908" y="38492"/>
                </a:cubicBezTo>
                <a:cubicBezTo>
                  <a:pt x="315809" y="38492"/>
                  <a:pt x="311262" y="41630"/>
                  <a:pt x="306074" y="48931"/>
                </a:cubicBezTo>
                <a:lnTo>
                  <a:pt x="298004" y="87038"/>
                </a:lnTo>
                <a:lnTo>
                  <a:pt x="285259" y="87038"/>
                </a:lnTo>
                <a:lnTo>
                  <a:pt x="293713" y="47458"/>
                </a:lnTo>
                <a:cubicBezTo>
                  <a:pt x="294674" y="43103"/>
                  <a:pt x="294994" y="39836"/>
                  <a:pt x="294994" y="37147"/>
                </a:cubicBezTo>
                <a:cubicBezTo>
                  <a:pt x="294994" y="34713"/>
                  <a:pt x="294738" y="32663"/>
                  <a:pt x="294162" y="30806"/>
                </a:cubicBezTo>
                <a:lnTo>
                  <a:pt x="306138" y="25874"/>
                </a:lnTo>
                <a:cubicBezTo>
                  <a:pt x="306971" y="27860"/>
                  <a:pt x="307419" y="30550"/>
                  <a:pt x="307419" y="33240"/>
                </a:cubicBezTo>
                <a:cubicBezTo>
                  <a:pt x="307419" y="34649"/>
                  <a:pt x="307291" y="36058"/>
                  <a:pt x="307099" y="37467"/>
                </a:cubicBezTo>
                <a:cubicBezTo>
                  <a:pt x="312479" y="30678"/>
                  <a:pt x="319075" y="26323"/>
                  <a:pt x="324776" y="26323"/>
                </a:cubicBezTo>
                <a:cubicBezTo>
                  <a:pt x="326889" y="26323"/>
                  <a:pt x="327914" y="26579"/>
                  <a:pt x="329707" y="27283"/>
                </a:cubicBezTo>
                <a:lnTo>
                  <a:pt x="324071" y="39452"/>
                </a:lnTo>
                <a:close/>
                <a:moveTo>
                  <a:pt x="340915" y="87038"/>
                </a:moveTo>
                <a:lnTo>
                  <a:pt x="327786" y="87038"/>
                </a:lnTo>
                <a:lnTo>
                  <a:pt x="340210" y="28436"/>
                </a:lnTo>
                <a:lnTo>
                  <a:pt x="353660" y="26451"/>
                </a:lnTo>
                <a:lnTo>
                  <a:pt x="340915" y="87038"/>
                </a:lnTo>
                <a:close/>
                <a:moveTo>
                  <a:pt x="350650" y="19150"/>
                </a:moveTo>
                <a:cubicBezTo>
                  <a:pt x="345975" y="19150"/>
                  <a:pt x="342068" y="15307"/>
                  <a:pt x="342068" y="10568"/>
                </a:cubicBezTo>
                <a:cubicBezTo>
                  <a:pt x="342068" y="5828"/>
                  <a:pt x="345911" y="1921"/>
                  <a:pt x="350714" y="1921"/>
                </a:cubicBezTo>
                <a:cubicBezTo>
                  <a:pt x="355517" y="1921"/>
                  <a:pt x="359168" y="5764"/>
                  <a:pt x="359168" y="10504"/>
                </a:cubicBezTo>
                <a:cubicBezTo>
                  <a:pt x="359168" y="15243"/>
                  <a:pt x="355389" y="19150"/>
                  <a:pt x="350586" y="19150"/>
                </a:cubicBezTo>
                <a:close/>
                <a:moveTo>
                  <a:pt x="414952" y="44640"/>
                </a:moveTo>
                <a:lnTo>
                  <a:pt x="405921" y="87038"/>
                </a:lnTo>
                <a:lnTo>
                  <a:pt x="393176" y="87038"/>
                </a:lnTo>
                <a:lnTo>
                  <a:pt x="401502" y="47778"/>
                </a:lnTo>
                <a:cubicBezTo>
                  <a:pt x="402079" y="45216"/>
                  <a:pt x="402335" y="43295"/>
                  <a:pt x="402335" y="42014"/>
                </a:cubicBezTo>
                <a:cubicBezTo>
                  <a:pt x="402335" y="38620"/>
                  <a:pt x="400798" y="37339"/>
                  <a:pt x="397659" y="37339"/>
                </a:cubicBezTo>
                <a:cubicBezTo>
                  <a:pt x="393432" y="37339"/>
                  <a:pt x="387604" y="40285"/>
                  <a:pt x="381392" y="48355"/>
                </a:cubicBezTo>
                <a:lnTo>
                  <a:pt x="373194" y="87038"/>
                </a:lnTo>
                <a:lnTo>
                  <a:pt x="360513" y="87038"/>
                </a:lnTo>
                <a:lnTo>
                  <a:pt x="369159" y="46049"/>
                </a:lnTo>
                <a:cubicBezTo>
                  <a:pt x="369864" y="42398"/>
                  <a:pt x="370312" y="39516"/>
                  <a:pt x="370312" y="37018"/>
                </a:cubicBezTo>
                <a:cubicBezTo>
                  <a:pt x="370312" y="34777"/>
                  <a:pt x="369992" y="32791"/>
                  <a:pt x="369351" y="30806"/>
                </a:cubicBezTo>
                <a:lnTo>
                  <a:pt x="381328" y="25874"/>
                </a:lnTo>
                <a:cubicBezTo>
                  <a:pt x="382160" y="27732"/>
                  <a:pt x="382737" y="30422"/>
                  <a:pt x="382737" y="33240"/>
                </a:cubicBezTo>
                <a:cubicBezTo>
                  <a:pt x="382737" y="34393"/>
                  <a:pt x="382609" y="35673"/>
                  <a:pt x="382417" y="37018"/>
                </a:cubicBezTo>
                <a:cubicBezTo>
                  <a:pt x="388053" y="30230"/>
                  <a:pt x="395546" y="26451"/>
                  <a:pt x="403744" y="26451"/>
                </a:cubicBezTo>
                <a:cubicBezTo>
                  <a:pt x="411109" y="26451"/>
                  <a:pt x="415592" y="30998"/>
                  <a:pt x="415592" y="38171"/>
                </a:cubicBezTo>
                <a:cubicBezTo>
                  <a:pt x="415592" y="40157"/>
                  <a:pt x="415464" y="42654"/>
                  <a:pt x="415016" y="44640"/>
                </a:cubicBezTo>
                <a:close/>
                <a:moveTo>
                  <a:pt x="481559" y="40733"/>
                </a:moveTo>
                <a:lnTo>
                  <a:pt x="475347" y="69682"/>
                </a:lnTo>
                <a:cubicBezTo>
                  <a:pt x="473361" y="78712"/>
                  <a:pt x="472529" y="85373"/>
                  <a:pt x="471504" y="89856"/>
                </a:cubicBezTo>
                <a:cubicBezTo>
                  <a:pt x="467725" y="106508"/>
                  <a:pt x="455685" y="111888"/>
                  <a:pt x="440314" y="111888"/>
                </a:cubicBezTo>
                <a:cubicBezTo>
                  <a:pt x="432692" y="111888"/>
                  <a:pt x="425775" y="110159"/>
                  <a:pt x="419563" y="106636"/>
                </a:cubicBezTo>
                <a:lnTo>
                  <a:pt x="424046" y="97478"/>
                </a:lnTo>
                <a:cubicBezTo>
                  <a:pt x="429106" y="100552"/>
                  <a:pt x="434614" y="101961"/>
                  <a:pt x="441403" y="101961"/>
                </a:cubicBezTo>
                <a:cubicBezTo>
                  <a:pt x="451394" y="101961"/>
                  <a:pt x="456389" y="98182"/>
                  <a:pt x="458631" y="89920"/>
                </a:cubicBezTo>
                <a:cubicBezTo>
                  <a:pt x="458951" y="88639"/>
                  <a:pt x="460360" y="82299"/>
                  <a:pt x="460744" y="81274"/>
                </a:cubicBezTo>
                <a:cubicBezTo>
                  <a:pt x="456197" y="86334"/>
                  <a:pt x="450753" y="88447"/>
                  <a:pt x="444477" y="88447"/>
                </a:cubicBezTo>
                <a:cubicBezTo>
                  <a:pt x="432756" y="88447"/>
                  <a:pt x="426992" y="81658"/>
                  <a:pt x="426992" y="68273"/>
                </a:cubicBezTo>
                <a:cubicBezTo>
                  <a:pt x="426992" y="56104"/>
                  <a:pt x="432052" y="42398"/>
                  <a:pt x="440250" y="34969"/>
                </a:cubicBezTo>
                <a:cubicBezTo>
                  <a:pt x="446206" y="29589"/>
                  <a:pt x="453635" y="26323"/>
                  <a:pt x="462410" y="26323"/>
                </a:cubicBezTo>
                <a:cubicBezTo>
                  <a:pt x="472016" y="26323"/>
                  <a:pt x="477845" y="27604"/>
                  <a:pt x="484313" y="30870"/>
                </a:cubicBezTo>
                <a:cubicBezTo>
                  <a:pt x="483993" y="31895"/>
                  <a:pt x="482456" y="37082"/>
                  <a:pt x="481623" y="40861"/>
                </a:cubicBezTo>
                <a:close/>
                <a:moveTo>
                  <a:pt x="461257" y="36762"/>
                </a:moveTo>
                <a:cubicBezTo>
                  <a:pt x="457158" y="36762"/>
                  <a:pt x="452098" y="38748"/>
                  <a:pt x="449088" y="42270"/>
                </a:cubicBezTo>
                <a:cubicBezTo>
                  <a:pt x="444157" y="47906"/>
                  <a:pt x="440506" y="59819"/>
                  <a:pt x="440506" y="67824"/>
                </a:cubicBezTo>
                <a:cubicBezTo>
                  <a:pt x="440506" y="74741"/>
                  <a:pt x="443324" y="78136"/>
                  <a:pt x="448256" y="78136"/>
                </a:cubicBezTo>
                <a:cubicBezTo>
                  <a:pt x="453507" y="78136"/>
                  <a:pt x="459271" y="73909"/>
                  <a:pt x="462922" y="67568"/>
                </a:cubicBezTo>
                <a:lnTo>
                  <a:pt x="469262" y="38363"/>
                </a:lnTo>
                <a:cubicBezTo>
                  <a:pt x="467405" y="37211"/>
                  <a:pt x="464715" y="36698"/>
                  <a:pt x="461321" y="36698"/>
                </a:cubicBezTo>
                <a:close/>
                <a:moveTo>
                  <a:pt x="561488" y="40989"/>
                </a:moveTo>
                <a:cubicBezTo>
                  <a:pt x="558414" y="37915"/>
                  <a:pt x="554827" y="36634"/>
                  <a:pt x="551305" y="36634"/>
                </a:cubicBezTo>
                <a:cubicBezTo>
                  <a:pt x="547782" y="36634"/>
                  <a:pt x="544260" y="38363"/>
                  <a:pt x="541698" y="41438"/>
                </a:cubicBezTo>
                <a:cubicBezTo>
                  <a:pt x="537471" y="46561"/>
                  <a:pt x="533500" y="58986"/>
                  <a:pt x="533500" y="68145"/>
                </a:cubicBezTo>
                <a:cubicBezTo>
                  <a:pt x="533500" y="75190"/>
                  <a:pt x="536639" y="78712"/>
                  <a:pt x="542275" y="78712"/>
                </a:cubicBezTo>
                <a:cubicBezTo>
                  <a:pt x="546758" y="78712"/>
                  <a:pt x="551433" y="76343"/>
                  <a:pt x="555724" y="72500"/>
                </a:cubicBezTo>
                <a:lnTo>
                  <a:pt x="560399" y="80570"/>
                </a:lnTo>
                <a:cubicBezTo>
                  <a:pt x="553867" y="85821"/>
                  <a:pt x="547526" y="88447"/>
                  <a:pt x="539457" y="88447"/>
                </a:cubicBezTo>
                <a:cubicBezTo>
                  <a:pt x="526199" y="88447"/>
                  <a:pt x="519538" y="81082"/>
                  <a:pt x="519538" y="68145"/>
                </a:cubicBezTo>
                <a:cubicBezTo>
                  <a:pt x="519538" y="53991"/>
                  <a:pt x="526583" y="39772"/>
                  <a:pt x="534653" y="32984"/>
                </a:cubicBezTo>
                <a:cubicBezTo>
                  <a:pt x="540033" y="28436"/>
                  <a:pt x="545925" y="26067"/>
                  <a:pt x="553418" y="26067"/>
                </a:cubicBezTo>
                <a:cubicBezTo>
                  <a:pt x="559055" y="26067"/>
                  <a:pt x="564434" y="28052"/>
                  <a:pt x="568533" y="32279"/>
                </a:cubicBezTo>
                <a:lnTo>
                  <a:pt x="561488" y="40925"/>
                </a:lnTo>
                <a:close/>
                <a:moveTo>
                  <a:pt x="590437" y="88447"/>
                </a:moveTo>
                <a:cubicBezTo>
                  <a:pt x="577308" y="88447"/>
                  <a:pt x="569814" y="80826"/>
                  <a:pt x="569814" y="67248"/>
                </a:cubicBezTo>
                <a:cubicBezTo>
                  <a:pt x="569814" y="44384"/>
                  <a:pt x="583776" y="26323"/>
                  <a:pt x="603438" y="26323"/>
                </a:cubicBezTo>
                <a:cubicBezTo>
                  <a:pt x="617016" y="26323"/>
                  <a:pt x="624381" y="34200"/>
                  <a:pt x="624381" y="47202"/>
                </a:cubicBezTo>
                <a:cubicBezTo>
                  <a:pt x="624381" y="68849"/>
                  <a:pt x="612212" y="88447"/>
                  <a:pt x="590373" y="88447"/>
                </a:cubicBezTo>
                <a:close/>
                <a:moveTo>
                  <a:pt x="601453" y="36186"/>
                </a:moveTo>
                <a:cubicBezTo>
                  <a:pt x="589732" y="36186"/>
                  <a:pt x="583648" y="54951"/>
                  <a:pt x="583648" y="68401"/>
                </a:cubicBezTo>
                <a:cubicBezTo>
                  <a:pt x="583648" y="75574"/>
                  <a:pt x="587042" y="78712"/>
                  <a:pt x="592807" y="78712"/>
                </a:cubicBezTo>
                <a:cubicBezTo>
                  <a:pt x="604271" y="78712"/>
                  <a:pt x="610483" y="61164"/>
                  <a:pt x="610483" y="46753"/>
                </a:cubicBezTo>
                <a:cubicBezTo>
                  <a:pt x="610483" y="38812"/>
                  <a:pt x="606704" y="36186"/>
                  <a:pt x="601453" y="36186"/>
                </a:cubicBezTo>
                <a:close/>
                <a:moveTo>
                  <a:pt x="688171" y="44640"/>
                </a:moveTo>
                <a:lnTo>
                  <a:pt x="679140" y="87038"/>
                </a:lnTo>
                <a:lnTo>
                  <a:pt x="666395" y="87038"/>
                </a:lnTo>
                <a:lnTo>
                  <a:pt x="674721" y="47778"/>
                </a:lnTo>
                <a:cubicBezTo>
                  <a:pt x="675297" y="45216"/>
                  <a:pt x="675554" y="43295"/>
                  <a:pt x="675554" y="42014"/>
                </a:cubicBezTo>
                <a:cubicBezTo>
                  <a:pt x="675554" y="38620"/>
                  <a:pt x="674016" y="37339"/>
                  <a:pt x="670878" y="37339"/>
                </a:cubicBezTo>
                <a:cubicBezTo>
                  <a:pt x="666651" y="37339"/>
                  <a:pt x="660823" y="40285"/>
                  <a:pt x="654611" y="48355"/>
                </a:cubicBezTo>
                <a:lnTo>
                  <a:pt x="646413" y="87038"/>
                </a:lnTo>
                <a:lnTo>
                  <a:pt x="633732" y="87038"/>
                </a:lnTo>
                <a:lnTo>
                  <a:pt x="642378" y="46049"/>
                </a:lnTo>
                <a:cubicBezTo>
                  <a:pt x="643082" y="42398"/>
                  <a:pt x="643531" y="39516"/>
                  <a:pt x="643531" y="37018"/>
                </a:cubicBezTo>
                <a:cubicBezTo>
                  <a:pt x="643531" y="34777"/>
                  <a:pt x="643210" y="32791"/>
                  <a:pt x="642570" y="30806"/>
                </a:cubicBezTo>
                <a:lnTo>
                  <a:pt x="654547" y="25874"/>
                </a:lnTo>
                <a:cubicBezTo>
                  <a:pt x="655379" y="27732"/>
                  <a:pt x="655956" y="30422"/>
                  <a:pt x="655956" y="33240"/>
                </a:cubicBezTo>
                <a:cubicBezTo>
                  <a:pt x="655956" y="34393"/>
                  <a:pt x="655827" y="35673"/>
                  <a:pt x="655635" y="37018"/>
                </a:cubicBezTo>
                <a:cubicBezTo>
                  <a:pt x="661271" y="30230"/>
                  <a:pt x="668765" y="26451"/>
                  <a:pt x="676963" y="26451"/>
                </a:cubicBezTo>
                <a:cubicBezTo>
                  <a:pt x="684328" y="26451"/>
                  <a:pt x="688811" y="30998"/>
                  <a:pt x="688811" y="38171"/>
                </a:cubicBezTo>
                <a:cubicBezTo>
                  <a:pt x="688811" y="40157"/>
                  <a:pt x="688683" y="42654"/>
                  <a:pt x="688235" y="44640"/>
                </a:cubicBezTo>
                <a:close/>
                <a:moveTo>
                  <a:pt x="747028" y="87038"/>
                </a:moveTo>
                <a:lnTo>
                  <a:pt x="733899" y="87038"/>
                </a:lnTo>
                <a:lnTo>
                  <a:pt x="744531" y="36890"/>
                </a:lnTo>
                <a:lnTo>
                  <a:pt x="722499" y="36890"/>
                </a:lnTo>
                <a:lnTo>
                  <a:pt x="712508" y="87743"/>
                </a:lnTo>
                <a:cubicBezTo>
                  <a:pt x="710394" y="98759"/>
                  <a:pt x="705463" y="106956"/>
                  <a:pt x="700083" y="112464"/>
                </a:cubicBezTo>
                <a:lnTo>
                  <a:pt x="691437" y="105804"/>
                </a:lnTo>
                <a:cubicBezTo>
                  <a:pt x="694831" y="101705"/>
                  <a:pt x="698354" y="95044"/>
                  <a:pt x="699891" y="87422"/>
                </a:cubicBezTo>
                <a:lnTo>
                  <a:pt x="709882" y="36890"/>
                </a:lnTo>
                <a:lnTo>
                  <a:pt x="703926" y="36890"/>
                </a:lnTo>
                <a:lnTo>
                  <a:pt x="705911" y="27732"/>
                </a:lnTo>
                <a:lnTo>
                  <a:pt x="711675" y="27732"/>
                </a:lnTo>
                <a:lnTo>
                  <a:pt x="713212" y="19662"/>
                </a:lnTo>
                <a:cubicBezTo>
                  <a:pt x="714621" y="11913"/>
                  <a:pt x="718016" y="6661"/>
                  <a:pt x="723204" y="3843"/>
                </a:cubicBezTo>
                <a:cubicBezTo>
                  <a:pt x="726598" y="1985"/>
                  <a:pt x="730441" y="1025"/>
                  <a:pt x="735052" y="1025"/>
                </a:cubicBezTo>
                <a:cubicBezTo>
                  <a:pt x="740112" y="1025"/>
                  <a:pt x="744211" y="1857"/>
                  <a:pt x="747221" y="3971"/>
                </a:cubicBezTo>
                <a:lnTo>
                  <a:pt x="741969" y="12425"/>
                </a:lnTo>
                <a:cubicBezTo>
                  <a:pt x="740240" y="11272"/>
                  <a:pt x="737422" y="10696"/>
                  <a:pt x="734796" y="10696"/>
                </a:cubicBezTo>
                <a:cubicBezTo>
                  <a:pt x="730313" y="10696"/>
                  <a:pt x="726854" y="13770"/>
                  <a:pt x="725893" y="19022"/>
                </a:cubicBezTo>
                <a:lnTo>
                  <a:pt x="724228" y="27796"/>
                </a:lnTo>
                <a:lnTo>
                  <a:pt x="759645" y="27796"/>
                </a:lnTo>
                <a:lnTo>
                  <a:pt x="747093" y="87102"/>
                </a:lnTo>
                <a:close/>
                <a:moveTo>
                  <a:pt x="756763" y="19150"/>
                </a:moveTo>
                <a:cubicBezTo>
                  <a:pt x="752088" y="19150"/>
                  <a:pt x="748181" y="15307"/>
                  <a:pt x="748181" y="10568"/>
                </a:cubicBezTo>
                <a:cubicBezTo>
                  <a:pt x="748181" y="5828"/>
                  <a:pt x="752024" y="1921"/>
                  <a:pt x="756828" y="1921"/>
                </a:cubicBezTo>
                <a:cubicBezTo>
                  <a:pt x="761631" y="1921"/>
                  <a:pt x="765410" y="5764"/>
                  <a:pt x="765410" y="10504"/>
                </a:cubicBezTo>
                <a:cubicBezTo>
                  <a:pt x="765410" y="15243"/>
                  <a:pt x="761567" y="19150"/>
                  <a:pt x="756763" y="19150"/>
                </a:cubicBezTo>
                <a:close/>
                <a:moveTo>
                  <a:pt x="816774" y="66415"/>
                </a:moveTo>
                <a:cubicBezTo>
                  <a:pt x="815365" y="72756"/>
                  <a:pt x="814917" y="76983"/>
                  <a:pt x="814917" y="79801"/>
                </a:cubicBezTo>
                <a:cubicBezTo>
                  <a:pt x="814917" y="82619"/>
                  <a:pt x="815365" y="84156"/>
                  <a:pt x="816198" y="85565"/>
                </a:cubicBezTo>
                <a:lnTo>
                  <a:pt x="805182" y="88127"/>
                </a:lnTo>
                <a:cubicBezTo>
                  <a:pt x="803773" y="86462"/>
                  <a:pt x="802940" y="83900"/>
                  <a:pt x="802940" y="80762"/>
                </a:cubicBezTo>
                <a:lnTo>
                  <a:pt x="802940" y="79609"/>
                </a:lnTo>
                <a:cubicBezTo>
                  <a:pt x="798393" y="85245"/>
                  <a:pt x="792309" y="88255"/>
                  <a:pt x="785456" y="88255"/>
                </a:cubicBezTo>
                <a:cubicBezTo>
                  <a:pt x="773607" y="88255"/>
                  <a:pt x="767971" y="81210"/>
                  <a:pt x="767971" y="67889"/>
                </a:cubicBezTo>
                <a:cubicBezTo>
                  <a:pt x="767971" y="56040"/>
                  <a:pt x="772647" y="43423"/>
                  <a:pt x="780973" y="35225"/>
                </a:cubicBezTo>
                <a:cubicBezTo>
                  <a:pt x="786609" y="29717"/>
                  <a:pt x="793974" y="26899"/>
                  <a:pt x="800763" y="26899"/>
                </a:cubicBezTo>
                <a:cubicBezTo>
                  <a:pt x="806015" y="26899"/>
                  <a:pt x="810113" y="27732"/>
                  <a:pt x="812099" y="28757"/>
                </a:cubicBezTo>
                <a:cubicBezTo>
                  <a:pt x="812099" y="28180"/>
                  <a:pt x="813124" y="22800"/>
                  <a:pt x="813636" y="20815"/>
                </a:cubicBezTo>
                <a:lnTo>
                  <a:pt x="817863" y="897"/>
                </a:lnTo>
                <a:lnTo>
                  <a:pt x="830160" y="3010"/>
                </a:lnTo>
                <a:lnTo>
                  <a:pt x="816710" y="66544"/>
                </a:lnTo>
                <a:close/>
                <a:moveTo>
                  <a:pt x="800378" y="37211"/>
                </a:moveTo>
                <a:cubicBezTo>
                  <a:pt x="796600" y="37211"/>
                  <a:pt x="792437" y="39068"/>
                  <a:pt x="789619" y="42590"/>
                </a:cubicBezTo>
                <a:cubicBezTo>
                  <a:pt x="784815" y="48419"/>
                  <a:pt x="781549" y="59947"/>
                  <a:pt x="781549" y="68017"/>
                </a:cubicBezTo>
                <a:cubicBezTo>
                  <a:pt x="781549" y="74485"/>
                  <a:pt x="783919" y="77880"/>
                  <a:pt x="788722" y="77880"/>
                </a:cubicBezTo>
                <a:cubicBezTo>
                  <a:pt x="793526" y="77880"/>
                  <a:pt x="800058" y="73525"/>
                  <a:pt x="803709" y="67312"/>
                </a:cubicBezTo>
                <a:lnTo>
                  <a:pt x="809665" y="39516"/>
                </a:lnTo>
                <a:cubicBezTo>
                  <a:pt x="807231" y="37851"/>
                  <a:pt x="804734" y="37147"/>
                  <a:pt x="800378" y="37147"/>
                </a:cubicBezTo>
                <a:close/>
                <a:moveTo>
                  <a:pt x="880372" y="54439"/>
                </a:moveTo>
                <a:cubicBezTo>
                  <a:pt x="875440" y="59242"/>
                  <a:pt x="867370" y="61932"/>
                  <a:pt x="855202" y="61932"/>
                </a:cubicBezTo>
                <a:cubicBezTo>
                  <a:pt x="851935" y="61932"/>
                  <a:pt x="849117" y="61484"/>
                  <a:pt x="848028" y="61484"/>
                </a:cubicBezTo>
                <a:cubicBezTo>
                  <a:pt x="847772" y="62637"/>
                  <a:pt x="847324" y="65839"/>
                  <a:pt x="847324" y="67696"/>
                </a:cubicBezTo>
                <a:cubicBezTo>
                  <a:pt x="847324" y="75062"/>
                  <a:pt x="851679" y="78584"/>
                  <a:pt x="858084" y="78584"/>
                </a:cubicBezTo>
                <a:cubicBezTo>
                  <a:pt x="864488" y="78584"/>
                  <a:pt x="869356" y="76471"/>
                  <a:pt x="874864" y="72116"/>
                </a:cubicBezTo>
                <a:lnTo>
                  <a:pt x="878834" y="80057"/>
                </a:lnTo>
                <a:cubicBezTo>
                  <a:pt x="871661" y="85821"/>
                  <a:pt x="864680" y="88511"/>
                  <a:pt x="854689" y="88511"/>
                </a:cubicBezTo>
                <a:cubicBezTo>
                  <a:pt x="842008" y="88511"/>
                  <a:pt x="833618" y="80890"/>
                  <a:pt x="833618" y="66864"/>
                </a:cubicBezTo>
                <a:cubicBezTo>
                  <a:pt x="833618" y="55015"/>
                  <a:pt x="838742" y="42270"/>
                  <a:pt x="846876" y="34393"/>
                </a:cubicBezTo>
                <a:cubicBezTo>
                  <a:pt x="852704" y="28757"/>
                  <a:pt x="859301" y="26323"/>
                  <a:pt x="866922" y="26323"/>
                </a:cubicBezTo>
                <a:cubicBezTo>
                  <a:pt x="878386" y="26323"/>
                  <a:pt x="885687" y="31575"/>
                  <a:pt x="885687" y="42142"/>
                </a:cubicBezTo>
                <a:cubicBezTo>
                  <a:pt x="885687" y="46946"/>
                  <a:pt x="883830" y="51173"/>
                  <a:pt x="880436" y="54439"/>
                </a:cubicBezTo>
                <a:close/>
                <a:moveTo>
                  <a:pt x="865257" y="35930"/>
                </a:moveTo>
                <a:cubicBezTo>
                  <a:pt x="858596" y="35930"/>
                  <a:pt x="852704" y="41181"/>
                  <a:pt x="850142" y="52325"/>
                </a:cubicBezTo>
                <a:cubicBezTo>
                  <a:pt x="850846" y="52325"/>
                  <a:pt x="853280" y="52646"/>
                  <a:pt x="855266" y="52646"/>
                </a:cubicBezTo>
                <a:cubicBezTo>
                  <a:pt x="862439" y="52646"/>
                  <a:pt x="867306" y="51621"/>
                  <a:pt x="870124" y="48803"/>
                </a:cubicBezTo>
                <a:cubicBezTo>
                  <a:pt x="871661" y="47266"/>
                  <a:pt x="872558" y="45408"/>
                  <a:pt x="872558" y="42975"/>
                </a:cubicBezTo>
                <a:cubicBezTo>
                  <a:pt x="872558" y="39004"/>
                  <a:pt x="870573" y="35930"/>
                  <a:pt x="865193" y="35930"/>
                </a:cubicBezTo>
                <a:close/>
                <a:moveTo>
                  <a:pt x="946467" y="44640"/>
                </a:moveTo>
                <a:lnTo>
                  <a:pt x="937436" y="87038"/>
                </a:lnTo>
                <a:lnTo>
                  <a:pt x="924691" y="87038"/>
                </a:lnTo>
                <a:lnTo>
                  <a:pt x="933017" y="47778"/>
                </a:lnTo>
                <a:cubicBezTo>
                  <a:pt x="933593" y="45216"/>
                  <a:pt x="933850" y="43295"/>
                  <a:pt x="933850" y="42014"/>
                </a:cubicBezTo>
                <a:cubicBezTo>
                  <a:pt x="933850" y="38620"/>
                  <a:pt x="932313" y="37339"/>
                  <a:pt x="929174" y="37339"/>
                </a:cubicBezTo>
                <a:cubicBezTo>
                  <a:pt x="924947" y="37339"/>
                  <a:pt x="919119" y="40285"/>
                  <a:pt x="912907" y="48355"/>
                </a:cubicBezTo>
                <a:lnTo>
                  <a:pt x="904709" y="87038"/>
                </a:lnTo>
                <a:lnTo>
                  <a:pt x="892028" y="87038"/>
                </a:lnTo>
                <a:lnTo>
                  <a:pt x="900674" y="46049"/>
                </a:lnTo>
                <a:cubicBezTo>
                  <a:pt x="901378" y="42398"/>
                  <a:pt x="901827" y="39516"/>
                  <a:pt x="901827" y="37018"/>
                </a:cubicBezTo>
                <a:cubicBezTo>
                  <a:pt x="901827" y="34777"/>
                  <a:pt x="901507" y="32791"/>
                  <a:pt x="900866" y="30806"/>
                </a:cubicBezTo>
                <a:lnTo>
                  <a:pt x="912843" y="25874"/>
                </a:lnTo>
                <a:cubicBezTo>
                  <a:pt x="913675" y="27732"/>
                  <a:pt x="914252" y="30422"/>
                  <a:pt x="914252" y="33240"/>
                </a:cubicBezTo>
                <a:cubicBezTo>
                  <a:pt x="914252" y="34393"/>
                  <a:pt x="914124" y="35673"/>
                  <a:pt x="913931" y="37018"/>
                </a:cubicBezTo>
                <a:cubicBezTo>
                  <a:pt x="919567" y="30230"/>
                  <a:pt x="927061" y="26451"/>
                  <a:pt x="935259" y="26451"/>
                </a:cubicBezTo>
                <a:cubicBezTo>
                  <a:pt x="942624" y="26451"/>
                  <a:pt x="947107" y="30998"/>
                  <a:pt x="947107" y="38171"/>
                </a:cubicBezTo>
                <a:cubicBezTo>
                  <a:pt x="947107" y="40157"/>
                  <a:pt x="946979" y="42654"/>
                  <a:pt x="946531" y="44640"/>
                </a:cubicBezTo>
                <a:close/>
                <a:moveTo>
                  <a:pt x="990658" y="36890"/>
                </a:moveTo>
                <a:lnTo>
                  <a:pt x="979322" y="36890"/>
                </a:lnTo>
                <a:lnTo>
                  <a:pt x="972661" y="68785"/>
                </a:lnTo>
                <a:cubicBezTo>
                  <a:pt x="972213" y="71027"/>
                  <a:pt x="971957" y="73012"/>
                  <a:pt x="971957" y="74549"/>
                </a:cubicBezTo>
                <a:cubicBezTo>
                  <a:pt x="971957" y="78328"/>
                  <a:pt x="973686" y="79481"/>
                  <a:pt x="977465" y="79481"/>
                </a:cubicBezTo>
                <a:cubicBezTo>
                  <a:pt x="979322" y="79481"/>
                  <a:pt x="981564" y="79161"/>
                  <a:pt x="983421" y="78328"/>
                </a:cubicBezTo>
                <a:lnTo>
                  <a:pt x="983421" y="86270"/>
                </a:lnTo>
                <a:cubicBezTo>
                  <a:pt x="979322" y="87935"/>
                  <a:pt x="975223" y="88703"/>
                  <a:pt x="971124" y="88703"/>
                </a:cubicBezTo>
                <a:cubicBezTo>
                  <a:pt x="963183" y="88703"/>
                  <a:pt x="958699" y="84733"/>
                  <a:pt x="958699" y="78712"/>
                </a:cubicBezTo>
                <a:cubicBezTo>
                  <a:pt x="958699" y="76599"/>
                  <a:pt x="958956" y="73589"/>
                  <a:pt x="959532" y="70642"/>
                </a:cubicBezTo>
                <a:lnTo>
                  <a:pt x="966705" y="36890"/>
                </a:lnTo>
                <a:lnTo>
                  <a:pt x="960044" y="36890"/>
                </a:lnTo>
                <a:lnTo>
                  <a:pt x="961902" y="27732"/>
                </a:lnTo>
                <a:lnTo>
                  <a:pt x="968562" y="27732"/>
                </a:lnTo>
                <a:cubicBezTo>
                  <a:pt x="969715" y="22352"/>
                  <a:pt x="970932" y="17741"/>
                  <a:pt x="972405" y="13322"/>
                </a:cubicBezTo>
                <a:lnTo>
                  <a:pt x="986111" y="10183"/>
                </a:lnTo>
                <a:cubicBezTo>
                  <a:pt x="984446" y="15243"/>
                  <a:pt x="982460" y="22160"/>
                  <a:pt x="981307" y="27732"/>
                </a:cubicBezTo>
                <a:lnTo>
                  <a:pt x="995462" y="27732"/>
                </a:lnTo>
                <a:lnTo>
                  <a:pt x="990658" y="36890"/>
                </a:lnTo>
                <a:close/>
                <a:moveTo>
                  <a:pt x="1071099" y="44384"/>
                </a:moveTo>
                <a:lnTo>
                  <a:pt x="1066296" y="67824"/>
                </a:lnTo>
                <a:cubicBezTo>
                  <a:pt x="1065848" y="70258"/>
                  <a:pt x="1065463" y="72308"/>
                  <a:pt x="1065463" y="73909"/>
                </a:cubicBezTo>
                <a:cubicBezTo>
                  <a:pt x="1065463" y="77047"/>
                  <a:pt x="1066488" y="79032"/>
                  <a:pt x="1068410" y="81146"/>
                </a:cubicBezTo>
                <a:lnTo>
                  <a:pt x="1057842" y="89024"/>
                </a:lnTo>
                <a:cubicBezTo>
                  <a:pt x="1054704" y="86462"/>
                  <a:pt x="1053359" y="83195"/>
                  <a:pt x="1053359" y="79289"/>
                </a:cubicBezTo>
                <a:cubicBezTo>
                  <a:pt x="1049132" y="85053"/>
                  <a:pt x="1043176" y="88447"/>
                  <a:pt x="1035554" y="88447"/>
                </a:cubicBezTo>
                <a:cubicBezTo>
                  <a:pt x="1026268" y="88447"/>
                  <a:pt x="1020119" y="82235"/>
                  <a:pt x="1020119" y="69554"/>
                </a:cubicBezTo>
                <a:cubicBezTo>
                  <a:pt x="1020119" y="56873"/>
                  <a:pt x="1025051" y="43807"/>
                  <a:pt x="1032672" y="35930"/>
                </a:cubicBezTo>
                <a:cubicBezTo>
                  <a:pt x="1039013" y="29461"/>
                  <a:pt x="1046762" y="26323"/>
                  <a:pt x="1056241" y="26323"/>
                </a:cubicBezTo>
                <a:cubicBezTo>
                  <a:pt x="1063030" y="26323"/>
                  <a:pt x="1069947" y="27732"/>
                  <a:pt x="1074622" y="30806"/>
                </a:cubicBezTo>
                <a:cubicBezTo>
                  <a:pt x="1073597" y="34072"/>
                  <a:pt x="1071932" y="40157"/>
                  <a:pt x="1071099" y="44384"/>
                </a:cubicBezTo>
                <a:close/>
                <a:moveTo>
                  <a:pt x="1054704" y="36506"/>
                </a:moveTo>
                <a:cubicBezTo>
                  <a:pt x="1049452" y="36506"/>
                  <a:pt x="1045673" y="37659"/>
                  <a:pt x="1041126" y="43039"/>
                </a:cubicBezTo>
                <a:cubicBezTo>
                  <a:pt x="1035874" y="49379"/>
                  <a:pt x="1033377" y="60843"/>
                  <a:pt x="1033377" y="69169"/>
                </a:cubicBezTo>
                <a:cubicBezTo>
                  <a:pt x="1033377" y="75638"/>
                  <a:pt x="1035490" y="78072"/>
                  <a:pt x="1039845" y="78072"/>
                </a:cubicBezTo>
                <a:cubicBezTo>
                  <a:pt x="1045225" y="78072"/>
                  <a:pt x="1051181" y="72692"/>
                  <a:pt x="1053935" y="66736"/>
                </a:cubicBezTo>
                <a:lnTo>
                  <a:pt x="1060276" y="37659"/>
                </a:lnTo>
                <a:cubicBezTo>
                  <a:pt x="1059123" y="36954"/>
                  <a:pt x="1056753" y="36506"/>
                  <a:pt x="1054768" y="36506"/>
                </a:cubicBezTo>
                <a:close/>
                <a:moveTo>
                  <a:pt x="1136490" y="44640"/>
                </a:moveTo>
                <a:lnTo>
                  <a:pt x="1127460" y="87038"/>
                </a:lnTo>
                <a:lnTo>
                  <a:pt x="1114715" y="87038"/>
                </a:lnTo>
                <a:lnTo>
                  <a:pt x="1123041" y="47778"/>
                </a:lnTo>
                <a:cubicBezTo>
                  <a:pt x="1123617" y="45216"/>
                  <a:pt x="1123873" y="43295"/>
                  <a:pt x="1123873" y="42014"/>
                </a:cubicBezTo>
                <a:cubicBezTo>
                  <a:pt x="1123873" y="38620"/>
                  <a:pt x="1122336" y="37339"/>
                  <a:pt x="1119198" y="37339"/>
                </a:cubicBezTo>
                <a:cubicBezTo>
                  <a:pt x="1114971" y="37339"/>
                  <a:pt x="1109143" y="40285"/>
                  <a:pt x="1102930" y="48355"/>
                </a:cubicBezTo>
                <a:lnTo>
                  <a:pt x="1094732" y="87038"/>
                </a:lnTo>
                <a:lnTo>
                  <a:pt x="1082051" y="87038"/>
                </a:lnTo>
                <a:lnTo>
                  <a:pt x="1090697" y="46049"/>
                </a:lnTo>
                <a:cubicBezTo>
                  <a:pt x="1091402" y="42398"/>
                  <a:pt x="1091850" y="39516"/>
                  <a:pt x="1091850" y="37018"/>
                </a:cubicBezTo>
                <a:cubicBezTo>
                  <a:pt x="1091850" y="34777"/>
                  <a:pt x="1091530" y="32791"/>
                  <a:pt x="1090890" y="30806"/>
                </a:cubicBezTo>
                <a:lnTo>
                  <a:pt x="1102866" y="25874"/>
                </a:lnTo>
                <a:cubicBezTo>
                  <a:pt x="1103699" y="27732"/>
                  <a:pt x="1104275" y="30422"/>
                  <a:pt x="1104275" y="33240"/>
                </a:cubicBezTo>
                <a:cubicBezTo>
                  <a:pt x="1104275" y="34393"/>
                  <a:pt x="1104147" y="35673"/>
                  <a:pt x="1103955" y="37018"/>
                </a:cubicBezTo>
                <a:cubicBezTo>
                  <a:pt x="1109591" y="30230"/>
                  <a:pt x="1117084" y="26451"/>
                  <a:pt x="1125282" y="26451"/>
                </a:cubicBezTo>
                <a:cubicBezTo>
                  <a:pt x="1132647" y="26451"/>
                  <a:pt x="1137131" y="30998"/>
                  <a:pt x="1137131" y="38171"/>
                </a:cubicBezTo>
                <a:cubicBezTo>
                  <a:pt x="1137131" y="40157"/>
                  <a:pt x="1137002" y="42654"/>
                  <a:pt x="1136554" y="44640"/>
                </a:cubicBezTo>
                <a:close/>
                <a:moveTo>
                  <a:pt x="1197205" y="66415"/>
                </a:moveTo>
                <a:cubicBezTo>
                  <a:pt x="1195796" y="72756"/>
                  <a:pt x="1195348" y="76983"/>
                  <a:pt x="1195348" y="79801"/>
                </a:cubicBezTo>
                <a:cubicBezTo>
                  <a:pt x="1195348" y="82619"/>
                  <a:pt x="1195796" y="84156"/>
                  <a:pt x="1196629" y="85565"/>
                </a:cubicBezTo>
                <a:lnTo>
                  <a:pt x="1185613" y="88127"/>
                </a:lnTo>
                <a:cubicBezTo>
                  <a:pt x="1184204" y="86462"/>
                  <a:pt x="1183372" y="83900"/>
                  <a:pt x="1183372" y="80762"/>
                </a:cubicBezTo>
                <a:lnTo>
                  <a:pt x="1183372" y="79609"/>
                </a:lnTo>
                <a:cubicBezTo>
                  <a:pt x="1178824" y="85245"/>
                  <a:pt x="1172740" y="88255"/>
                  <a:pt x="1165887" y="88255"/>
                </a:cubicBezTo>
                <a:cubicBezTo>
                  <a:pt x="1154039" y="88255"/>
                  <a:pt x="1148403" y="81210"/>
                  <a:pt x="1148403" y="67889"/>
                </a:cubicBezTo>
                <a:cubicBezTo>
                  <a:pt x="1148403" y="56040"/>
                  <a:pt x="1153078" y="43423"/>
                  <a:pt x="1161404" y="35225"/>
                </a:cubicBezTo>
                <a:cubicBezTo>
                  <a:pt x="1167040" y="29717"/>
                  <a:pt x="1174405" y="26899"/>
                  <a:pt x="1181194" y="26899"/>
                </a:cubicBezTo>
                <a:cubicBezTo>
                  <a:pt x="1186446" y="26899"/>
                  <a:pt x="1190545" y="27732"/>
                  <a:pt x="1192530" y="28757"/>
                </a:cubicBezTo>
                <a:cubicBezTo>
                  <a:pt x="1192530" y="28180"/>
                  <a:pt x="1193555" y="22800"/>
                  <a:pt x="1194067" y="20815"/>
                </a:cubicBezTo>
                <a:lnTo>
                  <a:pt x="1198294" y="897"/>
                </a:lnTo>
                <a:lnTo>
                  <a:pt x="1210591" y="3010"/>
                </a:lnTo>
                <a:lnTo>
                  <a:pt x="1197141" y="66544"/>
                </a:lnTo>
                <a:close/>
                <a:moveTo>
                  <a:pt x="1180810" y="37211"/>
                </a:moveTo>
                <a:cubicBezTo>
                  <a:pt x="1177031" y="37211"/>
                  <a:pt x="1172868" y="39068"/>
                  <a:pt x="1170050" y="42590"/>
                </a:cubicBezTo>
                <a:cubicBezTo>
                  <a:pt x="1165247" y="48419"/>
                  <a:pt x="1161980" y="59947"/>
                  <a:pt x="1161980" y="68017"/>
                </a:cubicBezTo>
                <a:cubicBezTo>
                  <a:pt x="1161980" y="74485"/>
                  <a:pt x="1164350" y="77880"/>
                  <a:pt x="1169153" y="77880"/>
                </a:cubicBezTo>
                <a:cubicBezTo>
                  <a:pt x="1173957" y="77880"/>
                  <a:pt x="1180489" y="73525"/>
                  <a:pt x="1184140" y="67312"/>
                </a:cubicBezTo>
                <a:lnTo>
                  <a:pt x="1190096" y="39516"/>
                </a:lnTo>
                <a:cubicBezTo>
                  <a:pt x="1187663" y="37851"/>
                  <a:pt x="1185165" y="37147"/>
                  <a:pt x="1180810" y="37147"/>
                </a:cubicBezTo>
                <a:close/>
                <a:moveTo>
                  <a:pt x="1282386" y="40989"/>
                </a:moveTo>
                <a:cubicBezTo>
                  <a:pt x="1279312" y="37915"/>
                  <a:pt x="1275725" y="36634"/>
                  <a:pt x="1272203" y="36634"/>
                </a:cubicBezTo>
                <a:cubicBezTo>
                  <a:pt x="1268680" y="36634"/>
                  <a:pt x="1265158" y="38363"/>
                  <a:pt x="1262596" y="41438"/>
                </a:cubicBezTo>
                <a:cubicBezTo>
                  <a:pt x="1258369" y="46561"/>
                  <a:pt x="1254398" y="58986"/>
                  <a:pt x="1254398" y="68145"/>
                </a:cubicBezTo>
                <a:cubicBezTo>
                  <a:pt x="1254398" y="75190"/>
                  <a:pt x="1257536" y="78712"/>
                  <a:pt x="1263172" y="78712"/>
                </a:cubicBezTo>
                <a:cubicBezTo>
                  <a:pt x="1267656" y="78712"/>
                  <a:pt x="1272331" y="76343"/>
                  <a:pt x="1276622" y="72500"/>
                </a:cubicBezTo>
                <a:lnTo>
                  <a:pt x="1281297" y="80570"/>
                </a:lnTo>
                <a:cubicBezTo>
                  <a:pt x="1274765" y="85821"/>
                  <a:pt x="1268424" y="88447"/>
                  <a:pt x="1260354" y="88447"/>
                </a:cubicBezTo>
                <a:cubicBezTo>
                  <a:pt x="1247097" y="88447"/>
                  <a:pt x="1240436" y="81082"/>
                  <a:pt x="1240436" y="68145"/>
                </a:cubicBezTo>
                <a:cubicBezTo>
                  <a:pt x="1240436" y="53991"/>
                  <a:pt x="1247481" y="39772"/>
                  <a:pt x="1255551" y="32984"/>
                </a:cubicBezTo>
                <a:cubicBezTo>
                  <a:pt x="1260931" y="28436"/>
                  <a:pt x="1266823" y="26067"/>
                  <a:pt x="1274316" y="26067"/>
                </a:cubicBezTo>
                <a:cubicBezTo>
                  <a:pt x="1279952" y="26067"/>
                  <a:pt x="1285332" y="28052"/>
                  <a:pt x="1289431" y="32279"/>
                </a:cubicBezTo>
                <a:lnTo>
                  <a:pt x="1282386" y="40925"/>
                </a:lnTo>
                <a:close/>
                <a:moveTo>
                  <a:pt x="1330484" y="39452"/>
                </a:moveTo>
                <a:cubicBezTo>
                  <a:pt x="1329332" y="38748"/>
                  <a:pt x="1328115" y="38492"/>
                  <a:pt x="1326385" y="38492"/>
                </a:cubicBezTo>
                <a:cubicBezTo>
                  <a:pt x="1322287" y="38492"/>
                  <a:pt x="1317739" y="41630"/>
                  <a:pt x="1312552" y="48931"/>
                </a:cubicBezTo>
                <a:lnTo>
                  <a:pt x="1304482" y="87038"/>
                </a:lnTo>
                <a:lnTo>
                  <a:pt x="1291737" y="87038"/>
                </a:lnTo>
                <a:lnTo>
                  <a:pt x="1300191" y="47458"/>
                </a:lnTo>
                <a:cubicBezTo>
                  <a:pt x="1301151" y="43103"/>
                  <a:pt x="1301472" y="39836"/>
                  <a:pt x="1301472" y="37147"/>
                </a:cubicBezTo>
                <a:cubicBezTo>
                  <a:pt x="1301472" y="34713"/>
                  <a:pt x="1301216" y="32663"/>
                  <a:pt x="1300639" y="30806"/>
                </a:cubicBezTo>
                <a:lnTo>
                  <a:pt x="1312616" y="25874"/>
                </a:lnTo>
                <a:cubicBezTo>
                  <a:pt x="1313448" y="27860"/>
                  <a:pt x="1313897" y="30550"/>
                  <a:pt x="1313897" y="33240"/>
                </a:cubicBezTo>
                <a:cubicBezTo>
                  <a:pt x="1313897" y="34649"/>
                  <a:pt x="1313768" y="36058"/>
                  <a:pt x="1313576" y="37467"/>
                </a:cubicBezTo>
                <a:cubicBezTo>
                  <a:pt x="1318956" y="30678"/>
                  <a:pt x="1325553" y="26323"/>
                  <a:pt x="1331253" y="26323"/>
                </a:cubicBezTo>
                <a:cubicBezTo>
                  <a:pt x="1333366" y="26323"/>
                  <a:pt x="1334391" y="26579"/>
                  <a:pt x="1336184" y="27283"/>
                </a:cubicBezTo>
                <a:lnTo>
                  <a:pt x="1330548" y="39452"/>
                </a:lnTo>
                <a:close/>
                <a:moveTo>
                  <a:pt x="1381337" y="54439"/>
                </a:moveTo>
                <a:cubicBezTo>
                  <a:pt x="1376405" y="59242"/>
                  <a:pt x="1368335" y="61932"/>
                  <a:pt x="1356167" y="61932"/>
                </a:cubicBezTo>
                <a:cubicBezTo>
                  <a:pt x="1352900" y="61932"/>
                  <a:pt x="1350082" y="61484"/>
                  <a:pt x="1348994" y="61484"/>
                </a:cubicBezTo>
                <a:cubicBezTo>
                  <a:pt x="1348737" y="62637"/>
                  <a:pt x="1348289" y="65839"/>
                  <a:pt x="1348289" y="67696"/>
                </a:cubicBezTo>
                <a:cubicBezTo>
                  <a:pt x="1348289" y="75062"/>
                  <a:pt x="1352644" y="78584"/>
                  <a:pt x="1359049" y="78584"/>
                </a:cubicBezTo>
                <a:cubicBezTo>
                  <a:pt x="1365453" y="78584"/>
                  <a:pt x="1370321" y="76471"/>
                  <a:pt x="1375829" y="72116"/>
                </a:cubicBezTo>
                <a:lnTo>
                  <a:pt x="1379800" y="80057"/>
                </a:lnTo>
                <a:cubicBezTo>
                  <a:pt x="1372626" y="85821"/>
                  <a:pt x="1365645" y="88511"/>
                  <a:pt x="1355654" y="88511"/>
                </a:cubicBezTo>
                <a:cubicBezTo>
                  <a:pt x="1342973" y="88511"/>
                  <a:pt x="1334583" y="80890"/>
                  <a:pt x="1334583" y="66864"/>
                </a:cubicBezTo>
                <a:cubicBezTo>
                  <a:pt x="1334583" y="55015"/>
                  <a:pt x="1339707" y="42270"/>
                  <a:pt x="1347841" y="34393"/>
                </a:cubicBezTo>
                <a:cubicBezTo>
                  <a:pt x="1353669" y="28757"/>
                  <a:pt x="1360266" y="26323"/>
                  <a:pt x="1367887" y="26323"/>
                </a:cubicBezTo>
                <a:cubicBezTo>
                  <a:pt x="1379351" y="26323"/>
                  <a:pt x="1386652" y="31575"/>
                  <a:pt x="1386652" y="42142"/>
                </a:cubicBezTo>
                <a:cubicBezTo>
                  <a:pt x="1386652" y="46946"/>
                  <a:pt x="1384795" y="51173"/>
                  <a:pt x="1381401" y="54439"/>
                </a:cubicBezTo>
                <a:close/>
                <a:moveTo>
                  <a:pt x="1366222" y="35930"/>
                </a:moveTo>
                <a:cubicBezTo>
                  <a:pt x="1359561" y="35930"/>
                  <a:pt x="1353669" y="41181"/>
                  <a:pt x="1351107" y="52325"/>
                </a:cubicBezTo>
                <a:cubicBezTo>
                  <a:pt x="1351812" y="52325"/>
                  <a:pt x="1354245" y="52646"/>
                  <a:pt x="1356231" y="52646"/>
                </a:cubicBezTo>
                <a:cubicBezTo>
                  <a:pt x="1363404" y="52646"/>
                  <a:pt x="1368271" y="51621"/>
                  <a:pt x="1371089" y="48803"/>
                </a:cubicBezTo>
                <a:cubicBezTo>
                  <a:pt x="1372626" y="47266"/>
                  <a:pt x="1373523" y="45408"/>
                  <a:pt x="1373523" y="42975"/>
                </a:cubicBezTo>
                <a:cubicBezTo>
                  <a:pt x="1373523" y="39004"/>
                  <a:pt x="1371538" y="35930"/>
                  <a:pt x="1366158" y="35930"/>
                </a:cubicBezTo>
                <a:close/>
                <a:moveTo>
                  <a:pt x="1445062" y="44384"/>
                </a:moveTo>
                <a:lnTo>
                  <a:pt x="1440259" y="67824"/>
                </a:lnTo>
                <a:cubicBezTo>
                  <a:pt x="1439810" y="70258"/>
                  <a:pt x="1439426" y="72308"/>
                  <a:pt x="1439426" y="73909"/>
                </a:cubicBezTo>
                <a:cubicBezTo>
                  <a:pt x="1439426" y="77047"/>
                  <a:pt x="1440451" y="79032"/>
                  <a:pt x="1442372" y="81146"/>
                </a:cubicBezTo>
                <a:lnTo>
                  <a:pt x="1431805" y="89024"/>
                </a:lnTo>
                <a:cubicBezTo>
                  <a:pt x="1428666" y="86462"/>
                  <a:pt x="1427321" y="83195"/>
                  <a:pt x="1427321" y="79289"/>
                </a:cubicBezTo>
                <a:cubicBezTo>
                  <a:pt x="1423094" y="85053"/>
                  <a:pt x="1417138" y="88447"/>
                  <a:pt x="1409517" y="88447"/>
                </a:cubicBezTo>
                <a:cubicBezTo>
                  <a:pt x="1400230" y="88447"/>
                  <a:pt x="1394082" y="82235"/>
                  <a:pt x="1394082" y="69554"/>
                </a:cubicBezTo>
                <a:cubicBezTo>
                  <a:pt x="1394082" y="56873"/>
                  <a:pt x="1399013" y="43807"/>
                  <a:pt x="1406635" y="35930"/>
                </a:cubicBezTo>
                <a:cubicBezTo>
                  <a:pt x="1412975" y="29461"/>
                  <a:pt x="1420725" y="26323"/>
                  <a:pt x="1430203" y="26323"/>
                </a:cubicBezTo>
                <a:cubicBezTo>
                  <a:pt x="1436992" y="26323"/>
                  <a:pt x="1443909" y="27732"/>
                  <a:pt x="1448585" y="30806"/>
                </a:cubicBezTo>
                <a:cubicBezTo>
                  <a:pt x="1447560" y="34072"/>
                  <a:pt x="1445895" y="40157"/>
                  <a:pt x="1445062" y="44384"/>
                </a:cubicBezTo>
                <a:close/>
                <a:moveTo>
                  <a:pt x="1428666" y="36506"/>
                </a:moveTo>
                <a:cubicBezTo>
                  <a:pt x="1423415" y="36506"/>
                  <a:pt x="1419636" y="37659"/>
                  <a:pt x="1415089" y="43039"/>
                </a:cubicBezTo>
                <a:cubicBezTo>
                  <a:pt x="1409837" y="49379"/>
                  <a:pt x="1407339" y="60843"/>
                  <a:pt x="1407339" y="69169"/>
                </a:cubicBezTo>
                <a:cubicBezTo>
                  <a:pt x="1407339" y="75638"/>
                  <a:pt x="1409453" y="78072"/>
                  <a:pt x="1413808" y="78072"/>
                </a:cubicBezTo>
                <a:cubicBezTo>
                  <a:pt x="1419188" y="78072"/>
                  <a:pt x="1425144" y="72692"/>
                  <a:pt x="1427898" y="66736"/>
                </a:cubicBezTo>
                <a:lnTo>
                  <a:pt x="1434238" y="37659"/>
                </a:lnTo>
                <a:cubicBezTo>
                  <a:pt x="1433086" y="36954"/>
                  <a:pt x="1430716" y="36506"/>
                  <a:pt x="1428730" y="36506"/>
                </a:cubicBezTo>
                <a:close/>
                <a:moveTo>
                  <a:pt x="1490919" y="36890"/>
                </a:moveTo>
                <a:lnTo>
                  <a:pt x="1479583" y="36890"/>
                </a:lnTo>
                <a:lnTo>
                  <a:pt x="1472922" y="68785"/>
                </a:lnTo>
                <a:cubicBezTo>
                  <a:pt x="1472474" y="71027"/>
                  <a:pt x="1472217" y="73012"/>
                  <a:pt x="1472217" y="74549"/>
                </a:cubicBezTo>
                <a:cubicBezTo>
                  <a:pt x="1472217" y="78328"/>
                  <a:pt x="1473947" y="79481"/>
                  <a:pt x="1477725" y="79481"/>
                </a:cubicBezTo>
                <a:cubicBezTo>
                  <a:pt x="1479583" y="79481"/>
                  <a:pt x="1481824" y="79161"/>
                  <a:pt x="1483682" y="78328"/>
                </a:cubicBezTo>
                <a:lnTo>
                  <a:pt x="1483682" y="86270"/>
                </a:lnTo>
                <a:cubicBezTo>
                  <a:pt x="1479583" y="87935"/>
                  <a:pt x="1475484" y="88703"/>
                  <a:pt x="1471385" y="88703"/>
                </a:cubicBezTo>
                <a:cubicBezTo>
                  <a:pt x="1463443" y="88703"/>
                  <a:pt x="1458960" y="84733"/>
                  <a:pt x="1458960" y="78712"/>
                </a:cubicBezTo>
                <a:cubicBezTo>
                  <a:pt x="1458960" y="76599"/>
                  <a:pt x="1459216" y="73589"/>
                  <a:pt x="1459793" y="70642"/>
                </a:cubicBezTo>
                <a:lnTo>
                  <a:pt x="1466966" y="36890"/>
                </a:lnTo>
                <a:lnTo>
                  <a:pt x="1460305" y="36890"/>
                </a:lnTo>
                <a:lnTo>
                  <a:pt x="1462162" y="27732"/>
                </a:lnTo>
                <a:lnTo>
                  <a:pt x="1468823" y="27732"/>
                </a:lnTo>
                <a:cubicBezTo>
                  <a:pt x="1469976" y="22352"/>
                  <a:pt x="1471193" y="17741"/>
                  <a:pt x="1472666" y="13322"/>
                </a:cubicBezTo>
                <a:lnTo>
                  <a:pt x="1486371" y="10183"/>
                </a:lnTo>
                <a:cubicBezTo>
                  <a:pt x="1484706" y="15243"/>
                  <a:pt x="1482721" y="22160"/>
                  <a:pt x="1481568" y="27732"/>
                </a:cubicBezTo>
                <a:lnTo>
                  <a:pt x="1495722" y="27732"/>
                </a:lnTo>
                <a:lnTo>
                  <a:pt x="1490919" y="36890"/>
                </a:lnTo>
                <a:close/>
                <a:moveTo>
                  <a:pt x="1506290" y="87038"/>
                </a:moveTo>
                <a:lnTo>
                  <a:pt x="1493160" y="87038"/>
                </a:lnTo>
                <a:lnTo>
                  <a:pt x="1505585" y="28436"/>
                </a:lnTo>
                <a:lnTo>
                  <a:pt x="1519035" y="26451"/>
                </a:lnTo>
                <a:lnTo>
                  <a:pt x="1506290" y="87038"/>
                </a:lnTo>
                <a:close/>
                <a:moveTo>
                  <a:pt x="1516025" y="19150"/>
                </a:moveTo>
                <a:cubicBezTo>
                  <a:pt x="1511349" y="19150"/>
                  <a:pt x="1507443" y="15307"/>
                  <a:pt x="1507443" y="10568"/>
                </a:cubicBezTo>
                <a:cubicBezTo>
                  <a:pt x="1507443" y="5828"/>
                  <a:pt x="1511285" y="1921"/>
                  <a:pt x="1516089" y="1921"/>
                </a:cubicBezTo>
                <a:cubicBezTo>
                  <a:pt x="1520892" y="1921"/>
                  <a:pt x="1524543" y="5764"/>
                  <a:pt x="1524543" y="10504"/>
                </a:cubicBezTo>
                <a:cubicBezTo>
                  <a:pt x="1524543" y="15243"/>
                  <a:pt x="1520764" y="19150"/>
                  <a:pt x="1515961" y="19150"/>
                </a:cubicBezTo>
                <a:close/>
                <a:moveTo>
                  <a:pt x="1548816" y="87230"/>
                </a:moveTo>
                <a:lnTo>
                  <a:pt x="1537544" y="87230"/>
                </a:lnTo>
                <a:lnTo>
                  <a:pt x="1528642" y="28436"/>
                </a:lnTo>
                <a:lnTo>
                  <a:pt x="1541771" y="26451"/>
                </a:lnTo>
                <a:lnTo>
                  <a:pt x="1545614" y="59242"/>
                </a:lnTo>
                <a:cubicBezTo>
                  <a:pt x="1546062" y="63085"/>
                  <a:pt x="1546318" y="68401"/>
                  <a:pt x="1546318" y="71795"/>
                </a:cubicBezTo>
                <a:cubicBezTo>
                  <a:pt x="1547727" y="68657"/>
                  <a:pt x="1550994" y="61612"/>
                  <a:pt x="1552403" y="58922"/>
                </a:cubicBezTo>
                <a:lnTo>
                  <a:pt x="1569375" y="27732"/>
                </a:lnTo>
                <a:lnTo>
                  <a:pt x="1583337" y="27860"/>
                </a:lnTo>
                <a:lnTo>
                  <a:pt x="1548752" y="87294"/>
                </a:lnTo>
                <a:close/>
                <a:moveTo>
                  <a:pt x="1628489" y="54439"/>
                </a:moveTo>
                <a:cubicBezTo>
                  <a:pt x="1623557" y="59242"/>
                  <a:pt x="1615488" y="61932"/>
                  <a:pt x="1603319" y="61932"/>
                </a:cubicBezTo>
                <a:cubicBezTo>
                  <a:pt x="1600053" y="61932"/>
                  <a:pt x="1597235" y="61484"/>
                  <a:pt x="1596146" y="61484"/>
                </a:cubicBezTo>
                <a:cubicBezTo>
                  <a:pt x="1595889" y="62637"/>
                  <a:pt x="1595441" y="65839"/>
                  <a:pt x="1595441" y="67696"/>
                </a:cubicBezTo>
                <a:cubicBezTo>
                  <a:pt x="1595441" y="75062"/>
                  <a:pt x="1599796" y="78584"/>
                  <a:pt x="1606201" y="78584"/>
                </a:cubicBezTo>
                <a:cubicBezTo>
                  <a:pt x="1612605" y="78584"/>
                  <a:pt x="1617473" y="76471"/>
                  <a:pt x="1622981" y="72116"/>
                </a:cubicBezTo>
                <a:lnTo>
                  <a:pt x="1626952" y="80057"/>
                </a:lnTo>
                <a:cubicBezTo>
                  <a:pt x="1619779" y="85821"/>
                  <a:pt x="1612798" y="88511"/>
                  <a:pt x="1602807" y="88511"/>
                </a:cubicBezTo>
                <a:cubicBezTo>
                  <a:pt x="1590125" y="88511"/>
                  <a:pt x="1581735" y="80890"/>
                  <a:pt x="1581735" y="66864"/>
                </a:cubicBezTo>
                <a:cubicBezTo>
                  <a:pt x="1581735" y="55015"/>
                  <a:pt x="1586859" y="42270"/>
                  <a:pt x="1594993" y="34393"/>
                </a:cubicBezTo>
                <a:cubicBezTo>
                  <a:pt x="1600821" y="28757"/>
                  <a:pt x="1607418" y="26323"/>
                  <a:pt x="1615039" y="26323"/>
                </a:cubicBezTo>
                <a:cubicBezTo>
                  <a:pt x="1626503" y="26323"/>
                  <a:pt x="1633805" y="31575"/>
                  <a:pt x="1633805" y="42142"/>
                </a:cubicBezTo>
                <a:cubicBezTo>
                  <a:pt x="1633805" y="46946"/>
                  <a:pt x="1631947" y="51173"/>
                  <a:pt x="1628553" y="54439"/>
                </a:cubicBezTo>
                <a:close/>
                <a:moveTo>
                  <a:pt x="1613374" y="35930"/>
                </a:moveTo>
                <a:cubicBezTo>
                  <a:pt x="1606713" y="35930"/>
                  <a:pt x="1600821" y="41181"/>
                  <a:pt x="1598259" y="52325"/>
                </a:cubicBezTo>
                <a:cubicBezTo>
                  <a:pt x="1598964" y="52325"/>
                  <a:pt x="1601397" y="52646"/>
                  <a:pt x="1603383" y="52646"/>
                </a:cubicBezTo>
                <a:cubicBezTo>
                  <a:pt x="1610556" y="52646"/>
                  <a:pt x="1615424" y="51621"/>
                  <a:pt x="1618242" y="48803"/>
                </a:cubicBezTo>
                <a:cubicBezTo>
                  <a:pt x="1619779" y="47266"/>
                  <a:pt x="1620675" y="45408"/>
                  <a:pt x="1620675" y="42975"/>
                </a:cubicBezTo>
                <a:cubicBezTo>
                  <a:pt x="1620675" y="39004"/>
                  <a:pt x="1618690" y="35930"/>
                  <a:pt x="1613310" y="35930"/>
                </a:cubicBezTo>
                <a:close/>
                <a:moveTo>
                  <a:pt x="1695224" y="5444"/>
                </a:moveTo>
                <a:cubicBezTo>
                  <a:pt x="1695224" y="9671"/>
                  <a:pt x="1694776" y="15051"/>
                  <a:pt x="1693687" y="19854"/>
                </a:cubicBezTo>
                <a:lnTo>
                  <a:pt x="1683504" y="67632"/>
                </a:lnTo>
                <a:cubicBezTo>
                  <a:pt x="1682479" y="72308"/>
                  <a:pt x="1682095" y="74549"/>
                  <a:pt x="1682095" y="75958"/>
                </a:cubicBezTo>
                <a:cubicBezTo>
                  <a:pt x="1682095" y="78072"/>
                  <a:pt x="1683056" y="79097"/>
                  <a:pt x="1684913" y="79097"/>
                </a:cubicBezTo>
                <a:cubicBezTo>
                  <a:pt x="1685617" y="79097"/>
                  <a:pt x="1686322" y="79097"/>
                  <a:pt x="1686898" y="78840"/>
                </a:cubicBezTo>
                <a:lnTo>
                  <a:pt x="1687603" y="86718"/>
                </a:lnTo>
                <a:cubicBezTo>
                  <a:pt x="1684913" y="87743"/>
                  <a:pt x="1681967" y="88255"/>
                  <a:pt x="1678957" y="88255"/>
                </a:cubicBezTo>
                <a:cubicBezTo>
                  <a:pt x="1672168" y="88255"/>
                  <a:pt x="1668645" y="84604"/>
                  <a:pt x="1668645" y="79097"/>
                </a:cubicBezTo>
                <a:cubicBezTo>
                  <a:pt x="1668645" y="77367"/>
                  <a:pt x="1669094" y="74037"/>
                  <a:pt x="1669798" y="70771"/>
                </a:cubicBezTo>
                <a:lnTo>
                  <a:pt x="1680238" y="21904"/>
                </a:lnTo>
                <a:cubicBezTo>
                  <a:pt x="1681262" y="16972"/>
                  <a:pt x="1681903" y="12873"/>
                  <a:pt x="1681903" y="9607"/>
                </a:cubicBezTo>
                <a:cubicBezTo>
                  <a:pt x="1681903" y="7621"/>
                  <a:pt x="1681647" y="5828"/>
                  <a:pt x="1681198" y="4483"/>
                </a:cubicBezTo>
                <a:lnTo>
                  <a:pt x="1694776" y="0"/>
                </a:lnTo>
                <a:cubicBezTo>
                  <a:pt x="1695096" y="1281"/>
                  <a:pt x="1695224" y="3138"/>
                  <a:pt x="1695224" y="5380"/>
                </a:cubicBezTo>
                <a:close/>
                <a:moveTo>
                  <a:pt x="1712645" y="87038"/>
                </a:moveTo>
                <a:lnTo>
                  <a:pt x="1699515" y="87038"/>
                </a:lnTo>
                <a:lnTo>
                  <a:pt x="1711940" y="28436"/>
                </a:lnTo>
                <a:lnTo>
                  <a:pt x="1725390" y="26451"/>
                </a:lnTo>
                <a:lnTo>
                  <a:pt x="1712645" y="87038"/>
                </a:lnTo>
                <a:close/>
                <a:moveTo>
                  <a:pt x="1722380" y="19150"/>
                </a:moveTo>
                <a:cubicBezTo>
                  <a:pt x="1717704" y="19150"/>
                  <a:pt x="1713798" y="15307"/>
                  <a:pt x="1713798" y="10568"/>
                </a:cubicBezTo>
                <a:cubicBezTo>
                  <a:pt x="1713798" y="5828"/>
                  <a:pt x="1717640" y="1921"/>
                  <a:pt x="1722444" y="1921"/>
                </a:cubicBezTo>
                <a:cubicBezTo>
                  <a:pt x="1727247" y="1921"/>
                  <a:pt x="1730898" y="5764"/>
                  <a:pt x="1730898" y="10504"/>
                </a:cubicBezTo>
                <a:cubicBezTo>
                  <a:pt x="1730898" y="15243"/>
                  <a:pt x="1727119" y="19150"/>
                  <a:pt x="1722316" y="19150"/>
                </a:cubicBezTo>
                <a:close/>
                <a:moveTo>
                  <a:pt x="1775602" y="12873"/>
                </a:moveTo>
                <a:cubicBezTo>
                  <a:pt x="1773232" y="11464"/>
                  <a:pt x="1770798" y="10632"/>
                  <a:pt x="1768365" y="10632"/>
                </a:cubicBezTo>
                <a:cubicBezTo>
                  <a:pt x="1763817" y="10632"/>
                  <a:pt x="1760295" y="13706"/>
                  <a:pt x="1759334" y="18958"/>
                </a:cubicBezTo>
                <a:lnTo>
                  <a:pt x="1757669" y="27732"/>
                </a:lnTo>
                <a:lnTo>
                  <a:pt x="1773232" y="27732"/>
                </a:lnTo>
                <a:lnTo>
                  <a:pt x="1767852" y="36890"/>
                </a:lnTo>
                <a:lnTo>
                  <a:pt x="1756004" y="36890"/>
                </a:lnTo>
                <a:lnTo>
                  <a:pt x="1746012" y="87743"/>
                </a:lnTo>
                <a:cubicBezTo>
                  <a:pt x="1743899" y="98759"/>
                  <a:pt x="1738968" y="106956"/>
                  <a:pt x="1733588" y="112464"/>
                </a:cubicBezTo>
                <a:lnTo>
                  <a:pt x="1724942" y="105804"/>
                </a:lnTo>
                <a:cubicBezTo>
                  <a:pt x="1728336" y="101705"/>
                  <a:pt x="1731858" y="95044"/>
                  <a:pt x="1733395" y="87422"/>
                </a:cubicBezTo>
                <a:lnTo>
                  <a:pt x="1743387" y="36890"/>
                </a:lnTo>
                <a:lnTo>
                  <a:pt x="1737559" y="36890"/>
                </a:lnTo>
                <a:lnTo>
                  <a:pt x="1739416" y="27732"/>
                </a:lnTo>
                <a:lnTo>
                  <a:pt x="1745052" y="27732"/>
                </a:lnTo>
                <a:lnTo>
                  <a:pt x="1746461" y="19662"/>
                </a:lnTo>
                <a:cubicBezTo>
                  <a:pt x="1747870" y="11784"/>
                  <a:pt x="1751585" y="6917"/>
                  <a:pt x="1756644" y="3843"/>
                </a:cubicBezTo>
                <a:cubicBezTo>
                  <a:pt x="1759910" y="1857"/>
                  <a:pt x="1763881" y="1025"/>
                  <a:pt x="1768493" y="1025"/>
                </a:cubicBezTo>
                <a:cubicBezTo>
                  <a:pt x="1773552" y="1025"/>
                  <a:pt x="1777971" y="2434"/>
                  <a:pt x="1781045" y="4419"/>
                </a:cubicBezTo>
                <a:lnTo>
                  <a:pt x="1775666" y="12873"/>
                </a:lnTo>
                <a:close/>
                <a:moveTo>
                  <a:pt x="1815822" y="54439"/>
                </a:moveTo>
                <a:cubicBezTo>
                  <a:pt x="1810891" y="59242"/>
                  <a:pt x="1802821" y="61932"/>
                  <a:pt x="1790652" y="61932"/>
                </a:cubicBezTo>
                <a:cubicBezTo>
                  <a:pt x="1787386" y="61932"/>
                  <a:pt x="1784568" y="61484"/>
                  <a:pt x="1783479" y="61484"/>
                </a:cubicBezTo>
                <a:cubicBezTo>
                  <a:pt x="1783223" y="62637"/>
                  <a:pt x="1782775" y="65839"/>
                  <a:pt x="1782775" y="67696"/>
                </a:cubicBezTo>
                <a:cubicBezTo>
                  <a:pt x="1782775" y="75062"/>
                  <a:pt x="1787130" y="78584"/>
                  <a:pt x="1793534" y="78584"/>
                </a:cubicBezTo>
                <a:cubicBezTo>
                  <a:pt x="1799939" y="78584"/>
                  <a:pt x="1804807" y="76471"/>
                  <a:pt x="1810314" y="72116"/>
                </a:cubicBezTo>
                <a:lnTo>
                  <a:pt x="1814285" y="80057"/>
                </a:lnTo>
                <a:cubicBezTo>
                  <a:pt x="1807112" y="85821"/>
                  <a:pt x="1800131" y="88511"/>
                  <a:pt x="1790140" y="88511"/>
                </a:cubicBezTo>
                <a:cubicBezTo>
                  <a:pt x="1777459" y="88511"/>
                  <a:pt x="1769069" y="80890"/>
                  <a:pt x="1769069" y="66864"/>
                </a:cubicBezTo>
                <a:cubicBezTo>
                  <a:pt x="1769069" y="55015"/>
                  <a:pt x="1774193" y="42270"/>
                  <a:pt x="1782326" y="34393"/>
                </a:cubicBezTo>
                <a:cubicBezTo>
                  <a:pt x="1788155" y="28757"/>
                  <a:pt x="1794751" y="26323"/>
                  <a:pt x="1802373" y="26323"/>
                </a:cubicBezTo>
                <a:cubicBezTo>
                  <a:pt x="1813837" y="26323"/>
                  <a:pt x="1821138" y="31575"/>
                  <a:pt x="1821138" y="42142"/>
                </a:cubicBezTo>
                <a:cubicBezTo>
                  <a:pt x="1821138" y="46946"/>
                  <a:pt x="1819281" y="51173"/>
                  <a:pt x="1815886" y="54439"/>
                </a:cubicBezTo>
                <a:close/>
                <a:moveTo>
                  <a:pt x="1800708" y="35930"/>
                </a:moveTo>
                <a:cubicBezTo>
                  <a:pt x="1794047" y="35930"/>
                  <a:pt x="1788155" y="41181"/>
                  <a:pt x="1785593" y="52325"/>
                </a:cubicBezTo>
                <a:cubicBezTo>
                  <a:pt x="1786297" y="52325"/>
                  <a:pt x="1788731" y="52646"/>
                  <a:pt x="1790716" y="52646"/>
                </a:cubicBezTo>
                <a:cubicBezTo>
                  <a:pt x="1797889" y="52646"/>
                  <a:pt x="1802757" y="51621"/>
                  <a:pt x="1805575" y="48803"/>
                </a:cubicBezTo>
                <a:cubicBezTo>
                  <a:pt x="1807112" y="47266"/>
                  <a:pt x="1808009" y="45408"/>
                  <a:pt x="1808009" y="42975"/>
                </a:cubicBezTo>
                <a:cubicBezTo>
                  <a:pt x="1808009" y="39004"/>
                  <a:pt x="1806023" y="35930"/>
                  <a:pt x="1800643" y="35930"/>
                </a:cubicBezTo>
                <a:close/>
                <a:moveTo>
                  <a:pt x="1855531" y="5444"/>
                </a:moveTo>
                <a:cubicBezTo>
                  <a:pt x="1855531" y="9671"/>
                  <a:pt x="1855082" y="15051"/>
                  <a:pt x="1853994" y="19854"/>
                </a:cubicBezTo>
                <a:lnTo>
                  <a:pt x="1843810" y="67632"/>
                </a:lnTo>
                <a:cubicBezTo>
                  <a:pt x="1842786" y="72308"/>
                  <a:pt x="1842401" y="74549"/>
                  <a:pt x="1842401" y="75958"/>
                </a:cubicBezTo>
                <a:cubicBezTo>
                  <a:pt x="1842401" y="78072"/>
                  <a:pt x="1843362" y="79097"/>
                  <a:pt x="1845219" y="79097"/>
                </a:cubicBezTo>
                <a:cubicBezTo>
                  <a:pt x="1845924" y="79097"/>
                  <a:pt x="1846628" y="79097"/>
                  <a:pt x="1847205" y="78840"/>
                </a:cubicBezTo>
                <a:lnTo>
                  <a:pt x="1847909" y="86718"/>
                </a:lnTo>
                <a:cubicBezTo>
                  <a:pt x="1845219" y="87743"/>
                  <a:pt x="1842273" y="88255"/>
                  <a:pt x="1839263" y="88255"/>
                </a:cubicBezTo>
                <a:cubicBezTo>
                  <a:pt x="1832474" y="88255"/>
                  <a:pt x="1828952" y="84604"/>
                  <a:pt x="1828952" y="79097"/>
                </a:cubicBezTo>
                <a:cubicBezTo>
                  <a:pt x="1828952" y="77367"/>
                  <a:pt x="1829400" y="74037"/>
                  <a:pt x="1830104" y="70771"/>
                </a:cubicBezTo>
                <a:lnTo>
                  <a:pt x="1840544" y="21904"/>
                </a:lnTo>
                <a:cubicBezTo>
                  <a:pt x="1841569" y="16972"/>
                  <a:pt x="1842209" y="12873"/>
                  <a:pt x="1842209" y="9607"/>
                </a:cubicBezTo>
                <a:cubicBezTo>
                  <a:pt x="1842209" y="7621"/>
                  <a:pt x="1841953" y="5828"/>
                  <a:pt x="1841505" y="4483"/>
                </a:cubicBezTo>
                <a:lnTo>
                  <a:pt x="1855082" y="0"/>
                </a:lnTo>
                <a:cubicBezTo>
                  <a:pt x="1855403" y="1281"/>
                  <a:pt x="1855531" y="3138"/>
                  <a:pt x="1855531" y="5380"/>
                </a:cubicBezTo>
                <a:close/>
                <a:moveTo>
                  <a:pt x="1881213" y="88447"/>
                </a:moveTo>
                <a:cubicBezTo>
                  <a:pt x="1868083" y="88447"/>
                  <a:pt x="1860590" y="80826"/>
                  <a:pt x="1860590" y="67248"/>
                </a:cubicBezTo>
                <a:cubicBezTo>
                  <a:pt x="1860590" y="44384"/>
                  <a:pt x="1874552" y="26323"/>
                  <a:pt x="1894214" y="26323"/>
                </a:cubicBezTo>
                <a:cubicBezTo>
                  <a:pt x="1907792" y="26323"/>
                  <a:pt x="1915157" y="34200"/>
                  <a:pt x="1915157" y="47202"/>
                </a:cubicBezTo>
                <a:cubicBezTo>
                  <a:pt x="1915157" y="68849"/>
                  <a:pt x="1902988" y="88447"/>
                  <a:pt x="1881149" y="88447"/>
                </a:cubicBezTo>
                <a:close/>
                <a:moveTo>
                  <a:pt x="1892229" y="36186"/>
                </a:moveTo>
                <a:cubicBezTo>
                  <a:pt x="1880508" y="36186"/>
                  <a:pt x="1874424" y="54951"/>
                  <a:pt x="1874424" y="68401"/>
                </a:cubicBezTo>
                <a:cubicBezTo>
                  <a:pt x="1874424" y="75574"/>
                  <a:pt x="1877819" y="78712"/>
                  <a:pt x="1883583" y="78712"/>
                </a:cubicBezTo>
                <a:cubicBezTo>
                  <a:pt x="1895047" y="78712"/>
                  <a:pt x="1901259" y="61164"/>
                  <a:pt x="1901259" y="46753"/>
                </a:cubicBezTo>
                <a:cubicBezTo>
                  <a:pt x="1901259" y="38812"/>
                  <a:pt x="1897481" y="36186"/>
                  <a:pt x="1892229" y="36186"/>
                </a:cubicBezTo>
                <a:close/>
                <a:moveTo>
                  <a:pt x="1978947" y="44640"/>
                </a:moveTo>
                <a:lnTo>
                  <a:pt x="1969916" y="87038"/>
                </a:lnTo>
                <a:lnTo>
                  <a:pt x="1957171" y="87038"/>
                </a:lnTo>
                <a:lnTo>
                  <a:pt x="1965497" y="47778"/>
                </a:lnTo>
                <a:cubicBezTo>
                  <a:pt x="1966073" y="45216"/>
                  <a:pt x="1966330" y="43295"/>
                  <a:pt x="1966330" y="42014"/>
                </a:cubicBezTo>
                <a:cubicBezTo>
                  <a:pt x="1966330" y="38620"/>
                  <a:pt x="1964792" y="37339"/>
                  <a:pt x="1961654" y="37339"/>
                </a:cubicBezTo>
                <a:cubicBezTo>
                  <a:pt x="1957427" y="37339"/>
                  <a:pt x="1951599" y="40285"/>
                  <a:pt x="1945387" y="48355"/>
                </a:cubicBezTo>
                <a:lnTo>
                  <a:pt x="1937189" y="87038"/>
                </a:lnTo>
                <a:lnTo>
                  <a:pt x="1924508" y="87038"/>
                </a:lnTo>
                <a:lnTo>
                  <a:pt x="1933154" y="46049"/>
                </a:lnTo>
                <a:cubicBezTo>
                  <a:pt x="1933858" y="42398"/>
                  <a:pt x="1934307" y="39516"/>
                  <a:pt x="1934307" y="37018"/>
                </a:cubicBezTo>
                <a:cubicBezTo>
                  <a:pt x="1934307" y="34777"/>
                  <a:pt x="1933986" y="32791"/>
                  <a:pt x="1933346" y="30806"/>
                </a:cubicBezTo>
                <a:lnTo>
                  <a:pt x="1945323" y="25874"/>
                </a:lnTo>
                <a:cubicBezTo>
                  <a:pt x="1946155" y="27732"/>
                  <a:pt x="1946732" y="30422"/>
                  <a:pt x="1946732" y="33240"/>
                </a:cubicBezTo>
                <a:cubicBezTo>
                  <a:pt x="1946732" y="34393"/>
                  <a:pt x="1946603" y="35673"/>
                  <a:pt x="1946411" y="37018"/>
                </a:cubicBezTo>
                <a:cubicBezTo>
                  <a:pt x="1952047" y="30230"/>
                  <a:pt x="1959541" y="26451"/>
                  <a:pt x="1967739" y="26451"/>
                </a:cubicBezTo>
                <a:cubicBezTo>
                  <a:pt x="1975104" y="26451"/>
                  <a:pt x="1979587" y="30998"/>
                  <a:pt x="1979587" y="38171"/>
                </a:cubicBezTo>
                <a:cubicBezTo>
                  <a:pt x="1979587" y="40157"/>
                  <a:pt x="1979459" y="42654"/>
                  <a:pt x="1979011" y="44640"/>
                </a:cubicBezTo>
                <a:close/>
                <a:moveTo>
                  <a:pt x="2045490" y="40733"/>
                </a:moveTo>
                <a:lnTo>
                  <a:pt x="2039278" y="69682"/>
                </a:lnTo>
                <a:cubicBezTo>
                  <a:pt x="2037292" y="78712"/>
                  <a:pt x="2036460" y="85373"/>
                  <a:pt x="2035435" y="89856"/>
                </a:cubicBezTo>
                <a:cubicBezTo>
                  <a:pt x="2031656" y="106508"/>
                  <a:pt x="2019615" y="111888"/>
                  <a:pt x="2004245" y="111888"/>
                </a:cubicBezTo>
                <a:cubicBezTo>
                  <a:pt x="1996623" y="111888"/>
                  <a:pt x="1989706" y="110159"/>
                  <a:pt x="1983494" y="106636"/>
                </a:cubicBezTo>
                <a:lnTo>
                  <a:pt x="1987977" y="97478"/>
                </a:lnTo>
                <a:cubicBezTo>
                  <a:pt x="1993037" y="100552"/>
                  <a:pt x="1998545" y="101961"/>
                  <a:pt x="2005333" y="101961"/>
                </a:cubicBezTo>
                <a:cubicBezTo>
                  <a:pt x="2015325" y="101961"/>
                  <a:pt x="2020320" y="98182"/>
                  <a:pt x="2022562" y="89920"/>
                </a:cubicBezTo>
                <a:cubicBezTo>
                  <a:pt x="2022882" y="88639"/>
                  <a:pt x="2024291" y="82299"/>
                  <a:pt x="2024675" y="81274"/>
                </a:cubicBezTo>
                <a:cubicBezTo>
                  <a:pt x="2020128" y="86334"/>
                  <a:pt x="2014684" y="88447"/>
                  <a:pt x="2008408" y="88447"/>
                </a:cubicBezTo>
                <a:cubicBezTo>
                  <a:pt x="1996687" y="88447"/>
                  <a:pt x="1990923" y="81658"/>
                  <a:pt x="1990923" y="68273"/>
                </a:cubicBezTo>
                <a:cubicBezTo>
                  <a:pt x="1990923" y="56104"/>
                  <a:pt x="1995983" y="42398"/>
                  <a:pt x="2004180" y="34969"/>
                </a:cubicBezTo>
                <a:cubicBezTo>
                  <a:pt x="2010137" y="29589"/>
                  <a:pt x="2017566" y="26323"/>
                  <a:pt x="2026340" y="26323"/>
                </a:cubicBezTo>
                <a:cubicBezTo>
                  <a:pt x="2035947" y="26323"/>
                  <a:pt x="2041775" y="27604"/>
                  <a:pt x="2048244" y="30870"/>
                </a:cubicBezTo>
                <a:cubicBezTo>
                  <a:pt x="2047924" y="31895"/>
                  <a:pt x="2046387" y="37082"/>
                  <a:pt x="2045554" y="40861"/>
                </a:cubicBezTo>
                <a:close/>
                <a:moveTo>
                  <a:pt x="2025252" y="36762"/>
                </a:moveTo>
                <a:cubicBezTo>
                  <a:pt x="2021153" y="36762"/>
                  <a:pt x="2016093" y="38748"/>
                  <a:pt x="2013083" y="42270"/>
                </a:cubicBezTo>
                <a:cubicBezTo>
                  <a:pt x="2008151" y="47906"/>
                  <a:pt x="2004501" y="59819"/>
                  <a:pt x="2004501" y="67824"/>
                </a:cubicBezTo>
                <a:cubicBezTo>
                  <a:pt x="2004501" y="74741"/>
                  <a:pt x="2007319" y="78136"/>
                  <a:pt x="2012250" y="78136"/>
                </a:cubicBezTo>
                <a:cubicBezTo>
                  <a:pt x="2017502" y="78136"/>
                  <a:pt x="2023266" y="73909"/>
                  <a:pt x="2026917" y="67568"/>
                </a:cubicBezTo>
                <a:lnTo>
                  <a:pt x="2033257" y="38363"/>
                </a:lnTo>
                <a:cubicBezTo>
                  <a:pt x="2031400" y="37211"/>
                  <a:pt x="2028710" y="36698"/>
                  <a:pt x="2025316" y="36698"/>
                </a:cubicBezTo>
                <a:close/>
                <a:moveTo>
                  <a:pt x="2110432" y="5444"/>
                </a:moveTo>
                <a:cubicBezTo>
                  <a:pt x="2110432" y="9671"/>
                  <a:pt x="2109984" y="15051"/>
                  <a:pt x="2108895" y="19854"/>
                </a:cubicBezTo>
                <a:lnTo>
                  <a:pt x="2098712" y="67632"/>
                </a:lnTo>
                <a:cubicBezTo>
                  <a:pt x="2097687" y="72308"/>
                  <a:pt x="2097303" y="74549"/>
                  <a:pt x="2097303" y="75958"/>
                </a:cubicBezTo>
                <a:cubicBezTo>
                  <a:pt x="2097303" y="78072"/>
                  <a:pt x="2098264" y="79097"/>
                  <a:pt x="2100121" y="79097"/>
                </a:cubicBezTo>
                <a:cubicBezTo>
                  <a:pt x="2100826" y="79097"/>
                  <a:pt x="2101530" y="79097"/>
                  <a:pt x="2102106" y="78840"/>
                </a:cubicBezTo>
                <a:lnTo>
                  <a:pt x="2102811" y="86718"/>
                </a:lnTo>
                <a:cubicBezTo>
                  <a:pt x="2100121" y="87743"/>
                  <a:pt x="2097175" y="88255"/>
                  <a:pt x="2094165" y="88255"/>
                </a:cubicBezTo>
                <a:cubicBezTo>
                  <a:pt x="2087376" y="88255"/>
                  <a:pt x="2083853" y="84604"/>
                  <a:pt x="2083853" y="79097"/>
                </a:cubicBezTo>
                <a:cubicBezTo>
                  <a:pt x="2083853" y="77367"/>
                  <a:pt x="2084302" y="74037"/>
                  <a:pt x="2085006" y="70771"/>
                </a:cubicBezTo>
                <a:lnTo>
                  <a:pt x="2095446" y="21904"/>
                </a:lnTo>
                <a:cubicBezTo>
                  <a:pt x="2096470" y="16972"/>
                  <a:pt x="2097111" y="12873"/>
                  <a:pt x="2097111" y="9607"/>
                </a:cubicBezTo>
                <a:cubicBezTo>
                  <a:pt x="2097111" y="7621"/>
                  <a:pt x="2096855" y="5828"/>
                  <a:pt x="2096406" y="4483"/>
                </a:cubicBezTo>
                <a:lnTo>
                  <a:pt x="2109984" y="0"/>
                </a:lnTo>
                <a:cubicBezTo>
                  <a:pt x="2110304" y="1281"/>
                  <a:pt x="2110432" y="3138"/>
                  <a:pt x="2110432" y="5380"/>
                </a:cubicBezTo>
                <a:close/>
                <a:moveTo>
                  <a:pt x="2162950" y="54439"/>
                </a:moveTo>
                <a:cubicBezTo>
                  <a:pt x="2158018" y="59242"/>
                  <a:pt x="2149948" y="61932"/>
                  <a:pt x="2137780" y="61932"/>
                </a:cubicBezTo>
                <a:cubicBezTo>
                  <a:pt x="2134513" y="61932"/>
                  <a:pt x="2131695" y="61484"/>
                  <a:pt x="2130607" y="61484"/>
                </a:cubicBezTo>
                <a:cubicBezTo>
                  <a:pt x="2130351" y="62637"/>
                  <a:pt x="2129902" y="65839"/>
                  <a:pt x="2129902" y="67696"/>
                </a:cubicBezTo>
                <a:cubicBezTo>
                  <a:pt x="2129902" y="75062"/>
                  <a:pt x="2134257" y="78584"/>
                  <a:pt x="2140662" y="78584"/>
                </a:cubicBezTo>
                <a:cubicBezTo>
                  <a:pt x="2147067" y="78584"/>
                  <a:pt x="2151934" y="76471"/>
                  <a:pt x="2157442" y="72116"/>
                </a:cubicBezTo>
                <a:lnTo>
                  <a:pt x="2161413" y="80057"/>
                </a:lnTo>
                <a:cubicBezTo>
                  <a:pt x="2154240" y="85821"/>
                  <a:pt x="2147259" y="88511"/>
                  <a:pt x="2137267" y="88511"/>
                </a:cubicBezTo>
                <a:cubicBezTo>
                  <a:pt x="2124586" y="88511"/>
                  <a:pt x="2116197" y="80890"/>
                  <a:pt x="2116197" y="66864"/>
                </a:cubicBezTo>
                <a:cubicBezTo>
                  <a:pt x="2116197" y="55015"/>
                  <a:pt x="2121320" y="42270"/>
                  <a:pt x="2129454" y="34393"/>
                </a:cubicBezTo>
                <a:cubicBezTo>
                  <a:pt x="2135282" y="28757"/>
                  <a:pt x="2141879" y="26323"/>
                  <a:pt x="2149500" y="26323"/>
                </a:cubicBezTo>
                <a:cubicBezTo>
                  <a:pt x="2160964" y="26323"/>
                  <a:pt x="2168266" y="31575"/>
                  <a:pt x="2168266" y="42142"/>
                </a:cubicBezTo>
                <a:cubicBezTo>
                  <a:pt x="2168266" y="46946"/>
                  <a:pt x="2166408" y="51173"/>
                  <a:pt x="2163014" y="54439"/>
                </a:cubicBezTo>
                <a:close/>
                <a:moveTo>
                  <a:pt x="2147835" y="35930"/>
                </a:moveTo>
                <a:cubicBezTo>
                  <a:pt x="2141174" y="35930"/>
                  <a:pt x="2135282" y="41181"/>
                  <a:pt x="2132720" y="52325"/>
                </a:cubicBezTo>
                <a:cubicBezTo>
                  <a:pt x="2133425" y="52325"/>
                  <a:pt x="2135859" y="52646"/>
                  <a:pt x="2137844" y="52646"/>
                </a:cubicBezTo>
                <a:cubicBezTo>
                  <a:pt x="2145017" y="52646"/>
                  <a:pt x="2149884" y="51621"/>
                  <a:pt x="2152702" y="48803"/>
                </a:cubicBezTo>
                <a:cubicBezTo>
                  <a:pt x="2154240" y="47266"/>
                  <a:pt x="2155136" y="45408"/>
                  <a:pt x="2155136" y="42975"/>
                </a:cubicBezTo>
                <a:cubicBezTo>
                  <a:pt x="2155136" y="39004"/>
                  <a:pt x="2153151" y="35930"/>
                  <a:pt x="2147771" y="35930"/>
                </a:cubicBezTo>
                <a:close/>
                <a:moveTo>
                  <a:pt x="2226739" y="44384"/>
                </a:moveTo>
                <a:lnTo>
                  <a:pt x="2221936" y="67824"/>
                </a:lnTo>
                <a:cubicBezTo>
                  <a:pt x="2221488" y="70258"/>
                  <a:pt x="2221103" y="72308"/>
                  <a:pt x="2221103" y="73909"/>
                </a:cubicBezTo>
                <a:cubicBezTo>
                  <a:pt x="2221103" y="77047"/>
                  <a:pt x="2222128" y="79032"/>
                  <a:pt x="2224049" y="81146"/>
                </a:cubicBezTo>
                <a:lnTo>
                  <a:pt x="2213482" y="89024"/>
                </a:lnTo>
                <a:cubicBezTo>
                  <a:pt x="2210343" y="86462"/>
                  <a:pt x="2208999" y="83195"/>
                  <a:pt x="2208999" y="79289"/>
                </a:cubicBezTo>
                <a:cubicBezTo>
                  <a:pt x="2204772" y="85053"/>
                  <a:pt x="2198815" y="88447"/>
                  <a:pt x="2191194" y="88447"/>
                </a:cubicBezTo>
                <a:cubicBezTo>
                  <a:pt x="2181907" y="88447"/>
                  <a:pt x="2175759" y="82235"/>
                  <a:pt x="2175759" y="69554"/>
                </a:cubicBezTo>
                <a:cubicBezTo>
                  <a:pt x="2175759" y="56873"/>
                  <a:pt x="2180691" y="43807"/>
                  <a:pt x="2188312" y="35930"/>
                </a:cubicBezTo>
                <a:cubicBezTo>
                  <a:pt x="2194652" y="29461"/>
                  <a:pt x="2202402" y="26323"/>
                  <a:pt x="2211881" y="26323"/>
                </a:cubicBezTo>
                <a:cubicBezTo>
                  <a:pt x="2218670" y="26323"/>
                  <a:pt x="2225586" y="27732"/>
                  <a:pt x="2230262" y="30806"/>
                </a:cubicBezTo>
                <a:cubicBezTo>
                  <a:pt x="2229237" y="34072"/>
                  <a:pt x="2227572" y="40157"/>
                  <a:pt x="2226739" y="44384"/>
                </a:cubicBezTo>
                <a:close/>
                <a:moveTo>
                  <a:pt x="2210280" y="36506"/>
                </a:moveTo>
                <a:cubicBezTo>
                  <a:pt x="2205028" y="36506"/>
                  <a:pt x="2201249" y="37659"/>
                  <a:pt x="2196702" y="43039"/>
                </a:cubicBezTo>
                <a:cubicBezTo>
                  <a:pt x="2191450" y="49379"/>
                  <a:pt x="2188952" y="60843"/>
                  <a:pt x="2188952" y="69169"/>
                </a:cubicBezTo>
                <a:cubicBezTo>
                  <a:pt x="2188952" y="75638"/>
                  <a:pt x="2191066" y="78072"/>
                  <a:pt x="2195421" y="78072"/>
                </a:cubicBezTo>
                <a:cubicBezTo>
                  <a:pt x="2200801" y="78072"/>
                  <a:pt x="2206757" y="72692"/>
                  <a:pt x="2209511" y="66736"/>
                </a:cubicBezTo>
                <a:lnTo>
                  <a:pt x="2215852" y="37659"/>
                </a:lnTo>
                <a:cubicBezTo>
                  <a:pt x="2214699" y="36954"/>
                  <a:pt x="2212329" y="36506"/>
                  <a:pt x="2210343" y="36506"/>
                </a:cubicBezTo>
                <a:close/>
                <a:moveTo>
                  <a:pt x="2276311" y="39452"/>
                </a:moveTo>
                <a:cubicBezTo>
                  <a:pt x="2275158" y="38748"/>
                  <a:pt x="2273941" y="38492"/>
                  <a:pt x="2272212" y="38492"/>
                </a:cubicBezTo>
                <a:cubicBezTo>
                  <a:pt x="2268113" y="38492"/>
                  <a:pt x="2263565" y="41630"/>
                  <a:pt x="2258378" y="48931"/>
                </a:cubicBezTo>
                <a:lnTo>
                  <a:pt x="2250308" y="87038"/>
                </a:lnTo>
                <a:lnTo>
                  <a:pt x="2237563" y="87038"/>
                </a:lnTo>
                <a:lnTo>
                  <a:pt x="2246017" y="47458"/>
                </a:lnTo>
                <a:cubicBezTo>
                  <a:pt x="2246978" y="43103"/>
                  <a:pt x="2247298" y="39836"/>
                  <a:pt x="2247298" y="37147"/>
                </a:cubicBezTo>
                <a:cubicBezTo>
                  <a:pt x="2247298" y="34713"/>
                  <a:pt x="2247042" y="32663"/>
                  <a:pt x="2246465" y="30806"/>
                </a:cubicBezTo>
                <a:lnTo>
                  <a:pt x="2258442" y="25874"/>
                </a:lnTo>
                <a:cubicBezTo>
                  <a:pt x="2259274" y="27860"/>
                  <a:pt x="2259723" y="30550"/>
                  <a:pt x="2259723" y="33240"/>
                </a:cubicBezTo>
                <a:cubicBezTo>
                  <a:pt x="2259723" y="34649"/>
                  <a:pt x="2259595" y="36058"/>
                  <a:pt x="2259402" y="37467"/>
                </a:cubicBezTo>
                <a:cubicBezTo>
                  <a:pt x="2264782" y="30678"/>
                  <a:pt x="2271379" y="26323"/>
                  <a:pt x="2277079" y="26323"/>
                </a:cubicBezTo>
                <a:cubicBezTo>
                  <a:pt x="2279193" y="26323"/>
                  <a:pt x="2280217" y="26579"/>
                  <a:pt x="2282011" y="27283"/>
                </a:cubicBezTo>
                <a:lnTo>
                  <a:pt x="2276375" y="39452"/>
                </a:lnTo>
                <a:close/>
                <a:moveTo>
                  <a:pt x="2334080" y="44640"/>
                </a:moveTo>
                <a:lnTo>
                  <a:pt x="2325049" y="87038"/>
                </a:lnTo>
                <a:lnTo>
                  <a:pt x="2312304" y="87038"/>
                </a:lnTo>
                <a:lnTo>
                  <a:pt x="2320630" y="47778"/>
                </a:lnTo>
                <a:cubicBezTo>
                  <a:pt x="2321206" y="45216"/>
                  <a:pt x="2321463" y="43295"/>
                  <a:pt x="2321463" y="42014"/>
                </a:cubicBezTo>
                <a:cubicBezTo>
                  <a:pt x="2321463" y="38620"/>
                  <a:pt x="2319926" y="37339"/>
                  <a:pt x="2316788" y="37339"/>
                </a:cubicBezTo>
                <a:cubicBezTo>
                  <a:pt x="2312560" y="37339"/>
                  <a:pt x="2306732" y="40285"/>
                  <a:pt x="2300520" y="48355"/>
                </a:cubicBezTo>
                <a:lnTo>
                  <a:pt x="2292322" y="87038"/>
                </a:lnTo>
                <a:lnTo>
                  <a:pt x="2279641" y="87038"/>
                </a:lnTo>
                <a:lnTo>
                  <a:pt x="2288287" y="46049"/>
                </a:lnTo>
                <a:cubicBezTo>
                  <a:pt x="2288992" y="42398"/>
                  <a:pt x="2289440" y="39516"/>
                  <a:pt x="2289440" y="37018"/>
                </a:cubicBezTo>
                <a:cubicBezTo>
                  <a:pt x="2289440" y="34777"/>
                  <a:pt x="2289120" y="32791"/>
                  <a:pt x="2288479" y="30806"/>
                </a:cubicBezTo>
                <a:lnTo>
                  <a:pt x="2300456" y="25874"/>
                </a:lnTo>
                <a:cubicBezTo>
                  <a:pt x="2301288" y="27732"/>
                  <a:pt x="2301865" y="30422"/>
                  <a:pt x="2301865" y="33240"/>
                </a:cubicBezTo>
                <a:cubicBezTo>
                  <a:pt x="2301865" y="34393"/>
                  <a:pt x="2301737" y="35673"/>
                  <a:pt x="2301545" y="37018"/>
                </a:cubicBezTo>
                <a:cubicBezTo>
                  <a:pt x="2307181" y="30230"/>
                  <a:pt x="2314674" y="26451"/>
                  <a:pt x="2322872" y="26451"/>
                </a:cubicBezTo>
                <a:cubicBezTo>
                  <a:pt x="2330237" y="26451"/>
                  <a:pt x="2334720" y="30998"/>
                  <a:pt x="2334720" y="38171"/>
                </a:cubicBezTo>
                <a:cubicBezTo>
                  <a:pt x="2334720" y="40157"/>
                  <a:pt x="2334592" y="42654"/>
                  <a:pt x="2334144" y="44640"/>
                </a:cubicBezTo>
                <a:close/>
                <a:moveTo>
                  <a:pt x="2392810" y="54439"/>
                </a:moveTo>
                <a:cubicBezTo>
                  <a:pt x="2387878" y="59242"/>
                  <a:pt x="2379808" y="61932"/>
                  <a:pt x="2367640" y="61932"/>
                </a:cubicBezTo>
                <a:cubicBezTo>
                  <a:pt x="2364373" y="61932"/>
                  <a:pt x="2361555" y="61484"/>
                  <a:pt x="2360467" y="61484"/>
                </a:cubicBezTo>
                <a:cubicBezTo>
                  <a:pt x="2360210" y="62637"/>
                  <a:pt x="2359762" y="65839"/>
                  <a:pt x="2359762" y="67696"/>
                </a:cubicBezTo>
                <a:cubicBezTo>
                  <a:pt x="2359762" y="75062"/>
                  <a:pt x="2364117" y="78584"/>
                  <a:pt x="2370522" y="78584"/>
                </a:cubicBezTo>
                <a:cubicBezTo>
                  <a:pt x="2376926" y="78584"/>
                  <a:pt x="2381794" y="76471"/>
                  <a:pt x="2387302" y="72116"/>
                </a:cubicBezTo>
                <a:lnTo>
                  <a:pt x="2391272" y="80057"/>
                </a:lnTo>
                <a:cubicBezTo>
                  <a:pt x="2384099" y="85821"/>
                  <a:pt x="2377118" y="88511"/>
                  <a:pt x="2367127" y="88511"/>
                </a:cubicBezTo>
                <a:cubicBezTo>
                  <a:pt x="2354446" y="88511"/>
                  <a:pt x="2346056" y="80890"/>
                  <a:pt x="2346056" y="66864"/>
                </a:cubicBezTo>
                <a:cubicBezTo>
                  <a:pt x="2346056" y="55015"/>
                  <a:pt x="2351180" y="42270"/>
                  <a:pt x="2359314" y="34393"/>
                </a:cubicBezTo>
                <a:cubicBezTo>
                  <a:pt x="2365142" y="28757"/>
                  <a:pt x="2371739" y="26323"/>
                  <a:pt x="2379360" y="26323"/>
                </a:cubicBezTo>
                <a:cubicBezTo>
                  <a:pt x="2390824" y="26323"/>
                  <a:pt x="2398125" y="31575"/>
                  <a:pt x="2398125" y="42142"/>
                </a:cubicBezTo>
                <a:cubicBezTo>
                  <a:pt x="2398125" y="46946"/>
                  <a:pt x="2396268" y="51173"/>
                  <a:pt x="2392874" y="54439"/>
                </a:cubicBezTo>
                <a:close/>
                <a:moveTo>
                  <a:pt x="2377695" y="35930"/>
                </a:moveTo>
                <a:cubicBezTo>
                  <a:pt x="2371034" y="35930"/>
                  <a:pt x="2365142" y="41181"/>
                  <a:pt x="2362580" y="52325"/>
                </a:cubicBezTo>
                <a:cubicBezTo>
                  <a:pt x="2363285" y="52325"/>
                  <a:pt x="2365718" y="52646"/>
                  <a:pt x="2367704" y="52646"/>
                </a:cubicBezTo>
                <a:cubicBezTo>
                  <a:pt x="2374877" y="52646"/>
                  <a:pt x="2379744" y="51621"/>
                  <a:pt x="2382562" y="48803"/>
                </a:cubicBezTo>
                <a:cubicBezTo>
                  <a:pt x="2384099" y="47266"/>
                  <a:pt x="2384996" y="45408"/>
                  <a:pt x="2384996" y="42975"/>
                </a:cubicBezTo>
                <a:cubicBezTo>
                  <a:pt x="2384996" y="39004"/>
                  <a:pt x="2383011" y="35930"/>
                  <a:pt x="2377631" y="35930"/>
                </a:cubicBezTo>
                <a:close/>
                <a:moveTo>
                  <a:pt x="2443085" y="39452"/>
                </a:moveTo>
                <a:cubicBezTo>
                  <a:pt x="2441933" y="38748"/>
                  <a:pt x="2440716" y="38492"/>
                  <a:pt x="2438987" y="38492"/>
                </a:cubicBezTo>
                <a:cubicBezTo>
                  <a:pt x="2434888" y="38492"/>
                  <a:pt x="2430340" y="41630"/>
                  <a:pt x="2425153" y="48931"/>
                </a:cubicBezTo>
                <a:lnTo>
                  <a:pt x="2417083" y="87038"/>
                </a:lnTo>
                <a:lnTo>
                  <a:pt x="2404338" y="87038"/>
                </a:lnTo>
                <a:lnTo>
                  <a:pt x="2412792" y="47458"/>
                </a:lnTo>
                <a:cubicBezTo>
                  <a:pt x="2413753" y="43103"/>
                  <a:pt x="2414073" y="39836"/>
                  <a:pt x="2414073" y="37147"/>
                </a:cubicBezTo>
                <a:cubicBezTo>
                  <a:pt x="2414073" y="34713"/>
                  <a:pt x="2413817" y="32663"/>
                  <a:pt x="2413240" y="30806"/>
                </a:cubicBezTo>
                <a:lnTo>
                  <a:pt x="2425217" y="25874"/>
                </a:lnTo>
                <a:cubicBezTo>
                  <a:pt x="2426049" y="27860"/>
                  <a:pt x="2426498" y="30550"/>
                  <a:pt x="2426498" y="33240"/>
                </a:cubicBezTo>
                <a:cubicBezTo>
                  <a:pt x="2426498" y="34649"/>
                  <a:pt x="2426370" y="36058"/>
                  <a:pt x="2426177" y="37467"/>
                </a:cubicBezTo>
                <a:cubicBezTo>
                  <a:pt x="2431557" y="30678"/>
                  <a:pt x="2438154" y="26323"/>
                  <a:pt x="2443854" y="26323"/>
                </a:cubicBezTo>
                <a:cubicBezTo>
                  <a:pt x="2445967" y="26323"/>
                  <a:pt x="2446992" y="26579"/>
                  <a:pt x="2448786" y="27283"/>
                </a:cubicBezTo>
                <a:lnTo>
                  <a:pt x="2443149" y="39452"/>
                </a:lnTo>
                <a:close/>
                <a:moveTo>
                  <a:pt x="2491504" y="39772"/>
                </a:moveTo>
                <a:cubicBezTo>
                  <a:pt x="2486572" y="36954"/>
                  <a:pt x="2482025" y="35673"/>
                  <a:pt x="2477350" y="35673"/>
                </a:cubicBezTo>
                <a:cubicBezTo>
                  <a:pt x="2471137" y="35673"/>
                  <a:pt x="2466590" y="38043"/>
                  <a:pt x="2466590" y="42911"/>
                </a:cubicBezTo>
                <a:cubicBezTo>
                  <a:pt x="2466590" y="46049"/>
                  <a:pt x="2468255" y="48034"/>
                  <a:pt x="2472931" y="49828"/>
                </a:cubicBezTo>
                <a:lnTo>
                  <a:pt x="2479976" y="52518"/>
                </a:lnTo>
                <a:cubicBezTo>
                  <a:pt x="2487213" y="55336"/>
                  <a:pt x="2492016" y="59563"/>
                  <a:pt x="2492016" y="66608"/>
                </a:cubicBezTo>
                <a:cubicBezTo>
                  <a:pt x="2492016" y="78776"/>
                  <a:pt x="2482025" y="88767"/>
                  <a:pt x="2464605" y="88767"/>
                </a:cubicBezTo>
                <a:cubicBezTo>
                  <a:pt x="2456407" y="88767"/>
                  <a:pt x="2448786" y="86398"/>
                  <a:pt x="2442701" y="82555"/>
                </a:cubicBezTo>
                <a:lnTo>
                  <a:pt x="2447825" y="73076"/>
                </a:lnTo>
                <a:cubicBezTo>
                  <a:pt x="2452756" y="76471"/>
                  <a:pt x="2459673" y="78904"/>
                  <a:pt x="2466334" y="78904"/>
                </a:cubicBezTo>
                <a:cubicBezTo>
                  <a:pt x="2472995" y="78904"/>
                  <a:pt x="2477670" y="75254"/>
                  <a:pt x="2477670" y="70322"/>
                </a:cubicBezTo>
                <a:cubicBezTo>
                  <a:pt x="2477670" y="66544"/>
                  <a:pt x="2475557" y="64686"/>
                  <a:pt x="2470177" y="62573"/>
                </a:cubicBezTo>
                <a:lnTo>
                  <a:pt x="2463388" y="60011"/>
                </a:lnTo>
                <a:cubicBezTo>
                  <a:pt x="2456343" y="57321"/>
                  <a:pt x="2452244" y="53222"/>
                  <a:pt x="2452244" y="45857"/>
                </a:cubicBezTo>
                <a:cubicBezTo>
                  <a:pt x="2452244" y="35545"/>
                  <a:pt x="2460826" y="25682"/>
                  <a:pt x="2478118" y="25682"/>
                </a:cubicBezTo>
                <a:cubicBezTo>
                  <a:pt x="2485163" y="25682"/>
                  <a:pt x="2491952" y="27796"/>
                  <a:pt x="2496628" y="30742"/>
                </a:cubicBezTo>
                <a:lnTo>
                  <a:pt x="2491504" y="39772"/>
                </a:lnTo>
                <a:close/>
              </a:path>
            </a:pathLst>
          </a:custGeom>
          <a:solidFill>
            <a:srgbClr val="FFFFFF"/>
          </a:solidFill>
          <a:ln w="0" cap="flat">
            <a:noFill/>
            <a:prstDash val="solid"/>
            <a:miter/>
          </a:ln>
        </p:spPr>
        <p:txBody>
          <a:bodyPr rtlCol="0" anchor="ctr"/>
          <a:lstStyle/>
          <a:p>
            <a:endParaRPr lang="en-AU"/>
          </a:p>
        </p:txBody>
      </p:sp>
    </p:spTree>
    <p:extLst>
      <p:ext uri="{BB962C8B-B14F-4D97-AF65-F5344CB8AC3E}">
        <p14:creationId xmlns:p14="http://schemas.microsoft.com/office/powerpoint/2010/main" val="1824574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ctive learning section break">
    <p:bg>
      <p:bgPr>
        <a:solidFill>
          <a:srgbClr val="A6446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hasCustomPrompt="1"/>
          </p:nvPr>
        </p:nvSpPr>
        <p:spPr/>
        <p:txBody>
          <a:bodyPr/>
          <a:lstStyle>
            <a:lvl1pPr>
              <a:defRPr>
                <a:solidFill>
                  <a:schemeClr val="bg1"/>
                </a:solidFill>
              </a:defRPr>
            </a:lvl1pPr>
          </a:lstStyle>
          <a:p>
            <a:r>
              <a:rPr lang="en-US"/>
              <a:t>Active learning</a:t>
            </a:r>
            <a:endParaRPr lang="en-AU"/>
          </a:p>
        </p:txBody>
      </p:sp>
      <p:sp useBgFill="1">
        <p:nvSpPr>
          <p:cNvPr id="3" name="Rectangle 2">
            <a:extLst>
              <a:ext uri="{FF2B5EF4-FFF2-40B4-BE49-F238E27FC236}">
                <a16:creationId xmlns:a16="http://schemas.microsoft.com/office/drawing/2014/main" id="{FF2E8FC2-F7E9-51CE-2B5B-EE4AFE0A3945}"/>
              </a:ext>
            </a:extLst>
          </p:cNvPr>
          <p:cNvSpPr/>
          <p:nvPr userDrawn="1"/>
        </p:nvSpPr>
        <p:spPr>
          <a:xfrm>
            <a:off x="0" y="4299942"/>
            <a:ext cx="9144000" cy="8435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useBgFill="1">
        <p:nvSpPr>
          <p:cNvPr id="7" name="Rectangle 6">
            <a:extLst>
              <a:ext uri="{FF2B5EF4-FFF2-40B4-BE49-F238E27FC236}">
                <a16:creationId xmlns:a16="http://schemas.microsoft.com/office/drawing/2014/main" id="{B714514D-ED10-8D7F-079D-F686C65952C6}"/>
              </a:ext>
            </a:extLst>
          </p:cNvPr>
          <p:cNvSpPr/>
          <p:nvPr userDrawn="1"/>
        </p:nvSpPr>
        <p:spPr>
          <a:xfrm>
            <a:off x="8244408" y="82093"/>
            <a:ext cx="899592" cy="2231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8">
            <a:extLst>
              <a:ext uri="{FF2B5EF4-FFF2-40B4-BE49-F238E27FC236}">
                <a16:creationId xmlns:a16="http://schemas.microsoft.com/office/drawing/2014/main" id="{B8A18AD1-EBCA-1010-3873-FD962AC50C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53611" y="105402"/>
            <a:ext cx="3240593" cy="5143500"/>
          </a:xfrm>
          <a:prstGeom prst="rect">
            <a:avLst/>
          </a:prstGeom>
        </p:spPr>
      </p:pic>
    </p:spTree>
    <p:extLst>
      <p:ext uri="{BB962C8B-B14F-4D97-AF65-F5344CB8AC3E}">
        <p14:creationId xmlns:p14="http://schemas.microsoft.com/office/powerpoint/2010/main" val="2363163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Communicating section break">
    <p:bg>
      <p:bgPr>
        <a:solidFill>
          <a:srgbClr val="7C659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hasCustomPrompt="1"/>
          </p:nvPr>
        </p:nvSpPr>
        <p:spPr/>
        <p:txBody>
          <a:bodyPr/>
          <a:lstStyle>
            <a:lvl1pPr>
              <a:defRPr>
                <a:solidFill>
                  <a:schemeClr val="bg1"/>
                </a:solidFill>
              </a:defRPr>
            </a:lvl1pPr>
          </a:lstStyle>
          <a:p>
            <a:r>
              <a:rPr lang="en-US"/>
              <a:t>Communicating</a:t>
            </a:r>
            <a:endParaRPr lang="en-AU"/>
          </a:p>
        </p:txBody>
      </p:sp>
      <p:sp useBgFill="1">
        <p:nvSpPr>
          <p:cNvPr id="3" name="Rectangle 2">
            <a:extLst>
              <a:ext uri="{FF2B5EF4-FFF2-40B4-BE49-F238E27FC236}">
                <a16:creationId xmlns:a16="http://schemas.microsoft.com/office/drawing/2014/main" id="{FF2E8FC2-F7E9-51CE-2B5B-EE4AFE0A3945}"/>
              </a:ext>
            </a:extLst>
          </p:cNvPr>
          <p:cNvSpPr/>
          <p:nvPr userDrawn="1"/>
        </p:nvSpPr>
        <p:spPr>
          <a:xfrm>
            <a:off x="0" y="4299942"/>
            <a:ext cx="9144000" cy="8435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useBgFill="1">
        <p:nvSpPr>
          <p:cNvPr id="7" name="Rectangle 6">
            <a:extLst>
              <a:ext uri="{FF2B5EF4-FFF2-40B4-BE49-F238E27FC236}">
                <a16:creationId xmlns:a16="http://schemas.microsoft.com/office/drawing/2014/main" id="{B714514D-ED10-8D7F-079D-F686C65952C6}"/>
              </a:ext>
            </a:extLst>
          </p:cNvPr>
          <p:cNvSpPr/>
          <p:nvPr userDrawn="1"/>
        </p:nvSpPr>
        <p:spPr>
          <a:xfrm>
            <a:off x="8244408" y="82093"/>
            <a:ext cx="899592" cy="2231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8">
            <a:extLst>
              <a:ext uri="{FF2B5EF4-FFF2-40B4-BE49-F238E27FC236}">
                <a16:creationId xmlns:a16="http://schemas.microsoft.com/office/drawing/2014/main" id="{0946AC81-405D-23D1-297E-A034F762F9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9872" y="193676"/>
            <a:ext cx="6075032" cy="5098504"/>
          </a:xfrm>
          <a:prstGeom prst="rect">
            <a:avLst/>
          </a:prstGeom>
        </p:spPr>
      </p:pic>
    </p:spTree>
    <p:extLst>
      <p:ext uri="{BB962C8B-B14F-4D97-AF65-F5344CB8AC3E}">
        <p14:creationId xmlns:p14="http://schemas.microsoft.com/office/powerpoint/2010/main" val="657108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knowledgment of Count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0017-E93F-66A1-6916-4F80E150ECAD}"/>
              </a:ext>
            </a:extLst>
          </p:cNvPr>
          <p:cNvSpPr>
            <a:spLocks noGrp="1"/>
          </p:cNvSpPr>
          <p:nvPr>
            <p:ph type="title" hasCustomPrompt="1"/>
          </p:nvPr>
        </p:nvSpPr>
        <p:spPr>
          <a:xfrm>
            <a:off x="326819" y="378931"/>
            <a:ext cx="4912797" cy="392594"/>
          </a:xfrm>
        </p:spPr>
        <p:txBody>
          <a:bodyPr/>
          <a:lstStyle>
            <a:lvl1pPr>
              <a:defRPr>
                <a:solidFill>
                  <a:schemeClr val="tx1"/>
                </a:solidFill>
              </a:defRPr>
            </a:lvl1pPr>
          </a:lstStyle>
          <a:p>
            <a:r>
              <a:rPr lang="en-US"/>
              <a:t>Acknowledgment of Country</a:t>
            </a:r>
            <a:endParaRPr lang="en-AU"/>
          </a:p>
        </p:txBody>
      </p:sp>
      <p:sp>
        <p:nvSpPr>
          <p:cNvPr id="3" name="TextBox 2">
            <a:extLst>
              <a:ext uri="{FF2B5EF4-FFF2-40B4-BE49-F238E27FC236}">
                <a16:creationId xmlns:a16="http://schemas.microsoft.com/office/drawing/2014/main" id="{27875A55-C2B1-B33E-1759-D70FFB534D47}"/>
              </a:ext>
            </a:extLst>
          </p:cNvPr>
          <p:cNvSpPr txBox="1"/>
          <p:nvPr userDrawn="1"/>
        </p:nvSpPr>
        <p:spPr>
          <a:xfrm>
            <a:off x="326819" y="771525"/>
            <a:ext cx="5109277" cy="3643305"/>
          </a:xfrm>
          <a:prstGeom prst="rect">
            <a:avLst/>
          </a:prstGeom>
          <a:noFill/>
          <a:ln>
            <a:noFill/>
          </a:ln>
        </p:spPr>
        <p:txBody>
          <a:bodyPr wrap="square" lIns="0" tIns="0" rIns="0" bIns="0" rtlCol="0">
            <a:spAutoFit/>
          </a:bodyPr>
          <a:lstStyle/>
          <a:p>
            <a:pPr lvl="0"/>
            <a:r>
              <a:rPr lang="en-US" sz="1700">
                <a:solidFill>
                  <a:schemeClr val="tx1"/>
                </a:solidFill>
              </a:rPr>
              <a:t>QCAA acknowledges the Traditional Owners and Traditional Custodians of the lands on which we meet today.</a:t>
            </a:r>
          </a:p>
          <a:p>
            <a:pPr lvl="0"/>
            <a:r>
              <a:rPr lang="en-US" sz="170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1700">
                <a:solidFill>
                  <a:schemeClr val="tx1"/>
                </a:solidFill>
              </a:rPr>
              <a:t>We thank them for sharing their cultures and spiritualities and recognise the important contribution of this knowledge to our understanding of this place we call home.</a:t>
            </a:r>
          </a:p>
          <a:p>
            <a:pPr lvl="0"/>
            <a:r>
              <a:rPr lang="en-US" sz="1050">
                <a:solidFill>
                  <a:schemeClr val="tx1"/>
                </a:solidFill>
              </a:rPr>
              <a:t>Artwork ‘Growth through Learning’ by </a:t>
            </a:r>
            <a:r>
              <a:rPr lang="en-US" sz="1050" err="1">
                <a:solidFill>
                  <a:schemeClr val="tx1"/>
                </a:solidFill>
              </a:rPr>
              <a:t>Chern’ee</a:t>
            </a:r>
            <a:r>
              <a:rPr lang="en-US" sz="1050">
                <a:solidFill>
                  <a:schemeClr val="tx1"/>
                </a:solidFill>
              </a:rPr>
              <a:t>, Brooke and Jesse Sutton, </a:t>
            </a:r>
            <a:r>
              <a:rPr lang="en-US" sz="1050" err="1">
                <a:solidFill>
                  <a:schemeClr val="tx1"/>
                </a:solidFill>
              </a:rPr>
              <a:t>Kalkadoon</a:t>
            </a:r>
            <a:r>
              <a:rPr lang="en-US" sz="1050">
                <a:solidFill>
                  <a:schemeClr val="tx1"/>
                </a:solidFill>
              </a:rPr>
              <a:t>.</a:t>
            </a:r>
          </a:p>
        </p:txBody>
      </p:sp>
      <p:pic>
        <p:nvPicPr>
          <p:cNvPr id="4" name="Picture 3" descr="A colorful art piece with a flower&#10;&#10;Description automatically generated with medium confidence">
            <a:extLst>
              <a:ext uri="{FF2B5EF4-FFF2-40B4-BE49-F238E27FC236}">
                <a16:creationId xmlns:a16="http://schemas.microsoft.com/office/drawing/2014/main" id="{545B9814-EEE4-60C2-E2BF-7D0FB75FEA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71687" y="248603"/>
            <a:ext cx="3252940" cy="4339371"/>
          </a:xfrm>
          <a:prstGeom prst="rect">
            <a:avLst/>
          </a:prstGeom>
        </p:spPr>
      </p:pic>
    </p:spTree>
    <p:extLst>
      <p:ext uri="{BB962C8B-B14F-4D97-AF65-F5344CB8AC3E}">
        <p14:creationId xmlns:p14="http://schemas.microsoft.com/office/powerpoint/2010/main" val="1094651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17381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205200" indent="-360000">
              <a:spcBef>
                <a:spcPts val="300"/>
              </a:spcBef>
              <a:buFont typeface="+mj-lt"/>
              <a:buAutoNum type="arabicPeriod"/>
              <a:defRPr>
                <a:latin typeface="Arial" panose="020B0604020202020204" pitchFamily="34" charset="0"/>
                <a:cs typeface="Arial" panose="020B0604020202020204" pitchFamily="34" charset="0"/>
              </a:defRPr>
            </a:lvl2pPr>
            <a:lvl3pPr marL="720000" indent="-360000">
              <a:spcBef>
                <a:spcPts val="300"/>
              </a:spcBef>
              <a:buFont typeface="+mj-lt"/>
              <a:buAutoNum type="alphaLcPeriod"/>
              <a:defRPr>
                <a:latin typeface="Arial" panose="020B0604020202020204" pitchFamily="34" charset="0"/>
                <a:cs typeface="Arial" panose="020B0604020202020204" pitchFamily="34" charset="0"/>
              </a:defRPr>
            </a:lvl3pPr>
            <a:lvl4pPr marL="1080000" indent="-360000">
              <a:spcBef>
                <a:spcPts val="300"/>
              </a:spcBef>
              <a:buFont typeface="+mj-lt"/>
              <a:buAutoNum type="romanLcPeriod"/>
              <a:defRPr>
                <a:latin typeface="Arial" panose="020B0604020202020204" pitchFamily="34" charset="0"/>
                <a:cs typeface="Arial" panose="020B0604020202020204" pitchFamily="34" charset="0"/>
              </a:defRPr>
            </a:lvl4pPr>
            <a:lvl5pPr marL="1080000">
              <a:defRPr/>
            </a:lvl5pPr>
            <a:lvl6pPr marL="1080000">
              <a:defRPr/>
            </a:lvl6pPr>
            <a:lvl7pPr marL="1080000">
              <a:defRPr/>
            </a:lvl7pPr>
            <a:lvl8pPr marL="1080000">
              <a:defRPr/>
            </a:lvl8pPr>
            <a:lvl9pPr marL="1080000">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4610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a:xfrm>
            <a:off x="327025" y="771550"/>
            <a:ext cx="8496000"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5">
            <a:extLst>
              <a:ext uri="{FF2B5EF4-FFF2-40B4-BE49-F238E27FC236}">
                <a16:creationId xmlns:a16="http://schemas.microsoft.com/office/drawing/2014/main" id="{2B464933-429E-4892-A661-B30F35246571}"/>
              </a:ext>
            </a:extLst>
          </p:cNvPr>
          <p:cNvSpPr>
            <a:spLocks noGrp="1"/>
          </p:cNvSpPr>
          <p:nvPr>
            <p:ph type="body" sz="quarter" idx="12" hasCustomPrompt="1"/>
          </p:nvPr>
        </p:nvSpPr>
        <p:spPr>
          <a:xfrm>
            <a:off x="323850" y="3867894"/>
            <a:ext cx="8496300"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1772137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hasCustomPrompt="1"/>
          </p:nvPr>
        </p:nvSpPr>
        <p:spPr>
          <a:xfrm>
            <a:off x="327025"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[Insert image, diagram or data]</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hasCustomPrompt="1"/>
          </p:nvPr>
        </p:nvSpPr>
        <p:spPr>
          <a:xfrm>
            <a:off x="4648200"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[Insert image, diagram or data]</a:t>
            </a:r>
          </a:p>
        </p:txBody>
      </p:sp>
      <p:sp>
        <p:nvSpPr>
          <p:cNvPr id="5" name="Text Placeholder 5">
            <a:extLst>
              <a:ext uri="{FF2B5EF4-FFF2-40B4-BE49-F238E27FC236}">
                <a16:creationId xmlns:a16="http://schemas.microsoft.com/office/drawing/2014/main" id="{DD1EECA1-1EA1-4E5E-87CB-10903A9F2B87}"/>
              </a:ext>
            </a:extLst>
          </p:cNvPr>
          <p:cNvSpPr>
            <a:spLocks noGrp="1"/>
          </p:cNvSpPr>
          <p:nvPr>
            <p:ph type="body" sz="quarter" idx="12" hasCustomPrompt="1"/>
          </p:nvPr>
        </p:nvSpPr>
        <p:spPr>
          <a:xfrm>
            <a:off x="32385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
        <p:nvSpPr>
          <p:cNvPr id="6" name="Text Placeholder 5">
            <a:extLst>
              <a:ext uri="{FF2B5EF4-FFF2-40B4-BE49-F238E27FC236}">
                <a16:creationId xmlns:a16="http://schemas.microsoft.com/office/drawing/2014/main" id="{C8A54F64-B37E-4FBE-B96A-EDCC71221E3F}"/>
              </a:ext>
            </a:extLst>
          </p:cNvPr>
          <p:cNvSpPr>
            <a:spLocks noGrp="1"/>
          </p:cNvSpPr>
          <p:nvPr>
            <p:ph type="body" sz="quarter" idx="13" hasCustomPrompt="1"/>
          </p:nvPr>
        </p:nvSpPr>
        <p:spPr>
          <a:xfrm>
            <a:off x="464820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51909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16846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2BA8-4BA7-4D13-9B50-9CA6721E3C26}"/>
              </a:ext>
            </a:extLst>
          </p:cNvPr>
          <p:cNvSpPr>
            <a:spLocks noGrp="1"/>
          </p:cNvSpPr>
          <p:nvPr>
            <p:ph type="title"/>
          </p:nvPr>
        </p:nvSpPr>
        <p:spPr>
          <a:xfrm>
            <a:off x="630238" y="274639"/>
            <a:ext cx="7886700" cy="856952"/>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D72BF85-D71A-427C-A9C4-1B4B4FB8DB0D}"/>
              </a:ext>
            </a:extLst>
          </p:cNvPr>
          <p:cNvSpPr>
            <a:spLocks noGrp="1"/>
          </p:cNvSpPr>
          <p:nvPr>
            <p:ph type="body" idx="1"/>
          </p:nvPr>
        </p:nvSpPr>
        <p:spPr>
          <a:xfrm>
            <a:off x="630238" y="1260475"/>
            <a:ext cx="3868737"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73A536-3E21-471A-8CFA-B8FA5D60732B}"/>
              </a:ext>
            </a:extLst>
          </p:cNvPr>
          <p:cNvSpPr>
            <a:spLocks noGrp="1"/>
          </p:cNvSpPr>
          <p:nvPr>
            <p:ph sz="half" idx="2"/>
          </p:nvPr>
        </p:nvSpPr>
        <p:spPr>
          <a:xfrm>
            <a:off x="630238" y="1879600"/>
            <a:ext cx="3868737"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85A4AB8E-BCD5-418A-BDD0-0001CD6889C9}"/>
              </a:ext>
            </a:extLst>
          </p:cNvPr>
          <p:cNvSpPr>
            <a:spLocks noGrp="1"/>
          </p:cNvSpPr>
          <p:nvPr>
            <p:ph type="body" sz="quarter" idx="3"/>
          </p:nvPr>
        </p:nvSpPr>
        <p:spPr>
          <a:xfrm>
            <a:off x="4629150" y="1260475"/>
            <a:ext cx="3887788"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5E236-EE41-4919-829D-B29130C3E637}"/>
              </a:ext>
            </a:extLst>
          </p:cNvPr>
          <p:cNvSpPr>
            <a:spLocks noGrp="1"/>
          </p:cNvSpPr>
          <p:nvPr>
            <p:ph sz="quarter" idx="4"/>
          </p:nvPr>
        </p:nvSpPr>
        <p:spPr>
          <a:xfrm>
            <a:off x="4629150" y="1879600"/>
            <a:ext cx="3887788"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46043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453835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irl">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2F6621-F540-220A-8881-5E4A66215D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9513" y="1"/>
            <a:ext cx="8964488" cy="3219819"/>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9" name="Straight Connector 8">
            <a:extLst>
              <a:ext uri="{FF2B5EF4-FFF2-40B4-BE49-F238E27FC236}">
                <a16:creationId xmlns:a16="http://schemas.microsoft.com/office/drawing/2014/main" id="{B8F241FD-C285-4A03-A883-E7FB9E91C225}"/>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a:extLst>
              <a:ext uri="{FF2B5EF4-FFF2-40B4-BE49-F238E27FC236}">
                <a16:creationId xmlns:a16="http://schemas.microsoft.com/office/drawing/2014/main" id="{52BBD15F-03FB-64B3-EC82-83B8712BA852}"/>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6">
            <a:extLst>
              <a:ext uri="{FF2B5EF4-FFF2-40B4-BE49-F238E27FC236}">
                <a16:creationId xmlns:a16="http://schemas.microsoft.com/office/drawing/2014/main" id="{D0FB3E3B-9CCA-2824-A442-0FBA61CF980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9928" y="291871"/>
            <a:ext cx="1439339" cy="246628"/>
          </a:xfrm>
          <a:prstGeom prst="rect">
            <a:avLst/>
          </a:prstGeom>
        </p:spPr>
      </p:pic>
      <p:sp>
        <p:nvSpPr>
          <p:cNvPr id="10" name="Freeform: Shape 9">
            <a:extLst>
              <a:ext uri="{FF2B5EF4-FFF2-40B4-BE49-F238E27FC236}">
                <a16:creationId xmlns:a16="http://schemas.microsoft.com/office/drawing/2014/main" id="{756BD150-8765-E537-785A-B90690C2DE4D}"/>
              </a:ext>
            </a:extLst>
          </p:cNvPr>
          <p:cNvSpPr/>
          <p:nvPr userDrawn="1"/>
        </p:nvSpPr>
        <p:spPr>
          <a:xfrm>
            <a:off x="179513" y="643686"/>
            <a:ext cx="2718694" cy="211991"/>
          </a:xfrm>
          <a:custGeom>
            <a:avLst/>
            <a:gdLst>
              <a:gd name="connsiteX0" fmla="*/ 0 w 2664363"/>
              <a:gd name="connsiteY0" fmla="*/ 0 h 211991"/>
              <a:gd name="connsiteX1" fmla="*/ 2664363 w 2664363"/>
              <a:gd name="connsiteY1" fmla="*/ 0 h 211991"/>
              <a:gd name="connsiteX2" fmla="*/ 2664363 w 2664363"/>
              <a:gd name="connsiteY2" fmla="*/ 211991 h 211991"/>
              <a:gd name="connsiteX3" fmla="*/ 0 w 2664363"/>
              <a:gd name="connsiteY3" fmla="*/ 211991 h 211991"/>
            </a:gdLst>
            <a:ahLst/>
            <a:cxnLst>
              <a:cxn ang="0">
                <a:pos x="connsiteX0" y="connsiteY0"/>
              </a:cxn>
              <a:cxn ang="0">
                <a:pos x="connsiteX1" y="connsiteY1"/>
              </a:cxn>
              <a:cxn ang="0">
                <a:pos x="connsiteX2" y="connsiteY2"/>
              </a:cxn>
              <a:cxn ang="0">
                <a:pos x="connsiteX3" y="connsiteY3"/>
              </a:cxn>
            </a:cxnLst>
            <a:rect l="l" t="t" r="r" b="b"/>
            <a:pathLst>
              <a:path w="2664363" h="211991">
                <a:moveTo>
                  <a:pt x="0" y="0"/>
                </a:moveTo>
                <a:lnTo>
                  <a:pt x="2664363" y="0"/>
                </a:lnTo>
                <a:lnTo>
                  <a:pt x="2664363" y="211991"/>
                </a:lnTo>
                <a:lnTo>
                  <a:pt x="0" y="211991"/>
                </a:lnTo>
                <a:close/>
              </a:path>
            </a:pathLst>
          </a:custGeom>
          <a:solidFill>
            <a:srgbClr val="8E5E4F"/>
          </a:solidFill>
          <a:ln w="0"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9FD372A6-7A46-551C-62F7-693121B0550C}"/>
              </a:ext>
            </a:extLst>
          </p:cNvPr>
          <p:cNvSpPr/>
          <p:nvPr userDrawn="1"/>
        </p:nvSpPr>
        <p:spPr>
          <a:xfrm>
            <a:off x="319664" y="706835"/>
            <a:ext cx="2496627" cy="112464"/>
          </a:xfrm>
          <a:custGeom>
            <a:avLst/>
            <a:gdLst>
              <a:gd name="connsiteX0" fmla="*/ 55271 w 2496627"/>
              <a:gd name="connsiteY0" fmla="*/ 87038 h 112464"/>
              <a:gd name="connsiteX1" fmla="*/ 41309 w 2496627"/>
              <a:gd name="connsiteY1" fmla="*/ 87038 h 112464"/>
              <a:gd name="connsiteX2" fmla="*/ 30550 w 2496627"/>
              <a:gd name="connsiteY2" fmla="*/ 48034 h 112464"/>
              <a:gd name="connsiteX3" fmla="*/ 25170 w 2496627"/>
              <a:gd name="connsiteY3" fmla="*/ 24337 h 112464"/>
              <a:gd name="connsiteX4" fmla="*/ 21327 w 2496627"/>
              <a:gd name="connsiteY4" fmla="*/ 47074 h 112464"/>
              <a:gd name="connsiteX5" fmla="*/ 13386 w 2496627"/>
              <a:gd name="connsiteY5" fmla="*/ 87038 h 112464"/>
              <a:gd name="connsiteX6" fmla="*/ 0 w 2496627"/>
              <a:gd name="connsiteY6" fmla="*/ 87038 h 112464"/>
              <a:gd name="connsiteX7" fmla="*/ 17356 w 2496627"/>
              <a:gd name="connsiteY7" fmla="*/ 6084 h 112464"/>
              <a:gd name="connsiteX8" fmla="*/ 32215 w 2496627"/>
              <a:gd name="connsiteY8" fmla="*/ 6084 h 112464"/>
              <a:gd name="connsiteX9" fmla="*/ 44063 w 2496627"/>
              <a:gd name="connsiteY9" fmla="*/ 46882 h 112464"/>
              <a:gd name="connsiteX10" fmla="*/ 48162 w 2496627"/>
              <a:gd name="connsiteY10" fmla="*/ 67376 h 112464"/>
              <a:gd name="connsiteX11" fmla="*/ 51941 w 2496627"/>
              <a:gd name="connsiteY11" fmla="*/ 43935 h 112464"/>
              <a:gd name="connsiteX12" fmla="*/ 59562 w 2496627"/>
              <a:gd name="connsiteY12" fmla="*/ 6084 h 112464"/>
              <a:gd name="connsiteX13" fmla="*/ 72564 w 2496627"/>
              <a:gd name="connsiteY13" fmla="*/ 6084 h 112464"/>
              <a:gd name="connsiteX14" fmla="*/ 55335 w 2496627"/>
              <a:gd name="connsiteY14" fmla="*/ 87038 h 112464"/>
              <a:gd name="connsiteX15" fmla="*/ 123736 w 2496627"/>
              <a:gd name="connsiteY15" fmla="*/ 70386 h 112464"/>
              <a:gd name="connsiteX16" fmla="*/ 123032 w 2496627"/>
              <a:gd name="connsiteY16" fmla="*/ 76214 h 112464"/>
              <a:gd name="connsiteX17" fmla="*/ 125145 w 2496627"/>
              <a:gd name="connsiteY17" fmla="*/ 83580 h 112464"/>
              <a:gd name="connsiteX18" fmla="*/ 114386 w 2496627"/>
              <a:gd name="connsiteY18" fmla="*/ 89216 h 112464"/>
              <a:gd name="connsiteX19" fmla="*/ 110863 w 2496627"/>
              <a:gd name="connsiteY19" fmla="*/ 79481 h 112464"/>
              <a:gd name="connsiteX20" fmla="*/ 110863 w 2496627"/>
              <a:gd name="connsiteY20" fmla="*/ 79032 h 112464"/>
              <a:gd name="connsiteX21" fmla="*/ 91393 w 2496627"/>
              <a:gd name="connsiteY21" fmla="*/ 88767 h 112464"/>
              <a:gd name="connsiteX22" fmla="*/ 77815 w 2496627"/>
              <a:gd name="connsiteY22" fmla="*/ 76727 h 112464"/>
              <a:gd name="connsiteX23" fmla="*/ 78840 w 2496627"/>
              <a:gd name="connsiteY23" fmla="*/ 67696 h 112464"/>
              <a:gd name="connsiteX24" fmla="*/ 87038 w 2496627"/>
              <a:gd name="connsiteY24" fmla="*/ 28821 h 112464"/>
              <a:gd name="connsiteX25" fmla="*/ 100295 w 2496627"/>
              <a:gd name="connsiteY25" fmla="*/ 26387 h 112464"/>
              <a:gd name="connsiteX26" fmla="*/ 92098 w 2496627"/>
              <a:gd name="connsiteY26" fmla="*/ 65263 h 112464"/>
              <a:gd name="connsiteX27" fmla="*/ 90945 w 2496627"/>
              <a:gd name="connsiteY27" fmla="*/ 73140 h 112464"/>
              <a:gd name="connsiteX28" fmla="*/ 95620 w 2496627"/>
              <a:gd name="connsiteY28" fmla="*/ 78776 h 112464"/>
              <a:gd name="connsiteX29" fmla="*/ 111888 w 2496627"/>
              <a:gd name="connsiteY29" fmla="*/ 67184 h 112464"/>
              <a:gd name="connsiteX30" fmla="*/ 120086 w 2496627"/>
              <a:gd name="connsiteY30" fmla="*/ 29077 h 112464"/>
              <a:gd name="connsiteX31" fmla="*/ 133087 w 2496627"/>
              <a:gd name="connsiteY31" fmla="*/ 26643 h 112464"/>
              <a:gd name="connsiteX32" fmla="*/ 123736 w 2496627"/>
              <a:gd name="connsiteY32" fmla="*/ 70450 h 112464"/>
              <a:gd name="connsiteX33" fmla="*/ 179072 w 2496627"/>
              <a:gd name="connsiteY33" fmla="*/ 39452 h 112464"/>
              <a:gd name="connsiteX34" fmla="*/ 174973 w 2496627"/>
              <a:gd name="connsiteY34" fmla="*/ 38492 h 112464"/>
              <a:gd name="connsiteX35" fmla="*/ 161139 w 2496627"/>
              <a:gd name="connsiteY35" fmla="*/ 48931 h 112464"/>
              <a:gd name="connsiteX36" fmla="*/ 153069 w 2496627"/>
              <a:gd name="connsiteY36" fmla="*/ 87038 h 112464"/>
              <a:gd name="connsiteX37" fmla="*/ 140324 w 2496627"/>
              <a:gd name="connsiteY37" fmla="*/ 87038 h 112464"/>
              <a:gd name="connsiteX38" fmla="*/ 148778 w 2496627"/>
              <a:gd name="connsiteY38" fmla="*/ 47458 h 112464"/>
              <a:gd name="connsiteX39" fmla="*/ 150059 w 2496627"/>
              <a:gd name="connsiteY39" fmla="*/ 37147 h 112464"/>
              <a:gd name="connsiteX40" fmla="*/ 149226 w 2496627"/>
              <a:gd name="connsiteY40" fmla="*/ 30806 h 112464"/>
              <a:gd name="connsiteX41" fmla="*/ 161203 w 2496627"/>
              <a:gd name="connsiteY41" fmla="*/ 25874 h 112464"/>
              <a:gd name="connsiteX42" fmla="*/ 162484 w 2496627"/>
              <a:gd name="connsiteY42" fmla="*/ 33240 h 112464"/>
              <a:gd name="connsiteX43" fmla="*/ 162164 w 2496627"/>
              <a:gd name="connsiteY43" fmla="*/ 37467 h 112464"/>
              <a:gd name="connsiteX44" fmla="*/ 179840 w 2496627"/>
              <a:gd name="connsiteY44" fmla="*/ 26323 h 112464"/>
              <a:gd name="connsiteX45" fmla="*/ 184772 w 2496627"/>
              <a:gd name="connsiteY45" fmla="*/ 27283 h 112464"/>
              <a:gd name="connsiteX46" fmla="*/ 179136 w 2496627"/>
              <a:gd name="connsiteY46" fmla="*/ 39452 h 112464"/>
              <a:gd name="connsiteX47" fmla="*/ 218780 w 2496627"/>
              <a:gd name="connsiteY47" fmla="*/ 36890 h 112464"/>
              <a:gd name="connsiteX48" fmla="*/ 207444 w 2496627"/>
              <a:gd name="connsiteY48" fmla="*/ 36890 h 112464"/>
              <a:gd name="connsiteX49" fmla="*/ 200783 w 2496627"/>
              <a:gd name="connsiteY49" fmla="*/ 68785 h 112464"/>
              <a:gd name="connsiteX50" fmla="*/ 200079 w 2496627"/>
              <a:gd name="connsiteY50" fmla="*/ 74549 h 112464"/>
              <a:gd name="connsiteX51" fmla="*/ 205587 w 2496627"/>
              <a:gd name="connsiteY51" fmla="*/ 79481 h 112464"/>
              <a:gd name="connsiteX52" fmla="*/ 211543 w 2496627"/>
              <a:gd name="connsiteY52" fmla="*/ 78328 h 112464"/>
              <a:gd name="connsiteX53" fmla="*/ 211543 w 2496627"/>
              <a:gd name="connsiteY53" fmla="*/ 86270 h 112464"/>
              <a:gd name="connsiteX54" fmla="*/ 199246 w 2496627"/>
              <a:gd name="connsiteY54" fmla="*/ 88703 h 112464"/>
              <a:gd name="connsiteX55" fmla="*/ 186821 w 2496627"/>
              <a:gd name="connsiteY55" fmla="*/ 78712 h 112464"/>
              <a:gd name="connsiteX56" fmla="*/ 187654 w 2496627"/>
              <a:gd name="connsiteY56" fmla="*/ 70642 h 112464"/>
              <a:gd name="connsiteX57" fmla="*/ 194827 w 2496627"/>
              <a:gd name="connsiteY57" fmla="*/ 36890 h 112464"/>
              <a:gd name="connsiteX58" fmla="*/ 188166 w 2496627"/>
              <a:gd name="connsiteY58" fmla="*/ 36890 h 112464"/>
              <a:gd name="connsiteX59" fmla="*/ 190023 w 2496627"/>
              <a:gd name="connsiteY59" fmla="*/ 27732 h 112464"/>
              <a:gd name="connsiteX60" fmla="*/ 196684 w 2496627"/>
              <a:gd name="connsiteY60" fmla="*/ 27732 h 112464"/>
              <a:gd name="connsiteX61" fmla="*/ 200527 w 2496627"/>
              <a:gd name="connsiteY61" fmla="*/ 13322 h 112464"/>
              <a:gd name="connsiteX62" fmla="*/ 214233 w 2496627"/>
              <a:gd name="connsiteY62" fmla="*/ 10183 h 112464"/>
              <a:gd name="connsiteX63" fmla="*/ 209429 w 2496627"/>
              <a:gd name="connsiteY63" fmla="*/ 27732 h 112464"/>
              <a:gd name="connsiteX64" fmla="*/ 223583 w 2496627"/>
              <a:gd name="connsiteY64" fmla="*/ 27732 h 112464"/>
              <a:gd name="connsiteX65" fmla="*/ 218780 w 2496627"/>
              <a:gd name="connsiteY65" fmla="*/ 36890 h 112464"/>
              <a:gd name="connsiteX66" fmla="*/ 268736 w 2496627"/>
              <a:gd name="connsiteY66" fmla="*/ 70386 h 112464"/>
              <a:gd name="connsiteX67" fmla="*/ 268031 w 2496627"/>
              <a:gd name="connsiteY67" fmla="*/ 76214 h 112464"/>
              <a:gd name="connsiteX68" fmla="*/ 270145 w 2496627"/>
              <a:gd name="connsiteY68" fmla="*/ 83580 h 112464"/>
              <a:gd name="connsiteX69" fmla="*/ 259385 w 2496627"/>
              <a:gd name="connsiteY69" fmla="*/ 89216 h 112464"/>
              <a:gd name="connsiteX70" fmla="*/ 255862 w 2496627"/>
              <a:gd name="connsiteY70" fmla="*/ 79481 h 112464"/>
              <a:gd name="connsiteX71" fmla="*/ 255862 w 2496627"/>
              <a:gd name="connsiteY71" fmla="*/ 79032 h 112464"/>
              <a:gd name="connsiteX72" fmla="*/ 236393 w 2496627"/>
              <a:gd name="connsiteY72" fmla="*/ 88767 h 112464"/>
              <a:gd name="connsiteX73" fmla="*/ 222815 w 2496627"/>
              <a:gd name="connsiteY73" fmla="*/ 76727 h 112464"/>
              <a:gd name="connsiteX74" fmla="*/ 223840 w 2496627"/>
              <a:gd name="connsiteY74" fmla="*/ 67696 h 112464"/>
              <a:gd name="connsiteX75" fmla="*/ 232037 w 2496627"/>
              <a:gd name="connsiteY75" fmla="*/ 28821 h 112464"/>
              <a:gd name="connsiteX76" fmla="*/ 245295 w 2496627"/>
              <a:gd name="connsiteY76" fmla="*/ 26387 h 112464"/>
              <a:gd name="connsiteX77" fmla="*/ 237097 w 2496627"/>
              <a:gd name="connsiteY77" fmla="*/ 65263 h 112464"/>
              <a:gd name="connsiteX78" fmla="*/ 235944 w 2496627"/>
              <a:gd name="connsiteY78" fmla="*/ 73140 h 112464"/>
              <a:gd name="connsiteX79" fmla="*/ 240620 w 2496627"/>
              <a:gd name="connsiteY79" fmla="*/ 78776 h 112464"/>
              <a:gd name="connsiteX80" fmla="*/ 256887 w 2496627"/>
              <a:gd name="connsiteY80" fmla="*/ 67184 h 112464"/>
              <a:gd name="connsiteX81" fmla="*/ 265085 w 2496627"/>
              <a:gd name="connsiteY81" fmla="*/ 29077 h 112464"/>
              <a:gd name="connsiteX82" fmla="*/ 278086 w 2496627"/>
              <a:gd name="connsiteY82" fmla="*/ 26643 h 112464"/>
              <a:gd name="connsiteX83" fmla="*/ 268736 w 2496627"/>
              <a:gd name="connsiteY83" fmla="*/ 70450 h 112464"/>
              <a:gd name="connsiteX84" fmla="*/ 324007 w 2496627"/>
              <a:gd name="connsiteY84" fmla="*/ 39452 h 112464"/>
              <a:gd name="connsiteX85" fmla="*/ 319908 w 2496627"/>
              <a:gd name="connsiteY85" fmla="*/ 38492 h 112464"/>
              <a:gd name="connsiteX86" fmla="*/ 306074 w 2496627"/>
              <a:gd name="connsiteY86" fmla="*/ 48931 h 112464"/>
              <a:gd name="connsiteX87" fmla="*/ 298004 w 2496627"/>
              <a:gd name="connsiteY87" fmla="*/ 87038 h 112464"/>
              <a:gd name="connsiteX88" fmla="*/ 285259 w 2496627"/>
              <a:gd name="connsiteY88" fmla="*/ 87038 h 112464"/>
              <a:gd name="connsiteX89" fmla="*/ 293713 w 2496627"/>
              <a:gd name="connsiteY89" fmla="*/ 47458 h 112464"/>
              <a:gd name="connsiteX90" fmla="*/ 294994 w 2496627"/>
              <a:gd name="connsiteY90" fmla="*/ 37147 h 112464"/>
              <a:gd name="connsiteX91" fmla="*/ 294162 w 2496627"/>
              <a:gd name="connsiteY91" fmla="*/ 30806 h 112464"/>
              <a:gd name="connsiteX92" fmla="*/ 306138 w 2496627"/>
              <a:gd name="connsiteY92" fmla="*/ 25874 h 112464"/>
              <a:gd name="connsiteX93" fmla="*/ 307419 w 2496627"/>
              <a:gd name="connsiteY93" fmla="*/ 33240 h 112464"/>
              <a:gd name="connsiteX94" fmla="*/ 307099 w 2496627"/>
              <a:gd name="connsiteY94" fmla="*/ 37467 h 112464"/>
              <a:gd name="connsiteX95" fmla="*/ 324776 w 2496627"/>
              <a:gd name="connsiteY95" fmla="*/ 26323 h 112464"/>
              <a:gd name="connsiteX96" fmla="*/ 329707 w 2496627"/>
              <a:gd name="connsiteY96" fmla="*/ 27283 h 112464"/>
              <a:gd name="connsiteX97" fmla="*/ 324071 w 2496627"/>
              <a:gd name="connsiteY97" fmla="*/ 39452 h 112464"/>
              <a:gd name="connsiteX98" fmla="*/ 340915 w 2496627"/>
              <a:gd name="connsiteY98" fmla="*/ 87038 h 112464"/>
              <a:gd name="connsiteX99" fmla="*/ 327786 w 2496627"/>
              <a:gd name="connsiteY99" fmla="*/ 87038 h 112464"/>
              <a:gd name="connsiteX100" fmla="*/ 340210 w 2496627"/>
              <a:gd name="connsiteY100" fmla="*/ 28436 h 112464"/>
              <a:gd name="connsiteX101" fmla="*/ 353660 w 2496627"/>
              <a:gd name="connsiteY101" fmla="*/ 26451 h 112464"/>
              <a:gd name="connsiteX102" fmla="*/ 340915 w 2496627"/>
              <a:gd name="connsiteY102" fmla="*/ 87038 h 112464"/>
              <a:gd name="connsiteX103" fmla="*/ 350650 w 2496627"/>
              <a:gd name="connsiteY103" fmla="*/ 19150 h 112464"/>
              <a:gd name="connsiteX104" fmla="*/ 342068 w 2496627"/>
              <a:gd name="connsiteY104" fmla="*/ 10568 h 112464"/>
              <a:gd name="connsiteX105" fmla="*/ 350714 w 2496627"/>
              <a:gd name="connsiteY105" fmla="*/ 1921 h 112464"/>
              <a:gd name="connsiteX106" fmla="*/ 359168 w 2496627"/>
              <a:gd name="connsiteY106" fmla="*/ 10504 h 112464"/>
              <a:gd name="connsiteX107" fmla="*/ 350586 w 2496627"/>
              <a:gd name="connsiteY107" fmla="*/ 19150 h 112464"/>
              <a:gd name="connsiteX108" fmla="*/ 414952 w 2496627"/>
              <a:gd name="connsiteY108" fmla="*/ 44640 h 112464"/>
              <a:gd name="connsiteX109" fmla="*/ 405921 w 2496627"/>
              <a:gd name="connsiteY109" fmla="*/ 87038 h 112464"/>
              <a:gd name="connsiteX110" fmla="*/ 393176 w 2496627"/>
              <a:gd name="connsiteY110" fmla="*/ 87038 h 112464"/>
              <a:gd name="connsiteX111" fmla="*/ 401502 w 2496627"/>
              <a:gd name="connsiteY111" fmla="*/ 47778 h 112464"/>
              <a:gd name="connsiteX112" fmla="*/ 402335 w 2496627"/>
              <a:gd name="connsiteY112" fmla="*/ 42014 h 112464"/>
              <a:gd name="connsiteX113" fmla="*/ 397659 w 2496627"/>
              <a:gd name="connsiteY113" fmla="*/ 37339 h 112464"/>
              <a:gd name="connsiteX114" fmla="*/ 381392 w 2496627"/>
              <a:gd name="connsiteY114" fmla="*/ 48355 h 112464"/>
              <a:gd name="connsiteX115" fmla="*/ 373194 w 2496627"/>
              <a:gd name="connsiteY115" fmla="*/ 87038 h 112464"/>
              <a:gd name="connsiteX116" fmla="*/ 360513 w 2496627"/>
              <a:gd name="connsiteY116" fmla="*/ 87038 h 112464"/>
              <a:gd name="connsiteX117" fmla="*/ 369159 w 2496627"/>
              <a:gd name="connsiteY117" fmla="*/ 46049 h 112464"/>
              <a:gd name="connsiteX118" fmla="*/ 370312 w 2496627"/>
              <a:gd name="connsiteY118" fmla="*/ 37018 h 112464"/>
              <a:gd name="connsiteX119" fmla="*/ 369351 w 2496627"/>
              <a:gd name="connsiteY119" fmla="*/ 30806 h 112464"/>
              <a:gd name="connsiteX120" fmla="*/ 381328 w 2496627"/>
              <a:gd name="connsiteY120" fmla="*/ 25874 h 112464"/>
              <a:gd name="connsiteX121" fmla="*/ 382737 w 2496627"/>
              <a:gd name="connsiteY121" fmla="*/ 33240 h 112464"/>
              <a:gd name="connsiteX122" fmla="*/ 382417 w 2496627"/>
              <a:gd name="connsiteY122" fmla="*/ 37018 h 112464"/>
              <a:gd name="connsiteX123" fmla="*/ 403744 w 2496627"/>
              <a:gd name="connsiteY123" fmla="*/ 26451 h 112464"/>
              <a:gd name="connsiteX124" fmla="*/ 415592 w 2496627"/>
              <a:gd name="connsiteY124" fmla="*/ 38171 h 112464"/>
              <a:gd name="connsiteX125" fmla="*/ 415016 w 2496627"/>
              <a:gd name="connsiteY125" fmla="*/ 44640 h 112464"/>
              <a:gd name="connsiteX126" fmla="*/ 481559 w 2496627"/>
              <a:gd name="connsiteY126" fmla="*/ 40733 h 112464"/>
              <a:gd name="connsiteX127" fmla="*/ 475347 w 2496627"/>
              <a:gd name="connsiteY127" fmla="*/ 69682 h 112464"/>
              <a:gd name="connsiteX128" fmla="*/ 471504 w 2496627"/>
              <a:gd name="connsiteY128" fmla="*/ 89856 h 112464"/>
              <a:gd name="connsiteX129" fmla="*/ 440314 w 2496627"/>
              <a:gd name="connsiteY129" fmla="*/ 111888 h 112464"/>
              <a:gd name="connsiteX130" fmla="*/ 419563 w 2496627"/>
              <a:gd name="connsiteY130" fmla="*/ 106636 h 112464"/>
              <a:gd name="connsiteX131" fmla="*/ 424046 w 2496627"/>
              <a:gd name="connsiteY131" fmla="*/ 97478 h 112464"/>
              <a:gd name="connsiteX132" fmla="*/ 441403 w 2496627"/>
              <a:gd name="connsiteY132" fmla="*/ 101961 h 112464"/>
              <a:gd name="connsiteX133" fmla="*/ 458631 w 2496627"/>
              <a:gd name="connsiteY133" fmla="*/ 89920 h 112464"/>
              <a:gd name="connsiteX134" fmla="*/ 460744 w 2496627"/>
              <a:gd name="connsiteY134" fmla="*/ 81274 h 112464"/>
              <a:gd name="connsiteX135" fmla="*/ 444477 w 2496627"/>
              <a:gd name="connsiteY135" fmla="*/ 88447 h 112464"/>
              <a:gd name="connsiteX136" fmla="*/ 426992 w 2496627"/>
              <a:gd name="connsiteY136" fmla="*/ 68273 h 112464"/>
              <a:gd name="connsiteX137" fmla="*/ 440250 w 2496627"/>
              <a:gd name="connsiteY137" fmla="*/ 34969 h 112464"/>
              <a:gd name="connsiteX138" fmla="*/ 462410 w 2496627"/>
              <a:gd name="connsiteY138" fmla="*/ 26323 h 112464"/>
              <a:gd name="connsiteX139" fmla="*/ 484313 w 2496627"/>
              <a:gd name="connsiteY139" fmla="*/ 30870 h 112464"/>
              <a:gd name="connsiteX140" fmla="*/ 481623 w 2496627"/>
              <a:gd name="connsiteY140" fmla="*/ 40861 h 112464"/>
              <a:gd name="connsiteX141" fmla="*/ 461257 w 2496627"/>
              <a:gd name="connsiteY141" fmla="*/ 36762 h 112464"/>
              <a:gd name="connsiteX142" fmla="*/ 449088 w 2496627"/>
              <a:gd name="connsiteY142" fmla="*/ 42270 h 112464"/>
              <a:gd name="connsiteX143" fmla="*/ 440506 w 2496627"/>
              <a:gd name="connsiteY143" fmla="*/ 67824 h 112464"/>
              <a:gd name="connsiteX144" fmla="*/ 448256 w 2496627"/>
              <a:gd name="connsiteY144" fmla="*/ 78136 h 112464"/>
              <a:gd name="connsiteX145" fmla="*/ 462922 w 2496627"/>
              <a:gd name="connsiteY145" fmla="*/ 67568 h 112464"/>
              <a:gd name="connsiteX146" fmla="*/ 469262 w 2496627"/>
              <a:gd name="connsiteY146" fmla="*/ 38363 h 112464"/>
              <a:gd name="connsiteX147" fmla="*/ 461321 w 2496627"/>
              <a:gd name="connsiteY147" fmla="*/ 36698 h 112464"/>
              <a:gd name="connsiteX148" fmla="*/ 561488 w 2496627"/>
              <a:gd name="connsiteY148" fmla="*/ 40989 h 112464"/>
              <a:gd name="connsiteX149" fmla="*/ 551305 w 2496627"/>
              <a:gd name="connsiteY149" fmla="*/ 36634 h 112464"/>
              <a:gd name="connsiteX150" fmla="*/ 541698 w 2496627"/>
              <a:gd name="connsiteY150" fmla="*/ 41438 h 112464"/>
              <a:gd name="connsiteX151" fmla="*/ 533500 w 2496627"/>
              <a:gd name="connsiteY151" fmla="*/ 68145 h 112464"/>
              <a:gd name="connsiteX152" fmla="*/ 542275 w 2496627"/>
              <a:gd name="connsiteY152" fmla="*/ 78712 h 112464"/>
              <a:gd name="connsiteX153" fmla="*/ 555724 w 2496627"/>
              <a:gd name="connsiteY153" fmla="*/ 72500 h 112464"/>
              <a:gd name="connsiteX154" fmla="*/ 560399 w 2496627"/>
              <a:gd name="connsiteY154" fmla="*/ 80570 h 112464"/>
              <a:gd name="connsiteX155" fmla="*/ 539457 w 2496627"/>
              <a:gd name="connsiteY155" fmla="*/ 88447 h 112464"/>
              <a:gd name="connsiteX156" fmla="*/ 519538 w 2496627"/>
              <a:gd name="connsiteY156" fmla="*/ 68145 h 112464"/>
              <a:gd name="connsiteX157" fmla="*/ 534653 w 2496627"/>
              <a:gd name="connsiteY157" fmla="*/ 32984 h 112464"/>
              <a:gd name="connsiteX158" fmla="*/ 553418 w 2496627"/>
              <a:gd name="connsiteY158" fmla="*/ 26067 h 112464"/>
              <a:gd name="connsiteX159" fmla="*/ 568533 w 2496627"/>
              <a:gd name="connsiteY159" fmla="*/ 32279 h 112464"/>
              <a:gd name="connsiteX160" fmla="*/ 561488 w 2496627"/>
              <a:gd name="connsiteY160" fmla="*/ 40925 h 112464"/>
              <a:gd name="connsiteX161" fmla="*/ 590437 w 2496627"/>
              <a:gd name="connsiteY161" fmla="*/ 88447 h 112464"/>
              <a:gd name="connsiteX162" fmla="*/ 569814 w 2496627"/>
              <a:gd name="connsiteY162" fmla="*/ 67248 h 112464"/>
              <a:gd name="connsiteX163" fmla="*/ 603438 w 2496627"/>
              <a:gd name="connsiteY163" fmla="*/ 26323 h 112464"/>
              <a:gd name="connsiteX164" fmla="*/ 624381 w 2496627"/>
              <a:gd name="connsiteY164" fmla="*/ 47202 h 112464"/>
              <a:gd name="connsiteX165" fmla="*/ 590373 w 2496627"/>
              <a:gd name="connsiteY165" fmla="*/ 88447 h 112464"/>
              <a:gd name="connsiteX166" fmla="*/ 601453 w 2496627"/>
              <a:gd name="connsiteY166" fmla="*/ 36186 h 112464"/>
              <a:gd name="connsiteX167" fmla="*/ 583648 w 2496627"/>
              <a:gd name="connsiteY167" fmla="*/ 68401 h 112464"/>
              <a:gd name="connsiteX168" fmla="*/ 592807 w 2496627"/>
              <a:gd name="connsiteY168" fmla="*/ 78712 h 112464"/>
              <a:gd name="connsiteX169" fmla="*/ 610483 w 2496627"/>
              <a:gd name="connsiteY169" fmla="*/ 46753 h 112464"/>
              <a:gd name="connsiteX170" fmla="*/ 601453 w 2496627"/>
              <a:gd name="connsiteY170" fmla="*/ 36186 h 112464"/>
              <a:gd name="connsiteX171" fmla="*/ 688171 w 2496627"/>
              <a:gd name="connsiteY171" fmla="*/ 44640 h 112464"/>
              <a:gd name="connsiteX172" fmla="*/ 679140 w 2496627"/>
              <a:gd name="connsiteY172" fmla="*/ 87038 h 112464"/>
              <a:gd name="connsiteX173" fmla="*/ 666395 w 2496627"/>
              <a:gd name="connsiteY173" fmla="*/ 87038 h 112464"/>
              <a:gd name="connsiteX174" fmla="*/ 674721 w 2496627"/>
              <a:gd name="connsiteY174" fmla="*/ 47778 h 112464"/>
              <a:gd name="connsiteX175" fmla="*/ 675554 w 2496627"/>
              <a:gd name="connsiteY175" fmla="*/ 42014 h 112464"/>
              <a:gd name="connsiteX176" fmla="*/ 670878 w 2496627"/>
              <a:gd name="connsiteY176" fmla="*/ 37339 h 112464"/>
              <a:gd name="connsiteX177" fmla="*/ 654611 w 2496627"/>
              <a:gd name="connsiteY177" fmla="*/ 48355 h 112464"/>
              <a:gd name="connsiteX178" fmla="*/ 646413 w 2496627"/>
              <a:gd name="connsiteY178" fmla="*/ 87038 h 112464"/>
              <a:gd name="connsiteX179" fmla="*/ 633732 w 2496627"/>
              <a:gd name="connsiteY179" fmla="*/ 87038 h 112464"/>
              <a:gd name="connsiteX180" fmla="*/ 642378 w 2496627"/>
              <a:gd name="connsiteY180" fmla="*/ 46049 h 112464"/>
              <a:gd name="connsiteX181" fmla="*/ 643531 w 2496627"/>
              <a:gd name="connsiteY181" fmla="*/ 37018 h 112464"/>
              <a:gd name="connsiteX182" fmla="*/ 642570 w 2496627"/>
              <a:gd name="connsiteY182" fmla="*/ 30806 h 112464"/>
              <a:gd name="connsiteX183" fmla="*/ 654547 w 2496627"/>
              <a:gd name="connsiteY183" fmla="*/ 25874 h 112464"/>
              <a:gd name="connsiteX184" fmla="*/ 655956 w 2496627"/>
              <a:gd name="connsiteY184" fmla="*/ 33240 h 112464"/>
              <a:gd name="connsiteX185" fmla="*/ 655635 w 2496627"/>
              <a:gd name="connsiteY185" fmla="*/ 37018 h 112464"/>
              <a:gd name="connsiteX186" fmla="*/ 676963 w 2496627"/>
              <a:gd name="connsiteY186" fmla="*/ 26451 h 112464"/>
              <a:gd name="connsiteX187" fmla="*/ 688811 w 2496627"/>
              <a:gd name="connsiteY187" fmla="*/ 38171 h 112464"/>
              <a:gd name="connsiteX188" fmla="*/ 688235 w 2496627"/>
              <a:gd name="connsiteY188" fmla="*/ 44640 h 112464"/>
              <a:gd name="connsiteX189" fmla="*/ 747028 w 2496627"/>
              <a:gd name="connsiteY189" fmla="*/ 87038 h 112464"/>
              <a:gd name="connsiteX190" fmla="*/ 733899 w 2496627"/>
              <a:gd name="connsiteY190" fmla="*/ 87038 h 112464"/>
              <a:gd name="connsiteX191" fmla="*/ 744531 w 2496627"/>
              <a:gd name="connsiteY191" fmla="*/ 36890 h 112464"/>
              <a:gd name="connsiteX192" fmla="*/ 722499 w 2496627"/>
              <a:gd name="connsiteY192" fmla="*/ 36890 h 112464"/>
              <a:gd name="connsiteX193" fmla="*/ 712508 w 2496627"/>
              <a:gd name="connsiteY193" fmla="*/ 87743 h 112464"/>
              <a:gd name="connsiteX194" fmla="*/ 700083 w 2496627"/>
              <a:gd name="connsiteY194" fmla="*/ 112464 h 112464"/>
              <a:gd name="connsiteX195" fmla="*/ 691437 w 2496627"/>
              <a:gd name="connsiteY195" fmla="*/ 105804 h 112464"/>
              <a:gd name="connsiteX196" fmla="*/ 699891 w 2496627"/>
              <a:gd name="connsiteY196" fmla="*/ 87422 h 112464"/>
              <a:gd name="connsiteX197" fmla="*/ 709882 w 2496627"/>
              <a:gd name="connsiteY197" fmla="*/ 36890 h 112464"/>
              <a:gd name="connsiteX198" fmla="*/ 703926 w 2496627"/>
              <a:gd name="connsiteY198" fmla="*/ 36890 h 112464"/>
              <a:gd name="connsiteX199" fmla="*/ 705911 w 2496627"/>
              <a:gd name="connsiteY199" fmla="*/ 27732 h 112464"/>
              <a:gd name="connsiteX200" fmla="*/ 711675 w 2496627"/>
              <a:gd name="connsiteY200" fmla="*/ 27732 h 112464"/>
              <a:gd name="connsiteX201" fmla="*/ 713212 w 2496627"/>
              <a:gd name="connsiteY201" fmla="*/ 19662 h 112464"/>
              <a:gd name="connsiteX202" fmla="*/ 723204 w 2496627"/>
              <a:gd name="connsiteY202" fmla="*/ 3843 h 112464"/>
              <a:gd name="connsiteX203" fmla="*/ 735052 w 2496627"/>
              <a:gd name="connsiteY203" fmla="*/ 1025 h 112464"/>
              <a:gd name="connsiteX204" fmla="*/ 747221 w 2496627"/>
              <a:gd name="connsiteY204" fmla="*/ 3971 h 112464"/>
              <a:gd name="connsiteX205" fmla="*/ 741969 w 2496627"/>
              <a:gd name="connsiteY205" fmla="*/ 12425 h 112464"/>
              <a:gd name="connsiteX206" fmla="*/ 734796 w 2496627"/>
              <a:gd name="connsiteY206" fmla="*/ 10696 h 112464"/>
              <a:gd name="connsiteX207" fmla="*/ 725893 w 2496627"/>
              <a:gd name="connsiteY207" fmla="*/ 19022 h 112464"/>
              <a:gd name="connsiteX208" fmla="*/ 724228 w 2496627"/>
              <a:gd name="connsiteY208" fmla="*/ 27796 h 112464"/>
              <a:gd name="connsiteX209" fmla="*/ 759645 w 2496627"/>
              <a:gd name="connsiteY209" fmla="*/ 27796 h 112464"/>
              <a:gd name="connsiteX210" fmla="*/ 747093 w 2496627"/>
              <a:gd name="connsiteY210" fmla="*/ 87102 h 112464"/>
              <a:gd name="connsiteX211" fmla="*/ 756763 w 2496627"/>
              <a:gd name="connsiteY211" fmla="*/ 19150 h 112464"/>
              <a:gd name="connsiteX212" fmla="*/ 748181 w 2496627"/>
              <a:gd name="connsiteY212" fmla="*/ 10568 h 112464"/>
              <a:gd name="connsiteX213" fmla="*/ 756828 w 2496627"/>
              <a:gd name="connsiteY213" fmla="*/ 1921 h 112464"/>
              <a:gd name="connsiteX214" fmla="*/ 765410 w 2496627"/>
              <a:gd name="connsiteY214" fmla="*/ 10504 h 112464"/>
              <a:gd name="connsiteX215" fmla="*/ 756763 w 2496627"/>
              <a:gd name="connsiteY215" fmla="*/ 19150 h 112464"/>
              <a:gd name="connsiteX216" fmla="*/ 816774 w 2496627"/>
              <a:gd name="connsiteY216" fmla="*/ 66415 h 112464"/>
              <a:gd name="connsiteX217" fmla="*/ 814917 w 2496627"/>
              <a:gd name="connsiteY217" fmla="*/ 79801 h 112464"/>
              <a:gd name="connsiteX218" fmla="*/ 816198 w 2496627"/>
              <a:gd name="connsiteY218" fmla="*/ 85565 h 112464"/>
              <a:gd name="connsiteX219" fmla="*/ 805182 w 2496627"/>
              <a:gd name="connsiteY219" fmla="*/ 88127 h 112464"/>
              <a:gd name="connsiteX220" fmla="*/ 802940 w 2496627"/>
              <a:gd name="connsiteY220" fmla="*/ 80762 h 112464"/>
              <a:gd name="connsiteX221" fmla="*/ 802940 w 2496627"/>
              <a:gd name="connsiteY221" fmla="*/ 79609 h 112464"/>
              <a:gd name="connsiteX222" fmla="*/ 785456 w 2496627"/>
              <a:gd name="connsiteY222" fmla="*/ 88255 h 112464"/>
              <a:gd name="connsiteX223" fmla="*/ 767971 w 2496627"/>
              <a:gd name="connsiteY223" fmla="*/ 67889 h 112464"/>
              <a:gd name="connsiteX224" fmla="*/ 780973 w 2496627"/>
              <a:gd name="connsiteY224" fmla="*/ 35225 h 112464"/>
              <a:gd name="connsiteX225" fmla="*/ 800763 w 2496627"/>
              <a:gd name="connsiteY225" fmla="*/ 26899 h 112464"/>
              <a:gd name="connsiteX226" fmla="*/ 812099 w 2496627"/>
              <a:gd name="connsiteY226" fmla="*/ 28757 h 112464"/>
              <a:gd name="connsiteX227" fmla="*/ 813636 w 2496627"/>
              <a:gd name="connsiteY227" fmla="*/ 20815 h 112464"/>
              <a:gd name="connsiteX228" fmla="*/ 817863 w 2496627"/>
              <a:gd name="connsiteY228" fmla="*/ 897 h 112464"/>
              <a:gd name="connsiteX229" fmla="*/ 830160 w 2496627"/>
              <a:gd name="connsiteY229" fmla="*/ 3010 h 112464"/>
              <a:gd name="connsiteX230" fmla="*/ 816710 w 2496627"/>
              <a:gd name="connsiteY230" fmla="*/ 66544 h 112464"/>
              <a:gd name="connsiteX231" fmla="*/ 800378 w 2496627"/>
              <a:gd name="connsiteY231" fmla="*/ 37211 h 112464"/>
              <a:gd name="connsiteX232" fmla="*/ 789619 w 2496627"/>
              <a:gd name="connsiteY232" fmla="*/ 42590 h 112464"/>
              <a:gd name="connsiteX233" fmla="*/ 781549 w 2496627"/>
              <a:gd name="connsiteY233" fmla="*/ 68017 h 112464"/>
              <a:gd name="connsiteX234" fmla="*/ 788722 w 2496627"/>
              <a:gd name="connsiteY234" fmla="*/ 77880 h 112464"/>
              <a:gd name="connsiteX235" fmla="*/ 803709 w 2496627"/>
              <a:gd name="connsiteY235" fmla="*/ 67312 h 112464"/>
              <a:gd name="connsiteX236" fmla="*/ 809665 w 2496627"/>
              <a:gd name="connsiteY236" fmla="*/ 39516 h 112464"/>
              <a:gd name="connsiteX237" fmla="*/ 800378 w 2496627"/>
              <a:gd name="connsiteY237" fmla="*/ 37147 h 112464"/>
              <a:gd name="connsiteX238" fmla="*/ 880372 w 2496627"/>
              <a:gd name="connsiteY238" fmla="*/ 54439 h 112464"/>
              <a:gd name="connsiteX239" fmla="*/ 855202 w 2496627"/>
              <a:gd name="connsiteY239" fmla="*/ 61932 h 112464"/>
              <a:gd name="connsiteX240" fmla="*/ 848028 w 2496627"/>
              <a:gd name="connsiteY240" fmla="*/ 61484 h 112464"/>
              <a:gd name="connsiteX241" fmla="*/ 847324 w 2496627"/>
              <a:gd name="connsiteY241" fmla="*/ 67696 h 112464"/>
              <a:gd name="connsiteX242" fmla="*/ 858084 w 2496627"/>
              <a:gd name="connsiteY242" fmla="*/ 78584 h 112464"/>
              <a:gd name="connsiteX243" fmla="*/ 874864 w 2496627"/>
              <a:gd name="connsiteY243" fmla="*/ 72116 h 112464"/>
              <a:gd name="connsiteX244" fmla="*/ 878834 w 2496627"/>
              <a:gd name="connsiteY244" fmla="*/ 80057 h 112464"/>
              <a:gd name="connsiteX245" fmla="*/ 854689 w 2496627"/>
              <a:gd name="connsiteY245" fmla="*/ 88511 h 112464"/>
              <a:gd name="connsiteX246" fmla="*/ 833618 w 2496627"/>
              <a:gd name="connsiteY246" fmla="*/ 66864 h 112464"/>
              <a:gd name="connsiteX247" fmla="*/ 846876 w 2496627"/>
              <a:gd name="connsiteY247" fmla="*/ 34393 h 112464"/>
              <a:gd name="connsiteX248" fmla="*/ 866922 w 2496627"/>
              <a:gd name="connsiteY248" fmla="*/ 26323 h 112464"/>
              <a:gd name="connsiteX249" fmla="*/ 885687 w 2496627"/>
              <a:gd name="connsiteY249" fmla="*/ 42142 h 112464"/>
              <a:gd name="connsiteX250" fmla="*/ 880436 w 2496627"/>
              <a:gd name="connsiteY250" fmla="*/ 54439 h 112464"/>
              <a:gd name="connsiteX251" fmla="*/ 865257 w 2496627"/>
              <a:gd name="connsiteY251" fmla="*/ 35930 h 112464"/>
              <a:gd name="connsiteX252" fmla="*/ 850142 w 2496627"/>
              <a:gd name="connsiteY252" fmla="*/ 52325 h 112464"/>
              <a:gd name="connsiteX253" fmla="*/ 855266 w 2496627"/>
              <a:gd name="connsiteY253" fmla="*/ 52646 h 112464"/>
              <a:gd name="connsiteX254" fmla="*/ 870124 w 2496627"/>
              <a:gd name="connsiteY254" fmla="*/ 48803 h 112464"/>
              <a:gd name="connsiteX255" fmla="*/ 872558 w 2496627"/>
              <a:gd name="connsiteY255" fmla="*/ 42975 h 112464"/>
              <a:gd name="connsiteX256" fmla="*/ 865193 w 2496627"/>
              <a:gd name="connsiteY256" fmla="*/ 35930 h 112464"/>
              <a:gd name="connsiteX257" fmla="*/ 946467 w 2496627"/>
              <a:gd name="connsiteY257" fmla="*/ 44640 h 112464"/>
              <a:gd name="connsiteX258" fmla="*/ 937436 w 2496627"/>
              <a:gd name="connsiteY258" fmla="*/ 87038 h 112464"/>
              <a:gd name="connsiteX259" fmla="*/ 924691 w 2496627"/>
              <a:gd name="connsiteY259" fmla="*/ 87038 h 112464"/>
              <a:gd name="connsiteX260" fmla="*/ 933017 w 2496627"/>
              <a:gd name="connsiteY260" fmla="*/ 47778 h 112464"/>
              <a:gd name="connsiteX261" fmla="*/ 933850 w 2496627"/>
              <a:gd name="connsiteY261" fmla="*/ 42014 h 112464"/>
              <a:gd name="connsiteX262" fmla="*/ 929174 w 2496627"/>
              <a:gd name="connsiteY262" fmla="*/ 37339 h 112464"/>
              <a:gd name="connsiteX263" fmla="*/ 912907 w 2496627"/>
              <a:gd name="connsiteY263" fmla="*/ 48355 h 112464"/>
              <a:gd name="connsiteX264" fmla="*/ 904709 w 2496627"/>
              <a:gd name="connsiteY264" fmla="*/ 87038 h 112464"/>
              <a:gd name="connsiteX265" fmla="*/ 892028 w 2496627"/>
              <a:gd name="connsiteY265" fmla="*/ 87038 h 112464"/>
              <a:gd name="connsiteX266" fmla="*/ 900674 w 2496627"/>
              <a:gd name="connsiteY266" fmla="*/ 46049 h 112464"/>
              <a:gd name="connsiteX267" fmla="*/ 901827 w 2496627"/>
              <a:gd name="connsiteY267" fmla="*/ 37018 h 112464"/>
              <a:gd name="connsiteX268" fmla="*/ 900866 w 2496627"/>
              <a:gd name="connsiteY268" fmla="*/ 30806 h 112464"/>
              <a:gd name="connsiteX269" fmla="*/ 912843 w 2496627"/>
              <a:gd name="connsiteY269" fmla="*/ 25874 h 112464"/>
              <a:gd name="connsiteX270" fmla="*/ 914252 w 2496627"/>
              <a:gd name="connsiteY270" fmla="*/ 33240 h 112464"/>
              <a:gd name="connsiteX271" fmla="*/ 913931 w 2496627"/>
              <a:gd name="connsiteY271" fmla="*/ 37018 h 112464"/>
              <a:gd name="connsiteX272" fmla="*/ 935259 w 2496627"/>
              <a:gd name="connsiteY272" fmla="*/ 26451 h 112464"/>
              <a:gd name="connsiteX273" fmla="*/ 947107 w 2496627"/>
              <a:gd name="connsiteY273" fmla="*/ 38171 h 112464"/>
              <a:gd name="connsiteX274" fmla="*/ 946531 w 2496627"/>
              <a:gd name="connsiteY274" fmla="*/ 44640 h 112464"/>
              <a:gd name="connsiteX275" fmla="*/ 990658 w 2496627"/>
              <a:gd name="connsiteY275" fmla="*/ 36890 h 112464"/>
              <a:gd name="connsiteX276" fmla="*/ 979322 w 2496627"/>
              <a:gd name="connsiteY276" fmla="*/ 36890 h 112464"/>
              <a:gd name="connsiteX277" fmla="*/ 972661 w 2496627"/>
              <a:gd name="connsiteY277" fmla="*/ 68785 h 112464"/>
              <a:gd name="connsiteX278" fmla="*/ 971957 w 2496627"/>
              <a:gd name="connsiteY278" fmla="*/ 74549 h 112464"/>
              <a:gd name="connsiteX279" fmla="*/ 977465 w 2496627"/>
              <a:gd name="connsiteY279" fmla="*/ 79481 h 112464"/>
              <a:gd name="connsiteX280" fmla="*/ 983421 w 2496627"/>
              <a:gd name="connsiteY280" fmla="*/ 78328 h 112464"/>
              <a:gd name="connsiteX281" fmla="*/ 983421 w 2496627"/>
              <a:gd name="connsiteY281" fmla="*/ 86270 h 112464"/>
              <a:gd name="connsiteX282" fmla="*/ 971124 w 2496627"/>
              <a:gd name="connsiteY282" fmla="*/ 88703 h 112464"/>
              <a:gd name="connsiteX283" fmla="*/ 958699 w 2496627"/>
              <a:gd name="connsiteY283" fmla="*/ 78712 h 112464"/>
              <a:gd name="connsiteX284" fmla="*/ 959532 w 2496627"/>
              <a:gd name="connsiteY284" fmla="*/ 70642 h 112464"/>
              <a:gd name="connsiteX285" fmla="*/ 966705 w 2496627"/>
              <a:gd name="connsiteY285" fmla="*/ 36890 h 112464"/>
              <a:gd name="connsiteX286" fmla="*/ 960044 w 2496627"/>
              <a:gd name="connsiteY286" fmla="*/ 36890 h 112464"/>
              <a:gd name="connsiteX287" fmla="*/ 961902 w 2496627"/>
              <a:gd name="connsiteY287" fmla="*/ 27732 h 112464"/>
              <a:gd name="connsiteX288" fmla="*/ 968562 w 2496627"/>
              <a:gd name="connsiteY288" fmla="*/ 27732 h 112464"/>
              <a:gd name="connsiteX289" fmla="*/ 972405 w 2496627"/>
              <a:gd name="connsiteY289" fmla="*/ 13322 h 112464"/>
              <a:gd name="connsiteX290" fmla="*/ 986111 w 2496627"/>
              <a:gd name="connsiteY290" fmla="*/ 10183 h 112464"/>
              <a:gd name="connsiteX291" fmla="*/ 981307 w 2496627"/>
              <a:gd name="connsiteY291" fmla="*/ 27732 h 112464"/>
              <a:gd name="connsiteX292" fmla="*/ 995462 w 2496627"/>
              <a:gd name="connsiteY292" fmla="*/ 27732 h 112464"/>
              <a:gd name="connsiteX293" fmla="*/ 990658 w 2496627"/>
              <a:gd name="connsiteY293" fmla="*/ 36890 h 112464"/>
              <a:gd name="connsiteX294" fmla="*/ 1071099 w 2496627"/>
              <a:gd name="connsiteY294" fmla="*/ 44384 h 112464"/>
              <a:gd name="connsiteX295" fmla="*/ 1066296 w 2496627"/>
              <a:gd name="connsiteY295" fmla="*/ 67824 h 112464"/>
              <a:gd name="connsiteX296" fmla="*/ 1065463 w 2496627"/>
              <a:gd name="connsiteY296" fmla="*/ 73909 h 112464"/>
              <a:gd name="connsiteX297" fmla="*/ 1068410 w 2496627"/>
              <a:gd name="connsiteY297" fmla="*/ 81146 h 112464"/>
              <a:gd name="connsiteX298" fmla="*/ 1057842 w 2496627"/>
              <a:gd name="connsiteY298" fmla="*/ 89024 h 112464"/>
              <a:gd name="connsiteX299" fmla="*/ 1053359 w 2496627"/>
              <a:gd name="connsiteY299" fmla="*/ 79289 h 112464"/>
              <a:gd name="connsiteX300" fmla="*/ 1035554 w 2496627"/>
              <a:gd name="connsiteY300" fmla="*/ 88447 h 112464"/>
              <a:gd name="connsiteX301" fmla="*/ 1020119 w 2496627"/>
              <a:gd name="connsiteY301" fmla="*/ 69554 h 112464"/>
              <a:gd name="connsiteX302" fmla="*/ 1032672 w 2496627"/>
              <a:gd name="connsiteY302" fmla="*/ 35930 h 112464"/>
              <a:gd name="connsiteX303" fmla="*/ 1056241 w 2496627"/>
              <a:gd name="connsiteY303" fmla="*/ 26323 h 112464"/>
              <a:gd name="connsiteX304" fmla="*/ 1074622 w 2496627"/>
              <a:gd name="connsiteY304" fmla="*/ 30806 h 112464"/>
              <a:gd name="connsiteX305" fmla="*/ 1071099 w 2496627"/>
              <a:gd name="connsiteY305" fmla="*/ 44384 h 112464"/>
              <a:gd name="connsiteX306" fmla="*/ 1054704 w 2496627"/>
              <a:gd name="connsiteY306" fmla="*/ 36506 h 112464"/>
              <a:gd name="connsiteX307" fmla="*/ 1041126 w 2496627"/>
              <a:gd name="connsiteY307" fmla="*/ 43039 h 112464"/>
              <a:gd name="connsiteX308" fmla="*/ 1033377 w 2496627"/>
              <a:gd name="connsiteY308" fmla="*/ 69169 h 112464"/>
              <a:gd name="connsiteX309" fmla="*/ 1039845 w 2496627"/>
              <a:gd name="connsiteY309" fmla="*/ 78072 h 112464"/>
              <a:gd name="connsiteX310" fmla="*/ 1053935 w 2496627"/>
              <a:gd name="connsiteY310" fmla="*/ 66736 h 112464"/>
              <a:gd name="connsiteX311" fmla="*/ 1060276 w 2496627"/>
              <a:gd name="connsiteY311" fmla="*/ 37659 h 112464"/>
              <a:gd name="connsiteX312" fmla="*/ 1054768 w 2496627"/>
              <a:gd name="connsiteY312" fmla="*/ 36506 h 112464"/>
              <a:gd name="connsiteX313" fmla="*/ 1136490 w 2496627"/>
              <a:gd name="connsiteY313" fmla="*/ 44640 h 112464"/>
              <a:gd name="connsiteX314" fmla="*/ 1127460 w 2496627"/>
              <a:gd name="connsiteY314" fmla="*/ 87038 h 112464"/>
              <a:gd name="connsiteX315" fmla="*/ 1114715 w 2496627"/>
              <a:gd name="connsiteY315" fmla="*/ 87038 h 112464"/>
              <a:gd name="connsiteX316" fmla="*/ 1123041 w 2496627"/>
              <a:gd name="connsiteY316" fmla="*/ 47778 h 112464"/>
              <a:gd name="connsiteX317" fmla="*/ 1123873 w 2496627"/>
              <a:gd name="connsiteY317" fmla="*/ 42014 h 112464"/>
              <a:gd name="connsiteX318" fmla="*/ 1119198 w 2496627"/>
              <a:gd name="connsiteY318" fmla="*/ 37339 h 112464"/>
              <a:gd name="connsiteX319" fmla="*/ 1102930 w 2496627"/>
              <a:gd name="connsiteY319" fmla="*/ 48355 h 112464"/>
              <a:gd name="connsiteX320" fmla="*/ 1094732 w 2496627"/>
              <a:gd name="connsiteY320" fmla="*/ 87038 h 112464"/>
              <a:gd name="connsiteX321" fmla="*/ 1082051 w 2496627"/>
              <a:gd name="connsiteY321" fmla="*/ 87038 h 112464"/>
              <a:gd name="connsiteX322" fmla="*/ 1090697 w 2496627"/>
              <a:gd name="connsiteY322" fmla="*/ 46049 h 112464"/>
              <a:gd name="connsiteX323" fmla="*/ 1091850 w 2496627"/>
              <a:gd name="connsiteY323" fmla="*/ 37018 h 112464"/>
              <a:gd name="connsiteX324" fmla="*/ 1090890 w 2496627"/>
              <a:gd name="connsiteY324" fmla="*/ 30806 h 112464"/>
              <a:gd name="connsiteX325" fmla="*/ 1102866 w 2496627"/>
              <a:gd name="connsiteY325" fmla="*/ 25874 h 112464"/>
              <a:gd name="connsiteX326" fmla="*/ 1104275 w 2496627"/>
              <a:gd name="connsiteY326" fmla="*/ 33240 h 112464"/>
              <a:gd name="connsiteX327" fmla="*/ 1103955 w 2496627"/>
              <a:gd name="connsiteY327" fmla="*/ 37018 h 112464"/>
              <a:gd name="connsiteX328" fmla="*/ 1125282 w 2496627"/>
              <a:gd name="connsiteY328" fmla="*/ 26451 h 112464"/>
              <a:gd name="connsiteX329" fmla="*/ 1137131 w 2496627"/>
              <a:gd name="connsiteY329" fmla="*/ 38171 h 112464"/>
              <a:gd name="connsiteX330" fmla="*/ 1136554 w 2496627"/>
              <a:gd name="connsiteY330" fmla="*/ 44640 h 112464"/>
              <a:gd name="connsiteX331" fmla="*/ 1197205 w 2496627"/>
              <a:gd name="connsiteY331" fmla="*/ 66415 h 112464"/>
              <a:gd name="connsiteX332" fmla="*/ 1195348 w 2496627"/>
              <a:gd name="connsiteY332" fmla="*/ 79801 h 112464"/>
              <a:gd name="connsiteX333" fmla="*/ 1196629 w 2496627"/>
              <a:gd name="connsiteY333" fmla="*/ 85565 h 112464"/>
              <a:gd name="connsiteX334" fmla="*/ 1185613 w 2496627"/>
              <a:gd name="connsiteY334" fmla="*/ 88127 h 112464"/>
              <a:gd name="connsiteX335" fmla="*/ 1183372 w 2496627"/>
              <a:gd name="connsiteY335" fmla="*/ 80762 h 112464"/>
              <a:gd name="connsiteX336" fmla="*/ 1183372 w 2496627"/>
              <a:gd name="connsiteY336" fmla="*/ 79609 h 112464"/>
              <a:gd name="connsiteX337" fmla="*/ 1165887 w 2496627"/>
              <a:gd name="connsiteY337" fmla="*/ 88255 h 112464"/>
              <a:gd name="connsiteX338" fmla="*/ 1148403 w 2496627"/>
              <a:gd name="connsiteY338" fmla="*/ 67889 h 112464"/>
              <a:gd name="connsiteX339" fmla="*/ 1161404 w 2496627"/>
              <a:gd name="connsiteY339" fmla="*/ 35225 h 112464"/>
              <a:gd name="connsiteX340" fmla="*/ 1181194 w 2496627"/>
              <a:gd name="connsiteY340" fmla="*/ 26899 h 112464"/>
              <a:gd name="connsiteX341" fmla="*/ 1192530 w 2496627"/>
              <a:gd name="connsiteY341" fmla="*/ 28757 h 112464"/>
              <a:gd name="connsiteX342" fmla="*/ 1194067 w 2496627"/>
              <a:gd name="connsiteY342" fmla="*/ 20815 h 112464"/>
              <a:gd name="connsiteX343" fmla="*/ 1198294 w 2496627"/>
              <a:gd name="connsiteY343" fmla="*/ 897 h 112464"/>
              <a:gd name="connsiteX344" fmla="*/ 1210591 w 2496627"/>
              <a:gd name="connsiteY344" fmla="*/ 3010 h 112464"/>
              <a:gd name="connsiteX345" fmla="*/ 1197141 w 2496627"/>
              <a:gd name="connsiteY345" fmla="*/ 66544 h 112464"/>
              <a:gd name="connsiteX346" fmla="*/ 1180810 w 2496627"/>
              <a:gd name="connsiteY346" fmla="*/ 37211 h 112464"/>
              <a:gd name="connsiteX347" fmla="*/ 1170050 w 2496627"/>
              <a:gd name="connsiteY347" fmla="*/ 42590 h 112464"/>
              <a:gd name="connsiteX348" fmla="*/ 1161980 w 2496627"/>
              <a:gd name="connsiteY348" fmla="*/ 68017 h 112464"/>
              <a:gd name="connsiteX349" fmla="*/ 1169153 w 2496627"/>
              <a:gd name="connsiteY349" fmla="*/ 77880 h 112464"/>
              <a:gd name="connsiteX350" fmla="*/ 1184140 w 2496627"/>
              <a:gd name="connsiteY350" fmla="*/ 67312 h 112464"/>
              <a:gd name="connsiteX351" fmla="*/ 1190096 w 2496627"/>
              <a:gd name="connsiteY351" fmla="*/ 39516 h 112464"/>
              <a:gd name="connsiteX352" fmla="*/ 1180810 w 2496627"/>
              <a:gd name="connsiteY352" fmla="*/ 37147 h 112464"/>
              <a:gd name="connsiteX353" fmla="*/ 1282386 w 2496627"/>
              <a:gd name="connsiteY353" fmla="*/ 40989 h 112464"/>
              <a:gd name="connsiteX354" fmla="*/ 1272203 w 2496627"/>
              <a:gd name="connsiteY354" fmla="*/ 36634 h 112464"/>
              <a:gd name="connsiteX355" fmla="*/ 1262596 w 2496627"/>
              <a:gd name="connsiteY355" fmla="*/ 41438 h 112464"/>
              <a:gd name="connsiteX356" fmla="*/ 1254398 w 2496627"/>
              <a:gd name="connsiteY356" fmla="*/ 68145 h 112464"/>
              <a:gd name="connsiteX357" fmla="*/ 1263172 w 2496627"/>
              <a:gd name="connsiteY357" fmla="*/ 78712 h 112464"/>
              <a:gd name="connsiteX358" fmla="*/ 1276622 w 2496627"/>
              <a:gd name="connsiteY358" fmla="*/ 72500 h 112464"/>
              <a:gd name="connsiteX359" fmla="*/ 1281297 w 2496627"/>
              <a:gd name="connsiteY359" fmla="*/ 80570 h 112464"/>
              <a:gd name="connsiteX360" fmla="*/ 1260354 w 2496627"/>
              <a:gd name="connsiteY360" fmla="*/ 88447 h 112464"/>
              <a:gd name="connsiteX361" fmla="*/ 1240436 w 2496627"/>
              <a:gd name="connsiteY361" fmla="*/ 68145 h 112464"/>
              <a:gd name="connsiteX362" fmla="*/ 1255551 w 2496627"/>
              <a:gd name="connsiteY362" fmla="*/ 32984 h 112464"/>
              <a:gd name="connsiteX363" fmla="*/ 1274316 w 2496627"/>
              <a:gd name="connsiteY363" fmla="*/ 26067 h 112464"/>
              <a:gd name="connsiteX364" fmla="*/ 1289431 w 2496627"/>
              <a:gd name="connsiteY364" fmla="*/ 32279 h 112464"/>
              <a:gd name="connsiteX365" fmla="*/ 1282386 w 2496627"/>
              <a:gd name="connsiteY365" fmla="*/ 40925 h 112464"/>
              <a:gd name="connsiteX366" fmla="*/ 1330484 w 2496627"/>
              <a:gd name="connsiteY366" fmla="*/ 39452 h 112464"/>
              <a:gd name="connsiteX367" fmla="*/ 1326385 w 2496627"/>
              <a:gd name="connsiteY367" fmla="*/ 38492 h 112464"/>
              <a:gd name="connsiteX368" fmla="*/ 1312552 w 2496627"/>
              <a:gd name="connsiteY368" fmla="*/ 48931 h 112464"/>
              <a:gd name="connsiteX369" fmla="*/ 1304482 w 2496627"/>
              <a:gd name="connsiteY369" fmla="*/ 87038 h 112464"/>
              <a:gd name="connsiteX370" fmla="*/ 1291737 w 2496627"/>
              <a:gd name="connsiteY370" fmla="*/ 87038 h 112464"/>
              <a:gd name="connsiteX371" fmla="*/ 1300191 w 2496627"/>
              <a:gd name="connsiteY371" fmla="*/ 47458 h 112464"/>
              <a:gd name="connsiteX372" fmla="*/ 1301472 w 2496627"/>
              <a:gd name="connsiteY372" fmla="*/ 37147 h 112464"/>
              <a:gd name="connsiteX373" fmla="*/ 1300639 w 2496627"/>
              <a:gd name="connsiteY373" fmla="*/ 30806 h 112464"/>
              <a:gd name="connsiteX374" fmla="*/ 1312616 w 2496627"/>
              <a:gd name="connsiteY374" fmla="*/ 25874 h 112464"/>
              <a:gd name="connsiteX375" fmla="*/ 1313897 w 2496627"/>
              <a:gd name="connsiteY375" fmla="*/ 33240 h 112464"/>
              <a:gd name="connsiteX376" fmla="*/ 1313576 w 2496627"/>
              <a:gd name="connsiteY376" fmla="*/ 37467 h 112464"/>
              <a:gd name="connsiteX377" fmla="*/ 1331253 w 2496627"/>
              <a:gd name="connsiteY377" fmla="*/ 26323 h 112464"/>
              <a:gd name="connsiteX378" fmla="*/ 1336184 w 2496627"/>
              <a:gd name="connsiteY378" fmla="*/ 27283 h 112464"/>
              <a:gd name="connsiteX379" fmla="*/ 1330548 w 2496627"/>
              <a:gd name="connsiteY379" fmla="*/ 39452 h 112464"/>
              <a:gd name="connsiteX380" fmla="*/ 1381337 w 2496627"/>
              <a:gd name="connsiteY380" fmla="*/ 54439 h 112464"/>
              <a:gd name="connsiteX381" fmla="*/ 1356167 w 2496627"/>
              <a:gd name="connsiteY381" fmla="*/ 61932 h 112464"/>
              <a:gd name="connsiteX382" fmla="*/ 1348994 w 2496627"/>
              <a:gd name="connsiteY382" fmla="*/ 61484 h 112464"/>
              <a:gd name="connsiteX383" fmla="*/ 1348289 w 2496627"/>
              <a:gd name="connsiteY383" fmla="*/ 67696 h 112464"/>
              <a:gd name="connsiteX384" fmla="*/ 1359049 w 2496627"/>
              <a:gd name="connsiteY384" fmla="*/ 78584 h 112464"/>
              <a:gd name="connsiteX385" fmla="*/ 1375829 w 2496627"/>
              <a:gd name="connsiteY385" fmla="*/ 72116 h 112464"/>
              <a:gd name="connsiteX386" fmla="*/ 1379800 w 2496627"/>
              <a:gd name="connsiteY386" fmla="*/ 80057 h 112464"/>
              <a:gd name="connsiteX387" fmla="*/ 1355654 w 2496627"/>
              <a:gd name="connsiteY387" fmla="*/ 88511 h 112464"/>
              <a:gd name="connsiteX388" fmla="*/ 1334583 w 2496627"/>
              <a:gd name="connsiteY388" fmla="*/ 66864 h 112464"/>
              <a:gd name="connsiteX389" fmla="*/ 1347841 w 2496627"/>
              <a:gd name="connsiteY389" fmla="*/ 34393 h 112464"/>
              <a:gd name="connsiteX390" fmla="*/ 1367887 w 2496627"/>
              <a:gd name="connsiteY390" fmla="*/ 26323 h 112464"/>
              <a:gd name="connsiteX391" fmla="*/ 1386652 w 2496627"/>
              <a:gd name="connsiteY391" fmla="*/ 42142 h 112464"/>
              <a:gd name="connsiteX392" fmla="*/ 1381401 w 2496627"/>
              <a:gd name="connsiteY392" fmla="*/ 54439 h 112464"/>
              <a:gd name="connsiteX393" fmla="*/ 1366222 w 2496627"/>
              <a:gd name="connsiteY393" fmla="*/ 35930 h 112464"/>
              <a:gd name="connsiteX394" fmla="*/ 1351107 w 2496627"/>
              <a:gd name="connsiteY394" fmla="*/ 52325 h 112464"/>
              <a:gd name="connsiteX395" fmla="*/ 1356231 w 2496627"/>
              <a:gd name="connsiteY395" fmla="*/ 52646 h 112464"/>
              <a:gd name="connsiteX396" fmla="*/ 1371089 w 2496627"/>
              <a:gd name="connsiteY396" fmla="*/ 48803 h 112464"/>
              <a:gd name="connsiteX397" fmla="*/ 1373523 w 2496627"/>
              <a:gd name="connsiteY397" fmla="*/ 42975 h 112464"/>
              <a:gd name="connsiteX398" fmla="*/ 1366158 w 2496627"/>
              <a:gd name="connsiteY398" fmla="*/ 35930 h 112464"/>
              <a:gd name="connsiteX399" fmla="*/ 1445062 w 2496627"/>
              <a:gd name="connsiteY399" fmla="*/ 44384 h 112464"/>
              <a:gd name="connsiteX400" fmla="*/ 1440259 w 2496627"/>
              <a:gd name="connsiteY400" fmla="*/ 67824 h 112464"/>
              <a:gd name="connsiteX401" fmla="*/ 1439426 w 2496627"/>
              <a:gd name="connsiteY401" fmla="*/ 73909 h 112464"/>
              <a:gd name="connsiteX402" fmla="*/ 1442372 w 2496627"/>
              <a:gd name="connsiteY402" fmla="*/ 81146 h 112464"/>
              <a:gd name="connsiteX403" fmla="*/ 1431805 w 2496627"/>
              <a:gd name="connsiteY403" fmla="*/ 89024 h 112464"/>
              <a:gd name="connsiteX404" fmla="*/ 1427321 w 2496627"/>
              <a:gd name="connsiteY404" fmla="*/ 79289 h 112464"/>
              <a:gd name="connsiteX405" fmla="*/ 1409517 w 2496627"/>
              <a:gd name="connsiteY405" fmla="*/ 88447 h 112464"/>
              <a:gd name="connsiteX406" fmla="*/ 1394082 w 2496627"/>
              <a:gd name="connsiteY406" fmla="*/ 69554 h 112464"/>
              <a:gd name="connsiteX407" fmla="*/ 1406635 w 2496627"/>
              <a:gd name="connsiteY407" fmla="*/ 35930 h 112464"/>
              <a:gd name="connsiteX408" fmla="*/ 1430203 w 2496627"/>
              <a:gd name="connsiteY408" fmla="*/ 26323 h 112464"/>
              <a:gd name="connsiteX409" fmla="*/ 1448585 w 2496627"/>
              <a:gd name="connsiteY409" fmla="*/ 30806 h 112464"/>
              <a:gd name="connsiteX410" fmla="*/ 1445062 w 2496627"/>
              <a:gd name="connsiteY410" fmla="*/ 44384 h 112464"/>
              <a:gd name="connsiteX411" fmla="*/ 1428666 w 2496627"/>
              <a:gd name="connsiteY411" fmla="*/ 36506 h 112464"/>
              <a:gd name="connsiteX412" fmla="*/ 1415089 w 2496627"/>
              <a:gd name="connsiteY412" fmla="*/ 43039 h 112464"/>
              <a:gd name="connsiteX413" fmla="*/ 1407339 w 2496627"/>
              <a:gd name="connsiteY413" fmla="*/ 69169 h 112464"/>
              <a:gd name="connsiteX414" fmla="*/ 1413808 w 2496627"/>
              <a:gd name="connsiteY414" fmla="*/ 78072 h 112464"/>
              <a:gd name="connsiteX415" fmla="*/ 1427898 w 2496627"/>
              <a:gd name="connsiteY415" fmla="*/ 66736 h 112464"/>
              <a:gd name="connsiteX416" fmla="*/ 1434238 w 2496627"/>
              <a:gd name="connsiteY416" fmla="*/ 37659 h 112464"/>
              <a:gd name="connsiteX417" fmla="*/ 1428730 w 2496627"/>
              <a:gd name="connsiteY417" fmla="*/ 36506 h 112464"/>
              <a:gd name="connsiteX418" fmla="*/ 1490919 w 2496627"/>
              <a:gd name="connsiteY418" fmla="*/ 36890 h 112464"/>
              <a:gd name="connsiteX419" fmla="*/ 1479583 w 2496627"/>
              <a:gd name="connsiteY419" fmla="*/ 36890 h 112464"/>
              <a:gd name="connsiteX420" fmla="*/ 1472922 w 2496627"/>
              <a:gd name="connsiteY420" fmla="*/ 68785 h 112464"/>
              <a:gd name="connsiteX421" fmla="*/ 1472217 w 2496627"/>
              <a:gd name="connsiteY421" fmla="*/ 74549 h 112464"/>
              <a:gd name="connsiteX422" fmla="*/ 1477725 w 2496627"/>
              <a:gd name="connsiteY422" fmla="*/ 79481 h 112464"/>
              <a:gd name="connsiteX423" fmla="*/ 1483682 w 2496627"/>
              <a:gd name="connsiteY423" fmla="*/ 78328 h 112464"/>
              <a:gd name="connsiteX424" fmla="*/ 1483682 w 2496627"/>
              <a:gd name="connsiteY424" fmla="*/ 86270 h 112464"/>
              <a:gd name="connsiteX425" fmla="*/ 1471385 w 2496627"/>
              <a:gd name="connsiteY425" fmla="*/ 88703 h 112464"/>
              <a:gd name="connsiteX426" fmla="*/ 1458960 w 2496627"/>
              <a:gd name="connsiteY426" fmla="*/ 78712 h 112464"/>
              <a:gd name="connsiteX427" fmla="*/ 1459793 w 2496627"/>
              <a:gd name="connsiteY427" fmla="*/ 70642 h 112464"/>
              <a:gd name="connsiteX428" fmla="*/ 1466966 w 2496627"/>
              <a:gd name="connsiteY428" fmla="*/ 36890 h 112464"/>
              <a:gd name="connsiteX429" fmla="*/ 1460305 w 2496627"/>
              <a:gd name="connsiteY429" fmla="*/ 36890 h 112464"/>
              <a:gd name="connsiteX430" fmla="*/ 1462162 w 2496627"/>
              <a:gd name="connsiteY430" fmla="*/ 27732 h 112464"/>
              <a:gd name="connsiteX431" fmla="*/ 1468823 w 2496627"/>
              <a:gd name="connsiteY431" fmla="*/ 27732 h 112464"/>
              <a:gd name="connsiteX432" fmla="*/ 1472666 w 2496627"/>
              <a:gd name="connsiteY432" fmla="*/ 13322 h 112464"/>
              <a:gd name="connsiteX433" fmla="*/ 1486371 w 2496627"/>
              <a:gd name="connsiteY433" fmla="*/ 10183 h 112464"/>
              <a:gd name="connsiteX434" fmla="*/ 1481568 w 2496627"/>
              <a:gd name="connsiteY434" fmla="*/ 27732 h 112464"/>
              <a:gd name="connsiteX435" fmla="*/ 1495722 w 2496627"/>
              <a:gd name="connsiteY435" fmla="*/ 27732 h 112464"/>
              <a:gd name="connsiteX436" fmla="*/ 1490919 w 2496627"/>
              <a:gd name="connsiteY436" fmla="*/ 36890 h 112464"/>
              <a:gd name="connsiteX437" fmla="*/ 1506290 w 2496627"/>
              <a:gd name="connsiteY437" fmla="*/ 87038 h 112464"/>
              <a:gd name="connsiteX438" fmla="*/ 1493160 w 2496627"/>
              <a:gd name="connsiteY438" fmla="*/ 87038 h 112464"/>
              <a:gd name="connsiteX439" fmla="*/ 1505585 w 2496627"/>
              <a:gd name="connsiteY439" fmla="*/ 28436 h 112464"/>
              <a:gd name="connsiteX440" fmla="*/ 1519035 w 2496627"/>
              <a:gd name="connsiteY440" fmla="*/ 26451 h 112464"/>
              <a:gd name="connsiteX441" fmla="*/ 1506290 w 2496627"/>
              <a:gd name="connsiteY441" fmla="*/ 87038 h 112464"/>
              <a:gd name="connsiteX442" fmla="*/ 1516025 w 2496627"/>
              <a:gd name="connsiteY442" fmla="*/ 19150 h 112464"/>
              <a:gd name="connsiteX443" fmla="*/ 1507443 w 2496627"/>
              <a:gd name="connsiteY443" fmla="*/ 10568 h 112464"/>
              <a:gd name="connsiteX444" fmla="*/ 1516089 w 2496627"/>
              <a:gd name="connsiteY444" fmla="*/ 1921 h 112464"/>
              <a:gd name="connsiteX445" fmla="*/ 1524543 w 2496627"/>
              <a:gd name="connsiteY445" fmla="*/ 10504 h 112464"/>
              <a:gd name="connsiteX446" fmla="*/ 1515961 w 2496627"/>
              <a:gd name="connsiteY446" fmla="*/ 19150 h 112464"/>
              <a:gd name="connsiteX447" fmla="*/ 1548816 w 2496627"/>
              <a:gd name="connsiteY447" fmla="*/ 87230 h 112464"/>
              <a:gd name="connsiteX448" fmla="*/ 1537544 w 2496627"/>
              <a:gd name="connsiteY448" fmla="*/ 87230 h 112464"/>
              <a:gd name="connsiteX449" fmla="*/ 1528642 w 2496627"/>
              <a:gd name="connsiteY449" fmla="*/ 28436 h 112464"/>
              <a:gd name="connsiteX450" fmla="*/ 1541771 w 2496627"/>
              <a:gd name="connsiteY450" fmla="*/ 26451 h 112464"/>
              <a:gd name="connsiteX451" fmla="*/ 1545614 w 2496627"/>
              <a:gd name="connsiteY451" fmla="*/ 59242 h 112464"/>
              <a:gd name="connsiteX452" fmla="*/ 1546318 w 2496627"/>
              <a:gd name="connsiteY452" fmla="*/ 71795 h 112464"/>
              <a:gd name="connsiteX453" fmla="*/ 1552403 w 2496627"/>
              <a:gd name="connsiteY453" fmla="*/ 58922 h 112464"/>
              <a:gd name="connsiteX454" fmla="*/ 1569375 w 2496627"/>
              <a:gd name="connsiteY454" fmla="*/ 27732 h 112464"/>
              <a:gd name="connsiteX455" fmla="*/ 1583337 w 2496627"/>
              <a:gd name="connsiteY455" fmla="*/ 27860 h 112464"/>
              <a:gd name="connsiteX456" fmla="*/ 1548752 w 2496627"/>
              <a:gd name="connsiteY456" fmla="*/ 87294 h 112464"/>
              <a:gd name="connsiteX457" fmla="*/ 1628489 w 2496627"/>
              <a:gd name="connsiteY457" fmla="*/ 54439 h 112464"/>
              <a:gd name="connsiteX458" fmla="*/ 1603319 w 2496627"/>
              <a:gd name="connsiteY458" fmla="*/ 61932 h 112464"/>
              <a:gd name="connsiteX459" fmla="*/ 1596146 w 2496627"/>
              <a:gd name="connsiteY459" fmla="*/ 61484 h 112464"/>
              <a:gd name="connsiteX460" fmla="*/ 1595441 w 2496627"/>
              <a:gd name="connsiteY460" fmla="*/ 67696 h 112464"/>
              <a:gd name="connsiteX461" fmla="*/ 1606201 w 2496627"/>
              <a:gd name="connsiteY461" fmla="*/ 78584 h 112464"/>
              <a:gd name="connsiteX462" fmla="*/ 1622981 w 2496627"/>
              <a:gd name="connsiteY462" fmla="*/ 72116 h 112464"/>
              <a:gd name="connsiteX463" fmla="*/ 1626952 w 2496627"/>
              <a:gd name="connsiteY463" fmla="*/ 80057 h 112464"/>
              <a:gd name="connsiteX464" fmla="*/ 1602807 w 2496627"/>
              <a:gd name="connsiteY464" fmla="*/ 88511 h 112464"/>
              <a:gd name="connsiteX465" fmla="*/ 1581735 w 2496627"/>
              <a:gd name="connsiteY465" fmla="*/ 66864 h 112464"/>
              <a:gd name="connsiteX466" fmla="*/ 1594993 w 2496627"/>
              <a:gd name="connsiteY466" fmla="*/ 34393 h 112464"/>
              <a:gd name="connsiteX467" fmla="*/ 1615039 w 2496627"/>
              <a:gd name="connsiteY467" fmla="*/ 26323 h 112464"/>
              <a:gd name="connsiteX468" fmla="*/ 1633805 w 2496627"/>
              <a:gd name="connsiteY468" fmla="*/ 42142 h 112464"/>
              <a:gd name="connsiteX469" fmla="*/ 1628553 w 2496627"/>
              <a:gd name="connsiteY469" fmla="*/ 54439 h 112464"/>
              <a:gd name="connsiteX470" fmla="*/ 1613374 w 2496627"/>
              <a:gd name="connsiteY470" fmla="*/ 35930 h 112464"/>
              <a:gd name="connsiteX471" fmla="*/ 1598259 w 2496627"/>
              <a:gd name="connsiteY471" fmla="*/ 52325 h 112464"/>
              <a:gd name="connsiteX472" fmla="*/ 1603383 w 2496627"/>
              <a:gd name="connsiteY472" fmla="*/ 52646 h 112464"/>
              <a:gd name="connsiteX473" fmla="*/ 1618242 w 2496627"/>
              <a:gd name="connsiteY473" fmla="*/ 48803 h 112464"/>
              <a:gd name="connsiteX474" fmla="*/ 1620675 w 2496627"/>
              <a:gd name="connsiteY474" fmla="*/ 42975 h 112464"/>
              <a:gd name="connsiteX475" fmla="*/ 1613310 w 2496627"/>
              <a:gd name="connsiteY475" fmla="*/ 35930 h 112464"/>
              <a:gd name="connsiteX476" fmla="*/ 1695224 w 2496627"/>
              <a:gd name="connsiteY476" fmla="*/ 5444 h 112464"/>
              <a:gd name="connsiteX477" fmla="*/ 1693687 w 2496627"/>
              <a:gd name="connsiteY477" fmla="*/ 19854 h 112464"/>
              <a:gd name="connsiteX478" fmla="*/ 1683504 w 2496627"/>
              <a:gd name="connsiteY478" fmla="*/ 67632 h 112464"/>
              <a:gd name="connsiteX479" fmla="*/ 1682095 w 2496627"/>
              <a:gd name="connsiteY479" fmla="*/ 75958 h 112464"/>
              <a:gd name="connsiteX480" fmla="*/ 1684913 w 2496627"/>
              <a:gd name="connsiteY480" fmla="*/ 79097 h 112464"/>
              <a:gd name="connsiteX481" fmla="*/ 1686898 w 2496627"/>
              <a:gd name="connsiteY481" fmla="*/ 78840 h 112464"/>
              <a:gd name="connsiteX482" fmla="*/ 1687603 w 2496627"/>
              <a:gd name="connsiteY482" fmla="*/ 86718 h 112464"/>
              <a:gd name="connsiteX483" fmla="*/ 1678957 w 2496627"/>
              <a:gd name="connsiteY483" fmla="*/ 88255 h 112464"/>
              <a:gd name="connsiteX484" fmla="*/ 1668645 w 2496627"/>
              <a:gd name="connsiteY484" fmla="*/ 79097 h 112464"/>
              <a:gd name="connsiteX485" fmla="*/ 1669798 w 2496627"/>
              <a:gd name="connsiteY485" fmla="*/ 70771 h 112464"/>
              <a:gd name="connsiteX486" fmla="*/ 1680238 w 2496627"/>
              <a:gd name="connsiteY486" fmla="*/ 21904 h 112464"/>
              <a:gd name="connsiteX487" fmla="*/ 1681903 w 2496627"/>
              <a:gd name="connsiteY487" fmla="*/ 9607 h 112464"/>
              <a:gd name="connsiteX488" fmla="*/ 1681198 w 2496627"/>
              <a:gd name="connsiteY488" fmla="*/ 4483 h 112464"/>
              <a:gd name="connsiteX489" fmla="*/ 1694776 w 2496627"/>
              <a:gd name="connsiteY489" fmla="*/ 0 h 112464"/>
              <a:gd name="connsiteX490" fmla="*/ 1695224 w 2496627"/>
              <a:gd name="connsiteY490" fmla="*/ 5380 h 112464"/>
              <a:gd name="connsiteX491" fmla="*/ 1712645 w 2496627"/>
              <a:gd name="connsiteY491" fmla="*/ 87038 h 112464"/>
              <a:gd name="connsiteX492" fmla="*/ 1699515 w 2496627"/>
              <a:gd name="connsiteY492" fmla="*/ 87038 h 112464"/>
              <a:gd name="connsiteX493" fmla="*/ 1711940 w 2496627"/>
              <a:gd name="connsiteY493" fmla="*/ 28436 h 112464"/>
              <a:gd name="connsiteX494" fmla="*/ 1725390 w 2496627"/>
              <a:gd name="connsiteY494" fmla="*/ 26451 h 112464"/>
              <a:gd name="connsiteX495" fmla="*/ 1712645 w 2496627"/>
              <a:gd name="connsiteY495" fmla="*/ 87038 h 112464"/>
              <a:gd name="connsiteX496" fmla="*/ 1722380 w 2496627"/>
              <a:gd name="connsiteY496" fmla="*/ 19150 h 112464"/>
              <a:gd name="connsiteX497" fmla="*/ 1713798 w 2496627"/>
              <a:gd name="connsiteY497" fmla="*/ 10568 h 112464"/>
              <a:gd name="connsiteX498" fmla="*/ 1722444 w 2496627"/>
              <a:gd name="connsiteY498" fmla="*/ 1921 h 112464"/>
              <a:gd name="connsiteX499" fmla="*/ 1730898 w 2496627"/>
              <a:gd name="connsiteY499" fmla="*/ 10504 h 112464"/>
              <a:gd name="connsiteX500" fmla="*/ 1722316 w 2496627"/>
              <a:gd name="connsiteY500" fmla="*/ 19150 h 112464"/>
              <a:gd name="connsiteX501" fmla="*/ 1775602 w 2496627"/>
              <a:gd name="connsiteY501" fmla="*/ 12873 h 112464"/>
              <a:gd name="connsiteX502" fmla="*/ 1768365 w 2496627"/>
              <a:gd name="connsiteY502" fmla="*/ 10632 h 112464"/>
              <a:gd name="connsiteX503" fmla="*/ 1759334 w 2496627"/>
              <a:gd name="connsiteY503" fmla="*/ 18958 h 112464"/>
              <a:gd name="connsiteX504" fmla="*/ 1757669 w 2496627"/>
              <a:gd name="connsiteY504" fmla="*/ 27732 h 112464"/>
              <a:gd name="connsiteX505" fmla="*/ 1773232 w 2496627"/>
              <a:gd name="connsiteY505" fmla="*/ 27732 h 112464"/>
              <a:gd name="connsiteX506" fmla="*/ 1767852 w 2496627"/>
              <a:gd name="connsiteY506" fmla="*/ 36890 h 112464"/>
              <a:gd name="connsiteX507" fmla="*/ 1756004 w 2496627"/>
              <a:gd name="connsiteY507" fmla="*/ 36890 h 112464"/>
              <a:gd name="connsiteX508" fmla="*/ 1746012 w 2496627"/>
              <a:gd name="connsiteY508" fmla="*/ 87743 h 112464"/>
              <a:gd name="connsiteX509" fmla="*/ 1733588 w 2496627"/>
              <a:gd name="connsiteY509" fmla="*/ 112464 h 112464"/>
              <a:gd name="connsiteX510" fmla="*/ 1724942 w 2496627"/>
              <a:gd name="connsiteY510" fmla="*/ 105804 h 112464"/>
              <a:gd name="connsiteX511" fmla="*/ 1733395 w 2496627"/>
              <a:gd name="connsiteY511" fmla="*/ 87422 h 112464"/>
              <a:gd name="connsiteX512" fmla="*/ 1743387 w 2496627"/>
              <a:gd name="connsiteY512" fmla="*/ 36890 h 112464"/>
              <a:gd name="connsiteX513" fmla="*/ 1737559 w 2496627"/>
              <a:gd name="connsiteY513" fmla="*/ 36890 h 112464"/>
              <a:gd name="connsiteX514" fmla="*/ 1739416 w 2496627"/>
              <a:gd name="connsiteY514" fmla="*/ 27732 h 112464"/>
              <a:gd name="connsiteX515" fmla="*/ 1745052 w 2496627"/>
              <a:gd name="connsiteY515" fmla="*/ 27732 h 112464"/>
              <a:gd name="connsiteX516" fmla="*/ 1746461 w 2496627"/>
              <a:gd name="connsiteY516" fmla="*/ 19662 h 112464"/>
              <a:gd name="connsiteX517" fmla="*/ 1756644 w 2496627"/>
              <a:gd name="connsiteY517" fmla="*/ 3843 h 112464"/>
              <a:gd name="connsiteX518" fmla="*/ 1768493 w 2496627"/>
              <a:gd name="connsiteY518" fmla="*/ 1025 h 112464"/>
              <a:gd name="connsiteX519" fmla="*/ 1781045 w 2496627"/>
              <a:gd name="connsiteY519" fmla="*/ 4419 h 112464"/>
              <a:gd name="connsiteX520" fmla="*/ 1775666 w 2496627"/>
              <a:gd name="connsiteY520" fmla="*/ 12873 h 112464"/>
              <a:gd name="connsiteX521" fmla="*/ 1815822 w 2496627"/>
              <a:gd name="connsiteY521" fmla="*/ 54439 h 112464"/>
              <a:gd name="connsiteX522" fmla="*/ 1790652 w 2496627"/>
              <a:gd name="connsiteY522" fmla="*/ 61932 h 112464"/>
              <a:gd name="connsiteX523" fmla="*/ 1783479 w 2496627"/>
              <a:gd name="connsiteY523" fmla="*/ 61484 h 112464"/>
              <a:gd name="connsiteX524" fmla="*/ 1782775 w 2496627"/>
              <a:gd name="connsiteY524" fmla="*/ 67696 h 112464"/>
              <a:gd name="connsiteX525" fmla="*/ 1793534 w 2496627"/>
              <a:gd name="connsiteY525" fmla="*/ 78584 h 112464"/>
              <a:gd name="connsiteX526" fmla="*/ 1810314 w 2496627"/>
              <a:gd name="connsiteY526" fmla="*/ 72116 h 112464"/>
              <a:gd name="connsiteX527" fmla="*/ 1814285 w 2496627"/>
              <a:gd name="connsiteY527" fmla="*/ 80057 h 112464"/>
              <a:gd name="connsiteX528" fmla="*/ 1790140 w 2496627"/>
              <a:gd name="connsiteY528" fmla="*/ 88511 h 112464"/>
              <a:gd name="connsiteX529" fmla="*/ 1769069 w 2496627"/>
              <a:gd name="connsiteY529" fmla="*/ 66864 h 112464"/>
              <a:gd name="connsiteX530" fmla="*/ 1782326 w 2496627"/>
              <a:gd name="connsiteY530" fmla="*/ 34393 h 112464"/>
              <a:gd name="connsiteX531" fmla="*/ 1802373 w 2496627"/>
              <a:gd name="connsiteY531" fmla="*/ 26323 h 112464"/>
              <a:gd name="connsiteX532" fmla="*/ 1821138 w 2496627"/>
              <a:gd name="connsiteY532" fmla="*/ 42142 h 112464"/>
              <a:gd name="connsiteX533" fmla="*/ 1815886 w 2496627"/>
              <a:gd name="connsiteY533" fmla="*/ 54439 h 112464"/>
              <a:gd name="connsiteX534" fmla="*/ 1800708 w 2496627"/>
              <a:gd name="connsiteY534" fmla="*/ 35930 h 112464"/>
              <a:gd name="connsiteX535" fmla="*/ 1785593 w 2496627"/>
              <a:gd name="connsiteY535" fmla="*/ 52325 h 112464"/>
              <a:gd name="connsiteX536" fmla="*/ 1790716 w 2496627"/>
              <a:gd name="connsiteY536" fmla="*/ 52646 h 112464"/>
              <a:gd name="connsiteX537" fmla="*/ 1805575 w 2496627"/>
              <a:gd name="connsiteY537" fmla="*/ 48803 h 112464"/>
              <a:gd name="connsiteX538" fmla="*/ 1808009 w 2496627"/>
              <a:gd name="connsiteY538" fmla="*/ 42975 h 112464"/>
              <a:gd name="connsiteX539" fmla="*/ 1800643 w 2496627"/>
              <a:gd name="connsiteY539" fmla="*/ 35930 h 112464"/>
              <a:gd name="connsiteX540" fmla="*/ 1855531 w 2496627"/>
              <a:gd name="connsiteY540" fmla="*/ 5444 h 112464"/>
              <a:gd name="connsiteX541" fmla="*/ 1853994 w 2496627"/>
              <a:gd name="connsiteY541" fmla="*/ 19854 h 112464"/>
              <a:gd name="connsiteX542" fmla="*/ 1843810 w 2496627"/>
              <a:gd name="connsiteY542" fmla="*/ 67632 h 112464"/>
              <a:gd name="connsiteX543" fmla="*/ 1842401 w 2496627"/>
              <a:gd name="connsiteY543" fmla="*/ 75958 h 112464"/>
              <a:gd name="connsiteX544" fmla="*/ 1845219 w 2496627"/>
              <a:gd name="connsiteY544" fmla="*/ 79097 h 112464"/>
              <a:gd name="connsiteX545" fmla="*/ 1847205 w 2496627"/>
              <a:gd name="connsiteY545" fmla="*/ 78840 h 112464"/>
              <a:gd name="connsiteX546" fmla="*/ 1847909 w 2496627"/>
              <a:gd name="connsiteY546" fmla="*/ 86718 h 112464"/>
              <a:gd name="connsiteX547" fmla="*/ 1839263 w 2496627"/>
              <a:gd name="connsiteY547" fmla="*/ 88255 h 112464"/>
              <a:gd name="connsiteX548" fmla="*/ 1828952 w 2496627"/>
              <a:gd name="connsiteY548" fmla="*/ 79097 h 112464"/>
              <a:gd name="connsiteX549" fmla="*/ 1830104 w 2496627"/>
              <a:gd name="connsiteY549" fmla="*/ 70771 h 112464"/>
              <a:gd name="connsiteX550" fmla="*/ 1840544 w 2496627"/>
              <a:gd name="connsiteY550" fmla="*/ 21904 h 112464"/>
              <a:gd name="connsiteX551" fmla="*/ 1842209 w 2496627"/>
              <a:gd name="connsiteY551" fmla="*/ 9607 h 112464"/>
              <a:gd name="connsiteX552" fmla="*/ 1841505 w 2496627"/>
              <a:gd name="connsiteY552" fmla="*/ 4483 h 112464"/>
              <a:gd name="connsiteX553" fmla="*/ 1855082 w 2496627"/>
              <a:gd name="connsiteY553" fmla="*/ 0 h 112464"/>
              <a:gd name="connsiteX554" fmla="*/ 1855531 w 2496627"/>
              <a:gd name="connsiteY554" fmla="*/ 5380 h 112464"/>
              <a:gd name="connsiteX555" fmla="*/ 1881213 w 2496627"/>
              <a:gd name="connsiteY555" fmla="*/ 88447 h 112464"/>
              <a:gd name="connsiteX556" fmla="*/ 1860590 w 2496627"/>
              <a:gd name="connsiteY556" fmla="*/ 67248 h 112464"/>
              <a:gd name="connsiteX557" fmla="*/ 1894214 w 2496627"/>
              <a:gd name="connsiteY557" fmla="*/ 26323 h 112464"/>
              <a:gd name="connsiteX558" fmla="*/ 1915157 w 2496627"/>
              <a:gd name="connsiteY558" fmla="*/ 47202 h 112464"/>
              <a:gd name="connsiteX559" fmla="*/ 1881149 w 2496627"/>
              <a:gd name="connsiteY559" fmla="*/ 88447 h 112464"/>
              <a:gd name="connsiteX560" fmla="*/ 1892229 w 2496627"/>
              <a:gd name="connsiteY560" fmla="*/ 36186 h 112464"/>
              <a:gd name="connsiteX561" fmla="*/ 1874424 w 2496627"/>
              <a:gd name="connsiteY561" fmla="*/ 68401 h 112464"/>
              <a:gd name="connsiteX562" fmla="*/ 1883583 w 2496627"/>
              <a:gd name="connsiteY562" fmla="*/ 78712 h 112464"/>
              <a:gd name="connsiteX563" fmla="*/ 1901259 w 2496627"/>
              <a:gd name="connsiteY563" fmla="*/ 46753 h 112464"/>
              <a:gd name="connsiteX564" fmla="*/ 1892229 w 2496627"/>
              <a:gd name="connsiteY564" fmla="*/ 36186 h 112464"/>
              <a:gd name="connsiteX565" fmla="*/ 1978947 w 2496627"/>
              <a:gd name="connsiteY565" fmla="*/ 44640 h 112464"/>
              <a:gd name="connsiteX566" fmla="*/ 1969916 w 2496627"/>
              <a:gd name="connsiteY566" fmla="*/ 87038 h 112464"/>
              <a:gd name="connsiteX567" fmla="*/ 1957171 w 2496627"/>
              <a:gd name="connsiteY567" fmla="*/ 87038 h 112464"/>
              <a:gd name="connsiteX568" fmla="*/ 1965497 w 2496627"/>
              <a:gd name="connsiteY568" fmla="*/ 47778 h 112464"/>
              <a:gd name="connsiteX569" fmla="*/ 1966330 w 2496627"/>
              <a:gd name="connsiteY569" fmla="*/ 42014 h 112464"/>
              <a:gd name="connsiteX570" fmla="*/ 1961654 w 2496627"/>
              <a:gd name="connsiteY570" fmla="*/ 37339 h 112464"/>
              <a:gd name="connsiteX571" fmla="*/ 1945387 w 2496627"/>
              <a:gd name="connsiteY571" fmla="*/ 48355 h 112464"/>
              <a:gd name="connsiteX572" fmla="*/ 1937189 w 2496627"/>
              <a:gd name="connsiteY572" fmla="*/ 87038 h 112464"/>
              <a:gd name="connsiteX573" fmla="*/ 1924508 w 2496627"/>
              <a:gd name="connsiteY573" fmla="*/ 87038 h 112464"/>
              <a:gd name="connsiteX574" fmla="*/ 1933154 w 2496627"/>
              <a:gd name="connsiteY574" fmla="*/ 46049 h 112464"/>
              <a:gd name="connsiteX575" fmla="*/ 1934307 w 2496627"/>
              <a:gd name="connsiteY575" fmla="*/ 37018 h 112464"/>
              <a:gd name="connsiteX576" fmla="*/ 1933346 w 2496627"/>
              <a:gd name="connsiteY576" fmla="*/ 30806 h 112464"/>
              <a:gd name="connsiteX577" fmla="*/ 1945323 w 2496627"/>
              <a:gd name="connsiteY577" fmla="*/ 25874 h 112464"/>
              <a:gd name="connsiteX578" fmla="*/ 1946732 w 2496627"/>
              <a:gd name="connsiteY578" fmla="*/ 33240 h 112464"/>
              <a:gd name="connsiteX579" fmla="*/ 1946411 w 2496627"/>
              <a:gd name="connsiteY579" fmla="*/ 37018 h 112464"/>
              <a:gd name="connsiteX580" fmla="*/ 1967739 w 2496627"/>
              <a:gd name="connsiteY580" fmla="*/ 26451 h 112464"/>
              <a:gd name="connsiteX581" fmla="*/ 1979587 w 2496627"/>
              <a:gd name="connsiteY581" fmla="*/ 38171 h 112464"/>
              <a:gd name="connsiteX582" fmla="*/ 1979011 w 2496627"/>
              <a:gd name="connsiteY582" fmla="*/ 44640 h 112464"/>
              <a:gd name="connsiteX583" fmla="*/ 2045490 w 2496627"/>
              <a:gd name="connsiteY583" fmla="*/ 40733 h 112464"/>
              <a:gd name="connsiteX584" fmla="*/ 2039278 w 2496627"/>
              <a:gd name="connsiteY584" fmla="*/ 69682 h 112464"/>
              <a:gd name="connsiteX585" fmla="*/ 2035435 w 2496627"/>
              <a:gd name="connsiteY585" fmla="*/ 89856 h 112464"/>
              <a:gd name="connsiteX586" fmla="*/ 2004245 w 2496627"/>
              <a:gd name="connsiteY586" fmla="*/ 111888 h 112464"/>
              <a:gd name="connsiteX587" fmla="*/ 1983494 w 2496627"/>
              <a:gd name="connsiteY587" fmla="*/ 106636 h 112464"/>
              <a:gd name="connsiteX588" fmla="*/ 1987977 w 2496627"/>
              <a:gd name="connsiteY588" fmla="*/ 97478 h 112464"/>
              <a:gd name="connsiteX589" fmla="*/ 2005333 w 2496627"/>
              <a:gd name="connsiteY589" fmla="*/ 101961 h 112464"/>
              <a:gd name="connsiteX590" fmla="*/ 2022562 w 2496627"/>
              <a:gd name="connsiteY590" fmla="*/ 89920 h 112464"/>
              <a:gd name="connsiteX591" fmla="*/ 2024675 w 2496627"/>
              <a:gd name="connsiteY591" fmla="*/ 81274 h 112464"/>
              <a:gd name="connsiteX592" fmla="*/ 2008408 w 2496627"/>
              <a:gd name="connsiteY592" fmla="*/ 88447 h 112464"/>
              <a:gd name="connsiteX593" fmla="*/ 1990923 w 2496627"/>
              <a:gd name="connsiteY593" fmla="*/ 68273 h 112464"/>
              <a:gd name="connsiteX594" fmla="*/ 2004180 w 2496627"/>
              <a:gd name="connsiteY594" fmla="*/ 34969 h 112464"/>
              <a:gd name="connsiteX595" fmla="*/ 2026340 w 2496627"/>
              <a:gd name="connsiteY595" fmla="*/ 26323 h 112464"/>
              <a:gd name="connsiteX596" fmla="*/ 2048244 w 2496627"/>
              <a:gd name="connsiteY596" fmla="*/ 30870 h 112464"/>
              <a:gd name="connsiteX597" fmla="*/ 2045554 w 2496627"/>
              <a:gd name="connsiteY597" fmla="*/ 40861 h 112464"/>
              <a:gd name="connsiteX598" fmla="*/ 2025252 w 2496627"/>
              <a:gd name="connsiteY598" fmla="*/ 36762 h 112464"/>
              <a:gd name="connsiteX599" fmla="*/ 2013083 w 2496627"/>
              <a:gd name="connsiteY599" fmla="*/ 42270 h 112464"/>
              <a:gd name="connsiteX600" fmla="*/ 2004501 w 2496627"/>
              <a:gd name="connsiteY600" fmla="*/ 67824 h 112464"/>
              <a:gd name="connsiteX601" fmla="*/ 2012250 w 2496627"/>
              <a:gd name="connsiteY601" fmla="*/ 78136 h 112464"/>
              <a:gd name="connsiteX602" fmla="*/ 2026917 w 2496627"/>
              <a:gd name="connsiteY602" fmla="*/ 67568 h 112464"/>
              <a:gd name="connsiteX603" fmla="*/ 2033257 w 2496627"/>
              <a:gd name="connsiteY603" fmla="*/ 38363 h 112464"/>
              <a:gd name="connsiteX604" fmla="*/ 2025316 w 2496627"/>
              <a:gd name="connsiteY604" fmla="*/ 36698 h 112464"/>
              <a:gd name="connsiteX605" fmla="*/ 2110432 w 2496627"/>
              <a:gd name="connsiteY605" fmla="*/ 5444 h 112464"/>
              <a:gd name="connsiteX606" fmla="*/ 2108895 w 2496627"/>
              <a:gd name="connsiteY606" fmla="*/ 19854 h 112464"/>
              <a:gd name="connsiteX607" fmla="*/ 2098712 w 2496627"/>
              <a:gd name="connsiteY607" fmla="*/ 67632 h 112464"/>
              <a:gd name="connsiteX608" fmla="*/ 2097303 w 2496627"/>
              <a:gd name="connsiteY608" fmla="*/ 75958 h 112464"/>
              <a:gd name="connsiteX609" fmla="*/ 2100121 w 2496627"/>
              <a:gd name="connsiteY609" fmla="*/ 79097 h 112464"/>
              <a:gd name="connsiteX610" fmla="*/ 2102106 w 2496627"/>
              <a:gd name="connsiteY610" fmla="*/ 78840 h 112464"/>
              <a:gd name="connsiteX611" fmla="*/ 2102811 w 2496627"/>
              <a:gd name="connsiteY611" fmla="*/ 86718 h 112464"/>
              <a:gd name="connsiteX612" fmla="*/ 2094165 w 2496627"/>
              <a:gd name="connsiteY612" fmla="*/ 88255 h 112464"/>
              <a:gd name="connsiteX613" fmla="*/ 2083853 w 2496627"/>
              <a:gd name="connsiteY613" fmla="*/ 79097 h 112464"/>
              <a:gd name="connsiteX614" fmla="*/ 2085006 w 2496627"/>
              <a:gd name="connsiteY614" fmla="*/ 70771 h 112464"/>
              <a:gd name="connsiteX615" fmla="*/ 2095446 w 2496627"/>
              <a:gd name="connsiteY615" fmla="*/ 21904 h 112464"/>
              <a:gd name="connsiteX616" fmla="*/ 2097111 w 2496627"/>
              <a:gd name="connsiteY616" fmla="*/ 9607 h 112464"/>
              <a:gd name="connsiteX617" fmla="*/ 2096406 w 2496627"/>
              <a:gd name="connsiteY617" fmla="*/ 4483 h 112464"/>
              <a:gd name="connsiteX618" fmla="*/ 2109984 w 2496627"/>
              <a:gd name="connsiteY618" fmla="*/ 0 h 112464"/>
              <a:gd name="connsiteX619" fmla="*/ 2110432 w 2496627"/>
              <a:gd name="connsiteY619" fmla="*/ 5380 h 112464"/>
              <a:gd name="connsiteX620" fmla="*/ 2162950 w 2496627"/>
              <a:gd name="connsiteY620" fmla="*/ 54439 h 112464"/>
              <a:gd name="connsiteX621" fmla="*/ 2137780 w 2496627"/>
              <a:gd name="connsiteY621" fmla="*/ 61932 h 112464"/>
              <a:gd name="connsiteX622" fmla="*/ 2130607 w 2496627"/>
              <a:gd name="connsiteY622" fmla="*/ 61484 h 112464"/>
              <a:gd name="connsiteX623" fmla="*/ 2129902 w 2496627"/>
              <a:gd name="connsiteY623" fmla="*/ 67696 h 112464"/>
              <a:gd name="connsiteX624" fmla="*/ 2140662 w 2496627"/>
              <a:gd name="connsiteY624" fmla="*/ 78584 h 112464"/>
              <a:gd name="connsiteX625" fmla="*/ 2157442 w 2496627"/>
              <a:gd name="connsiteY625" fmla="*/ 72116 h 112464"/>
              <a:gd name="connsiteX626" fmla="*/ 2161413 w 2496627"/>
              <a:gd name="connsiteY626" fmla="*/ 80057 h 112464"/>
              <a:gd name="connsiteX627" fmla="*/ 2137267 w 2496627"/>
              <a:gd name="connsiteY627" fmla="*/ 88511 h 112464"/>
              <a:gd name="connsiteX628" fmla="*/ 2116197 w 2496627"/>
              <a:gd name="connsiteY628" fmla="*/ 66864 h 112464"/>
              <a:gd name="connsiteX629" fmla="*/ 2129454 w 2496627"/>
              <a:gd name="connsiteY629" fmla="*/ 34393 h 112464"/>
              <a:gd name="connsiteX630" fmla="*/ 2149500 w 2496627"/>
              <a:gd name="connsiteY630" fmla="*/ 26323 h 112464"/>
              <a:gd name="connsiteX631" fmla="*/ 2168266 w 2496627"/>
              <a:gd name="connsiteY631" fmla="*/ 42142 h 112464"/>
              <a:gd name="connsiteX632" fmla="*/ 2163014 w 2496627"/>
              <a:gd name="connsiteY632" fmla="*/ 54439 h 112464"/>
              <a:gd name="connsiteX633" fmla="*/ 2147835 w 2496627"/>
              <a:gd name="connsiteY633" fmla="*/ 35930 h 112464"/>
              <a:gd name="connsiteX634" fmla="*/ 2132720 w 2496627"/>
              <a:gd name="connsiteY634" fmla="*/ 52325 h 112464"/>
              <a:gd name="connsiteX635" fmla="*/ 2137844 w 2496627"/>
              <a:gd name="connsiteY635" fmla="*/ 52646 h 112464"/>
              <a:gd name="connsiteX636" fmla="*/ 2152702 w 2496627"/>
              <a:gd name="connsiteY636" fmla="*/ 48803 h 112464"/>
              <a:gd name="connsiteX637" fmla="*/ 2155136 w 2496627"/>
              <a:gd name="connsiteY637" fmla="*/ 42975 h 112464"/>
              <a:gd name="connsiteX638" fmla="*/ 2147771 w 2496627"/>
              <a:gd name="connsiteY638" fmla="*/ 35930 h 112464"/>
              <a:gd name="connsiteX639" fmla="*/ 2226739 w 2496627"/>
              <a:gd name="connsiteY639" fmla="*/ 44384 h 112464"/>
              <a:gd name="connsiteX640" fmla="*/ 2221936 w 2496627"/>
              <a:gd name="connsiteY640" fmla="*/ 67824 h 112464"/>
              <a:gd name="connsiteX641" fmla="*/ 2221103 w 2496627"/>
              <a:gd name="connsiteY641" fmla="*/ 73909 h 112464"/>
              <a:gd name="connsiteX642" fmla="*/ 2224049 w 2496627"/>
              <a:gd name="connsiteY642" fmla="*/ 81146 h 112464"/>
              <a:gd name="connsiteX643" fmla="*/ 2213482 w 2496627"/>
              <a:gd name="connsiteY643" fmla="*/ 89024 h 112464"/>
              <a:gd name="connsiteX644" fmla="*/ 2208999 w 2496627"/>
              <a:gd name="connsiteY644" fmla="*/ 79289 h 112464"/>
              <a:gd name="connsiteX645" fmla="*/ 2191194 w 2496627"/>
              <a:gd name="connsiteY645" fmla="*/ 88447 h 112464"/>
              <a:gd name="connsiteX646" fmla="*/ 2175759 w 2496627"/>
              <a:gd name="connsiteY646" fmla="*/ 69554 h 112464"/>
              <a:gd name="connsiteX647" fmla="*/ 2188312 w 2496627"/>
              <a:gd name="connsiteY647" fmla="*/ 35930 h 112464"/>
              <a:gd name="connsiteX648" fmla="*/ 2211881 w 2496627"/>
              <a:gd name="connsiteY648" fmla="*/ 26323 h 112464"/>
              <a:gd name="connsiteX649" fmla="*/ 2230262 w 2496627"/>
              <a:gd name="connsiteY649" fmla="*/ 30806 h 112464"/>
              <a:gd name="connsiteX650" fmla="*/ 2226739 w 2496627"/>
              <a:gd name="connsiteY650" fmla="*/ 44384 h 112464"/>
              <a:gd name="connsiteX651" fmla="*/ 2210280 w 2496627"/>
              <a:gd name="connsiteY651" fmla="*/ 36506 h 112464"/>
              <a:gd name="connsiteX652" fmla="*/ 2196702 w 2496627"/>
              <a:gd name="connsiteY652" fmla="*/ 43039 h 112464"/>
              <a:gd name="connsiteX653" fmla="*/ 2188952 w 2496627"/>
              <a:gd name="connsiteY653" fmla="*/ 69169 h 112464"/>
              <a:gd name="connsiteX654" fmla="*/ 2195421 w 2496627"/>
              <a:gd name="connsiteY654" fmla="*/ 78072 h 112464"/>
              <a:gd name="connsiteX655" fmla="*/ 2209511 w 2496627"/>
              <a:gd name="connsiteY655" fmla="*/ 66736 h 112464"/>
              <a:gd name="connsiteX656" fmla="*/ 2215852 w 2496627"/>
              <a:gd name="connsiteY656" fmla="*/ 37659 h 112464"/>
              <a:gd name="connsiteX657" fmla="*/ 2210343 w 2496627"/>
              <a:gd name="connsiteY657" fmla="*/ 36506 h 112464"/>
              <a:gd name="connsiteX658" fmla="*/ 2276311 w 2496627"/>
              <a:gd name="connsiteY658" fmla="*/ 39452 h 112464"/>
              <a:gd name="connsiteX659" fmla="*/ 2272212 w 2496627"/>
              <a:gd name="connsiteY659" fmla="*/ 38492 h 112464"/>
              <a:gd name="connsiteX660" fmla="*/ 2258378 w 2496627"/>
              <a:gd name="connsiteY660" fmla="*/ 48931 h 112464"/>
              <a:gd name="connsiteX661" fmla="*/ 2250308 w 2496627"/>
              <a:gd name="connsiteY661" fmla="*/ 87038 h 112464"/>
              <a:gd name="connsiteX662" fmla="*/ 2237563 w 2496627"/>
              <a:gd name="connsiteY662" fmla="*/ 87038 h 112464"/>
              <a:gd name="connsiteX663" fmla="*/ 2246017 w 2496627"/>
              <a:gd name="connsiteY663" fmla="*/ 47458 h 112464"/>
              <a:gd name="connsiteX664" fmla="*/ 2247298 w 2496627"/>
              <a:gd name="connsiteY664" fmla="*/ 37147 h 112464"/>
              <a:gd name="connsiteX665" fmla="*/ 2246465 w 2496627"/>
              <a:gd name="connsiteY665" fmla="*/ 30806 h 112464"/>
              <a:gd name="connsiteX666" fmla="*/ 2258442 w 2496627"/>
              <a:gd name="connsiteY666" fmla="*/ 25874 h 112464"/>
              <a:gd name="connsiteX667" fmla="*/ 2259723 w 2496627"/>
              <a:gd name="connsiteY667" fmla="*/ 33240 h 112464"/>
              <a:gd name="connsiteX668" fmla="*/ 2259402 w 2496627"/>
              <a:gd name="connsiteY668" fmla="*/ 37467 h 112464"/>
              <a:gd name="connsiteX669" fmla="*/ 2277079 w 2496627"/>
              <a:gd name="connsiteY669" fmla="*/ 26323 h 112464"/>
              <a:gd name="connsiteX670" fmla="*/ 2282011 w 2496627"/>
              <a:gd name="connsiteY670" fmla="*/ 27283 h 112464"/>
              <a:gd name="connsiteX671" fmla="*/ 2276375 w 2496627"/>
              <a:gd name="connsiteY671" fmla="*/ 39452 h 112464"/>
              <a:gd name="connsiteX672" fmla="*/ 2334080 w 2496627"/>
              <a:gd name="connsiteY672" fmla="*/ 44640 h 112464"/>
              <a:gd name="connsiteX673" fmla="*/ 2325049 w 2496627"/>
              <a:gd name="connsiteY673" fmla="*/ 87038 h 112464"/>
              <a:gd name="connsiteX674" fmla="*/ 2312304 w 2496627"/>
              <a:gd name="connsiteY674" fmla="*/ 87038 h 112464"/>
              <a:gd name="connsiteX675" fmla="*/ 2320630 w 2496627"/>
              <a:gd name="connsiteY675" fmla="*/ 47778 h 112464"/>
              <a:gd name="connsiteX676" fmla="*/ 2321463 w 2496627"/>
              <a:gd name="connsiteY676" fmla="*/ 42014 h 112464"/>
              <a:gd name="connsiteX677" fmla="*/ 2316788 w 2496627"/>
              <a:gd name="connsiteY677" fmla="*/ 37339 h 112464"/>
              <a:gd name="connsiteX678" fmla="*/ 2300520 w 2496627"/>
              <a:gd name="connsiteY678" fmla="*/ 48355 h 112464"/>
              <a:gd name="connsiteX679" fmla="*/ 2292322 w 2496627"/>
              <a:gd name="connsiteY679" fmla="*/ 87038 h 112464"/>
              <a:gd name="connsiteX680" fmla="*/ 2279641 w 2496627"/>
              <a:gd name="connsiteY680" fmla="*/ 87038 h 112464"/>
              <a:gd name="connsiteX681" fmla="*/ 2288287 w 2496627"/>
              <a:gd name="connsiteY681" fmla="*/ 46049 h 112464"/>
              <a:gd name="connsiteX682" fmla="*/ 2289440 w 2496627"/>
              <a:gd name="connsiteY682" fmla="*/ 37018 h 112464"/>
              <a:gd name="connsiteX683" fmla="*/ 2288479 w 2496627"/>
              <a:gd name="connsiteY683" fmla="*/ 30806 h 112464"/>
              <a:gd name="connsiteX684" fmla="*/ 2300456 w 2496627"/>
              <a:gd name="connsiteY684" fmla="*/ 25874 h 112464"/>
              <a:gd name="connsiteX685" fmla="*/ 2301865 w 2496627"/>
              <a:gd name="connsiteY685" fmla="*/ 33240 h 112464"/>
              <a:gd name="connsiteX686" fmla="*/ 2301545 w 2496627"/>
              <a:gd name="connsiteY686" fmla="*/ 37018 h 112464"/>
              <a:gd name="connsiteX687" fmla="*/ 2322872 w 2496627"/>
              <a:gd name="connsiteY687" fmla="*/ 26451 h 112464"/>
              <a:gd name="connsiteX688" fmla="*/ 2334720 w 2496627"/>
              <a:gd name="connsiteY688" fmla="*/ 38171 h 112464"/>
              <a:gd name="connsiteX689" fmla="*/ 2334144 w 2496627"/>
              <a:gd name="connsiteY689" fmla="*/ 44640 h 112464"/>
              <a:gd name="connsiteX690" fmla="*/ 2392810 w 2496627"/>
              <a:gd name="connsiteY690" fmla="*/ 54439 h 112464"/>
              <a:gd name="connsiteX691" fmla="*/ 2367640 w 2496627"/>
              <a:gd name="connsiteY691" fmla="*/ 61932 h 112464"/>
              <a:gd name="connsiteX692" fmla="*/ 2360467 w 2496627"/>
              <a:gd name="connsiteY692" fmla="*/ 61484 h 112464"/>
              <a:gd name="connsiteX693" fmla="*/ 2359762 w 2496627"/>
              <a:gd name="connsiteY693" fmla="*/ 67696 h 112464"/>
              <a:gd name="connsiteX694" fmla="*/ 2370522 w 2496627"/>
              <a:gd name="connsiteY694" fmla="*/ 78584 h 112464"/>
              <a:gd name="connsiteX695" fmla="*/ 2387302 w 2496627"/>
              <a:gd name="connsiteY695" fmla="*/ 72116 h 112464"/>
              <a:gd name="connsiteX696" fmla="*/ 2391272 w 2496627"/>
              <a:gd name="connsiteY696" fmla="*/ 80057 h 112464"/>
              <a:gd name="connsiteX697" fmla="*/ 2367127 w 2496627"/>
              <a:gd name="connsiteY697" fmla="*/ 88511 h 112464"/>
              <a:gd name="connsiteX698" fmla="*/ 2346056 w 2496627"/>
              <a:gd name="connsiteY698" fmla="*/ 66864 h 112464"/>
              <a:gd name="connsiteX699" fmla="*/ 2359314 w 2496627"/>
              <a:gd name="connsiteY699" fmla="*/ 34393 h 112464"/>
              <a:gd name="connsiteX700" fmla="*/ 2379360 w 2496627"/>
              <a:gd name="connsiteY700" fmla="*/ 26323 h 112464"/>
              <a:gd name="connsiteX701" fmla="*/ 2398125 w 2496627"/>
              <a:gd name="connsiteY701" fmla="*/ 42142 h 112464"/>
              <a:gd name="connsiteX702" fmla="*/ 2392874 w 2496627"/>
              <a:gd name="connsiteY702" fmla="*/ 54439 h 112464"/>
              <a:gd name="connsiteX703" fmla="*/ 2377695 w 2496627"/>
              <a:gd name="connsiteY703" fmla="*/ 35930 h 112464"/>
              <a:gd name="connsiteX704" fmla="*/ 2362580 w 2496627"/>
              <a:gd name="connsiteY704" fmla="*/ 52325 h 112464"/>
              <a:gd name="connsiteX705" fmla="*/ 2367704 w 2496627"/>
              <a:gd name="connsiteY705" fmla="*/ 52646 h 112464"/>
              <a:gd name="connsiteX706" fmla="*/ 2382562 w 2496627"/>
              <a:gd name="connsiteY706" fmla="*/ 48803 h 112464"/>
              <a:gd name="connsiteX707" fmla="*/ 2384996 w 2496627"/>
              <a:gd name="connsiteY707" fmla="*/ 42975 h 112464"/>
              <a:gd name="connsiteX708" fmla="*/ 2377631 w 2496627"/>
              <a:gd name="connsiteY708" fmla="*/ 35930 h 112464"/>
              <a:gd name="connsiteX709" fmla="*/ 2443085 w 2496627"/>
              <a:gd name="connsiteY709" fmla="*/ 39452 h 112464"/>
              <a:gd name="connsiteX710" fmla="*/ 2438987 w 2496627"/>
              <a:gd name="connsiteY710" fmla="*/ 38492 h 112464"/>
              <a:gd name="connsiteX711" fmla="*/ 2425153 w 2496627"/>
              <a:gd name="connsiteY711" fmla="*/ 48931 h 112464"/>
              <a:gd name="connsiteX712" fmla="*/ 2417083 w 2496627"/>
              <a:gd name="connsiteY712" fmla="*/ 87038 h 112464"/>
              <a:gd name="connsiteX713" fmla="*/ 2404338 w 2496627"/>
              <a:gd name="connsiteY713" fmla="*/ 87038 h 112464"/>
              <a:gd name="connsiteX714" fmla="*/ 2412792 w 2496627"/>
              <a:gd name="connsiteY714" fmla="*/ 47458 h 112464"/>
              <a:gd name="connsiteX715" fmla="*/ 2414073 w 2496627"/>
              <a:gd name="connsiteY715" fmla="*/ 37147 h 112464"/>
              <a:gd name="connsiteX716" fmla="*/ 2413240 w 2496627"/>
              <a:gd name="connsiteY716" fmla="*/ 30806 h 112464"/>
              <a:gd name="connsiteX717" fmla="*/ 2425217 w 2496627"/>
              <a:gd name="connsiteY717" fmla="*/ 25874 h 112464"/>
              <a:gd name="connsiteX718" fmla="*/ 2426498 w 2496627"/>
              <a:gd name="connsiteY718" fmla="*/ 33240 h 112464"/>
              <a:gd name="connsiteX719" fmla="*/ 2426177 w 2496627"/>
              <a:gd name="connsiteY719" fmla="*/ 37467 h 112464"/>
              <a:gd name="connsiteX720" fmla="*/ 2443854 w 2496627"/>
              <a:gd name="connsiteY720" fmla="*/ 26323 h 112464"/>
              <a:gd name="connsiteX721" fmla="*/ 2448786 w 2496627"/>
              <a:gd name="connsiteY721" fmla="*/ 27283 h 112464"/>
              <a:gd name="connsiteX722" fmla="*/ 2443149 w 2496627"/>
              <a:gd name="connsiteY722" fmla="*/ 39452 h 112464"/>
              <a:gd name="connsiteX723" fmla="*/ 2491504 w 2496627"/>
              <a:gd name="connsiteY723" fmla="*/ 39772 h 112464"/>
              <a:gd name="connsiteX724" fmla="*/ 2477350 w 2496627"/>
              <a:gd name="connsiteY724" fmla="*/ 35673 h 112464"/>
              <a:gd name="connsiteX725" fmla="*/ 2466590 w 2496627"/>
              <a:gd name="connsiteY725" fmla="*/ 42911 h 112464"/>
              <a:gd name="connsiteX726" fmla="*/ 2472931 w 2496627"/>
              <a:gd name="connsiteY726" fmla="*/ 49828 h 112464"/>
              <a:gd name="connsiteX727" fmla="*/ 2479976 w 2496627"/>
              <a:gd name="connsiteY727" fmla="*/ 52518 h 112464"/>
              <a:gd name="connsiteX728" fmla="*/ 2492016 w 2496627"/>
              <a:gd name="connsiteY728" fmla="*/ 66608 h 112464"/>
              <a:gd name="connsiteX729" fmla="*/ 2464605 w 2496627"/>
              <a:gd name="connsiteY729" fmla="*/ 88767 h 112464"/>
              <a:gd name="connsiteX730" fmla="*/ 2442701 w 2496627"/>
              <a:gd name="connsiteY730" fmla="*/ 82555 h 112464"/>
              <a:gd name="connsiteX731" fmla="*/ 2447825 w 2496627"/>
              <a:gd name="connsiteY731" fmla="*/ 73076 h 112464"/>
              <a:gd name="connsiteX732" fmla="*/ 2466334 w 2496627"/>
              <a:gd name="connsiteY732" fmla="*/ 78904 h 112464"/>
              <a:gd name="connsiteX733" fmla="*/ 2477670 w 2496627"/>
              <a:gd name="connsiteY733" fmla="*/ 70322 h 112464"/>
              <a:gd name="connsiteX734" fmla="*/ 2470177 w 2496627"/>
              <a:gd name="connsiteY734" fmla="*/ 62573 h 112464"/>
              <a:gd name="connsiteX735" fmla="*/ 2463388 w 2496627"/>
              <a:gd name="connsiteY735" fmla="*/ 60011 h 112464"/>
              <a:gd name="connsiteX736" fmla="*/ 2452244 w 2496627"/>
              <a:gd name="connsiteY736" fmla="*/ 45857 h 112464"/>
              <a:gd name="connsiteX737" fmla="*/ 2478118 w 2496627"/>
              <a:gd name="connsiteY737" fmla="*/ 25682 h 112464"/>
              <a:gd name="connsiteX738" fmla="*/ 2496628 w 2496627"/>
              <a:gd name="connsiteY738" fmla="*/ 30742 h 112464"/>
              <a:gd name="connsiteX739" fmla="*/ 2491504 w 2496627"/>
              <a:gd name="connsiteY739" fmla="*/ 39772 h 11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Lst>
            <a:rect l="l" t="t" r="r" b="b"/>
            <a:pathLst>
              <a:path w="2496627" h="112464">
                <a:moveTo>
                  <a:pt x="55271" y="87038"/>
                </a:moveTo>
                <a:lnTo>
                  <a:pt x="41309" y="87038"/>
                </a:lnTo>
                <a:lnTo>
                  <a:pt x="30550" y="48034"/>
                </a:lnTo>
                <a:cubicBezTo>
                  <a:pt x="27860" y="38043"/>
                  <a:pt x="25426" y="27283"/>
                  <a:pt x="25170" y="24337"/>
                </a:cubicBezTo>
                <a:cubicBezTo>
                  <a:pt x="24722" y="28116"/>
                  <a:pt x="22928" y="38748"/>
                  <a:pt x="21327" y="47074"/>
                </a:cubicBezTo>
                <a:lnTo>
                  <a:pt x="13386" y="87038"/>
                </a:lnTo>
                <a:lnTo>
                  <a:pt x="0" y="87038"/>
                </a:lnTo>
                <a:lnTo>
                  <a:pt x="17356" y="6084"/>
                </a:lnTo>
                <a:lnTo>
                  <a:pt x="32215" y="6084"/>
                </a:lnTo>
                <a:lnTo>
                  <a:pt x="44063" y="46882"/>
                </a:lnTo>
                <a:cubicBezTo>
                  <a:pt x="46497" y="55207"/>
                  <a:pt x="47842" y="64110"/>
                  <a:pt x="48162" y="67376"/>
                </a:cubicBezTo>
                <a:cubicBezTo>
                  <a:pt x="48483" y="63854"/>
                  <a:pt x="50276" y="52005"/>
                  <a:pt x="51941" y="43935"/>
                </a:cubicBezTo>
                <a:lnTo>
                  <a:pt x="59562" y="6084"/>
                </a:lnTo>
                <a:lnTo>
                  <a:pt x="72564" y="6084"/>
                </a:lnTo>
                <a:lnTo>
                  <a:pt x="55335" y="87038"/>
                </a:lnTo>
                <a:close/>
                <a:moveTo>
                  <a:pt x="123736" y="70386"/>
                </a:moveTo>
                <a:cubicBezTo>
                  <a:pt x="123288" y="72628"/>
                  <a:pt x="123032" y="74485"/>
                  <a:pt x="123032" y="76214"/>
                </a:cubicBezTo>
                <a:cubicBezTo>
                  <a:pt x="123032" y="79161"/>
                  <a:pt x="123736" y="81466"/>
                  <a:pt x="125145" y="83580"/>
                </a:cubicBezTo>
                <a:lnTo>
                  <a:pt x="114386" y="89216"/>
                </a:lnTo>
                <a:cubicBezTo>
                  <a:pt x="112272" y="86782"/>
                  <a:pt x="110863" y="83580"/>
                  <a:pt x="110863" y="79481"/>
                </a:cubicBezTo>
                <a:lnTo>
                  <a:pt x="110863" y="79032"/>
                </a:lnTo>
                <a:cubicBezTo>
                  <a:pt x="105227" y="85117"/>
                  <a:pt x="98566" y="88767"/>
                  <a:pt x="91393" y="88767"/>
                </a:cubicBezTo>
                <a:cubicBezTo>
                  <a:pt x="82811" y="88767"/>
                  <a:pt x="77815" y="84668"/>
                  <a:pt x="77815" y="76727"/>
                </a:cubicBezTo>
                <a:cubicBezTo>
                  <a:pt x="77815" y="74293"/>
                  <a:pt x="78136" y="71091"/>
                  <a:pt x="78840" y="67696"/>
                </a:cubicBezTo>
                <a:lnTo>
                  <a:pt x="87038" y="28821"/>
                </a:lnTo>
                <a:lnTo>
                  <a:pt x="100295" y="26387"/>
                </a:lnTo>
                <a:lnTo>
                  <a:pt x="92098" y="65263"/>
                </a:lnTo>
                <a:cubicBezTo>
                  <a:pt x="91393" y="68337"/>
                  <a:pt x="90945" y="71347"/>
                  <a:pt x="90945" y="73140"/>
                </a:cubicBezTo>
                <a:cubicBezTo>
                  <a:pt x="90945" y="76791"/>
                  <a:pt x="92674" y="78776"/>
                  <a:pt x="95620" y="78776"/>
                </a:cubicBezTo>
                <a:cubicBezTo>
                  <a:pt x="100744" y="78776"/>
                  <a:pt x="107917" y="73717"/>
                  <a:pt x="111888" y="67184"/>
                </a:cubicBezTo>
                <a:lnTo>
                  <a:pt x="120086" y="29077"/>
                </a:lnTo>
                <a:lnTo>
                  <a:pt x="133087" y="26643"/>
                </a:lnTo>
                <a:lnTo>
                  <a:pt x="123736" y="70450"/>
                </a:lnTo>
                <a:close/>
                <a:moveTo>
                  <a:pt x="179072" y="39452"/>
                </a:moveTo>
                <a:cubicBezTo>
                  <a:pt x="177919" y="38748"/>
                  <a:pt x="176702" y="38492"/>
                  <a:pt x="174973" y="38492"/>
                </a:cubicBezTo>
                <a:cubicBezTo>
                  <a:pt x="170874" y="38492"/>
                  <a:pt x="166327" y="41630"/>
                  <a:pt x="161139" y="48931"/>
                </a:cubicBezTo>
                <a:lnTo>
                  <a:pt x="153069" y="87038"/>
                </a:lnTo>
                <a:lnTo>
                  <a:pt x="140324" y="87038"/>
                </a:lnTo>
                <a:lnTo>
                  <a:pt x="148778" y="47458"/>
                </a:lnTo>
                <a:cubicBezTo>
                  <a:pt x="149739" y="43103"/>
                  <a:pt x="150059" y="39836"/>
                  <a:pt x="150059" y="37147"/>
                </a:cubicBezTo>
                <a:cubicBezTo>
                  <a:pt x="150059" y="34713"/>
                  <a:pt x="149803" y="32663"/>
                  <a:pt x="149226" y="30806"/>
                </a:cubicBezTo>
                <a:lnTo>
                  <a:pt x="161203" y="25874"/>
                </a:lnTo>
                <a:cubicBezTo>
                  <a:pt x="162036" y="27860"/>
                  <a:pt x="162484" y="30550"/>
                  <a:pt x="162484" y="33240"/>
                </a:cubicBezTo>
                <a:cubicBezTo>
                  <a:pt x="162484" y="34649"/>
                  <a:pt x="162356" y="36058"/>
                  <a:pt x="162164" y="37467"/>
                </a:cubicBezTo>
                <a:cubicBezTo>
                  <a:pt x="167543" y="30678"/>
                  <a:pt x="174140" y="26323"/>
                  <a:pt x="179840" y="26323"/>
                </a:cubicBezTo>
                <a:cubicBezTo>
                  <a:pt x="181954" y="26323"/>
                  <a:pt x="182978" y="26579"/>
                  <a:pt x="184772" y="27283"/>
                </a:cubicBezTo>
                <a:lnTo>
                  <a:pt x="179136" y="39452"/>
                </a:lnTo>
                <a:close/>
                <a:moveTo>
                  <a:pt x="218780" y="36890"/>
                </a:moveTo>
                <a:lnTo>
                  <a:pt x="207444" y="36890"/>
                </a:lnTo>
                <a:lnTo>
                  <a:pt x="200783" y="68785"/>
                </a:lnTo>
                <a:cubicBezTo>
                  <a:pt x="200335" y="71027"/>
                  <a:pt x="200079" y="73012"/>
                  <a:pt x="200079" y="74549"/>
                </a:cubicBezTo>
                <a:cubicBezTo>
                  <a:pt x="200079" y="78328"/>
                  <a:pt x="201808" y="79481"/>
                  <a:pt x="205587" y="79481"/>
                </a:cubicBezTo>
                <a:cubicBezTo>
                  <a:pt x="207444" y="79481"/>
                  <a:pt x="209685" y="79161"/>
                  <a:pt x="211543" y="78328"/>
                </a:cubicBezTo>
                <a:lnTo>
                  <a:pt x="211543" y="86270"/>
                </a:lnTo>
                <a:cubicBezTo>
                  <a:pt x="207444" y="87935"/>
                  <a:pt x="203345" y="88703"/>
                  <a:pt x="199246" y="88703"/>
                </a:cubicBezTo>
                <a:cubicBezTo>
                  <a:pt x="191304" y="88703"/>
                  <a:pt x="186821" y="84733"/>
                  <a:pt x="186821" y="78712"/>
                </a:cubicBezTo>
                <a:cubicBezTo>
                  <a:pt x="186821" y="76599"/>
                  <a:pt x="187077" y="73589"/>
                  <a:pt x="187654" y="70642"/>
                </a:cubicBezTo>
                <a:lnTo>
                  <a:pt x="194827" y="36890"/>
                </a:lnTo>
                <a:lnTo>
                  <a:pt x="188166" y="36890"/>
                </a:lnTo>
                <a:lnTo>
                  <a:pt x="190023" y="27732"/>
                </a:lnTo>
                <a:lnTo>
                  <a:pt x="196684" y="27732"/>
                </a:lnTo>
                <a:cubicBezTo>
                  <a:pt x="197837" y="22352"/>
                  <a:pt x="199054" y="17741"/>
                  <a:pt x="200527" y="13322"/>
                </a:cubicBezTo>
                <a:lnTo>
                  <a:pt x="214233" y="10183"/>
                </a:lnTo>
                <a:cubicBezTo>
                  <a:pt x="212568" y="15243"/>
                  <a:pt x="210582" y="22160"/>
                  <a:pt x="209429" y="27732"/>
                </a:cubicBezTo>
                <a:lnTo>
                  <a:pt x="223583" y="27732"/>
                </a:lnTo>
                <a:lnTo>
                  <a:pt x="218780" y="36890"/>
                </a:lnTo>
                <a:close/>
                <a:moveTo>
                  <a:pt x="268736" y="70386"/>
                </a:moveTo>
                <a:cubicBezTo>
                  <a:pt x="268287" y="72628"/>
                  <a:pt x="268031" y="74485"/>
                  <a:pt x="268031" y="76214"/>
                </a:cubicBezTo>
                <a:cubicBezTo>
                  <a:pt x="268031" y="79161"/>
                  <a:pt x="268736" y="81466"/>
                  <a:pt x="270145" y="83580"/>
                </a:cubicBezTo>
                <a:lnTo>
                  <a:pt x="259385" y="89216"/>
                </a:lnTo>
                <a:cubicBezTo>
                  <a:pt x="257271" y="86782"/>
                  <a:pt x="255862" y="83580"/>
                  <a:pt x="255862" y="79481"/>
                </a:cubicBezTo>
                <a:lnTo>
                  <a:pt x="255862" y="79032"/>
                </a:lnTo>
                <a:cubicBezTo>
                  <a:pt x="250226" y="85117"/>
                  <a:pt x="243566" y="88767"/>
                  <a:pt x="236393" y="88767"/>
                </a:cubicBezTo>
                <a:cubicBezTo>
                  <a:pt x="227810" y="88767"/>
                  <a:pt x="222815" y="84668"/>
                  <a:pt x="222815" y="76727"/>
                </a:cubicBezTo>
                <a:cubicBezTo>
                  <a:pt x="222815" y="74293"/>
                  <a:pt x="223135" y="71091"/>
                  <a:pt x="223840" y="67696"/>
                </a:cubicBezTo>
                <a:lnTo>
                  <a:pt x="232037" y="28821"/>
                </a:lnTo>
                <a:lnTo>
                  <a:pt x="245295" y="26387"/>
                </a:lnTo>
                <a:lnTo>
                  <a:pt x="237097" y="65263"/>
                </a:lnTo>
                <a:cubicBezTo>
                  <a:pt x="236393" y="68337"/>
                  <a:pt x="235944" y="71347"/>
                  <a:pt x="235944" y="73140"/>
                </a:cubicBezTo>
                <a:cubicBezTo>
                  <a:pt x="235944" y="76791"/>
                  <a:pt x="237673" y="78776"/>
                  <a:pt x="240620" y="78776"/>
                </a:cubicBezTo>
                <a:cubicBezTo>
                  <a:pt x="245743" y="78776"/>
                  <a:pt x="252916" y="73717"/>
                  <a:pt x="256887" y="67184"/>
                </a:cubicBezTo>
                <a:lnTo>
                  <a:pt x="265085" y="29077"/>
                </a:lnTo>
                <a:lnTo>
                  <a:pt x="278086" y="26643"/>
                </a:lnTo>
                <a:lnTo>
                  <a:pt x="268736" y="70450"/>
                </a:lnTo>
                <a:close/>
                <a:moveTo>
                  <a:pt x="324007" y="39452"/>
                </a:moveTo>
                <a:cubicBezTo>
                  <a:pt x="322854" y="38748"/>
                  <a:pt x="321637" y="38492"/>
                  <a:pt x="319908" y="38492"/>
                </a:cubicBezTo>
                <a:cubicBezTo>
                  <a:pt x="315809" y="38492"/>
                  <a:pt x="311262" y="41630"/>
                  <a:pt x="306074" y="48931"/>
                </a:cubicBezTo>
                <a:lnTo>
                  <a:pt x="298004" y="87038"/>
                </a:lnTo>
                <a:lnTo>
                  <a:pt x="285259" y="87038"/>
                </a:lnTo>
                <a:lnTo>
                  <a:pt x="293713" y="47458"/>
                </a:lnTo>
                <a:cubicBezTo>
                  <a:pt x="294674" y="43103"/>
                  <a:pt x="294994" y="39836"/>
                  <a:pt x="294994" y="37147"/>
                </a:cubicBezTo>
                <a:cubicBezTo>
                  <a:pt x="294994" y="34713"/>
                  <a:pt x="294738" y="32663"/>
                  <a:pt x="294162" y="30806"/>
                </a:cubicBezTo>
                <a:lnTo>
                  <a:pt x="306138" y="25874"/>
                </a:lnTo>
                <a:cubicBezTo>
                  <a:pt x="306971" y="27860"/>
                  <a:pt x="307419" y="30550"/>
                  <a:pt x="307419" y="33240"/>
                </a:cubicBezTo>
                <a:cubicBezTo>
                  <a:pt x="307419" y="34649"/>
                  <a:pt x="307291" y="36058"/>
                  <a:pt x="307099" y="37467"/>
                </a:cubicBezTo>
                <a:cubicBezTo>
                  <a:pt x="312479" y="30678"/>
                  <a:pt x="319075" y="26323"/>
                  <a:pt x="324776" y="26323"/>
                </a:cubicBezTo>
                <a:cubicBezTo>
                  <a:pt x="326889" y="26323"/>
                  <a:pt x="327914" y="26579"/>
                  <a:pt x="329707" y="27283"/>
                </a:cubicBezTo>
                <a:lnTo>
                  <a:pt x="324071" y="39452"/>
                </a:lnTo>
                <a:close/>
                <a:moveTo>
                  <a:pt x="340915" y="87038"/>
                </a:moveTo>
                <a:lnTo>
                  <a:pt x="327786" y="87038"/>
                </a:lnTo>
                <a:lnTo>
                  <a:pt x="340210" y="28436"/>
                </a:lnTo>
                <a:lnTo>
                  <a:pt x="353660" y="26451"/>
                </a:lnTo>
                <a:lnTo>
                  <a:pt x="340915" y="87038"/>
                </a:lnTo>
                <a:close/>
                <a:moveTo>
                  <a:pt x="350650" y="19150"/>
                </a:moveTo>
                <a:cubicBezTo>
                  <a:pt x="345975" y="19150"/>
                  <a:pt x="342068" y="15307"/>
                  <a:pt x="342068" y="10568"/>
                </a:cubicBezTo>
                <a:cubicBezTo>
                  <a:pt x="342068" y="5828"/>
                  <a:pt x="345911" y="1921"/>
                  <a:pt x="350714" y="1921"/>
                </a:cubicBezTo>
                <a:cubicBezTo>
                  <a:pt x="355517" y="1921"/>
                  <a:pt x="359168" y="5764"/>
                  <a:pt x="359168" y="10504"/>
                </a:cubicBezTo>
                <a:cubicBezTo>
                  <a:pt x="359168" y="15243"/>
                  <a:pt x="355389" y="19150"/>
                  <a:pt x="350586" y="19150"/>
                </a:cubicBezTo>
                <a:close/>
                <a:moveTo>
                  <a:pt x="414952" y="44640"/>
                </a:moveTo>
                <a:lnTo>
                  <a:pt x="405921" y="87038"/>
                </a:lnTo>
                <a:lnTo>
                  <a:pt x="393176" y="87038"/>
                </a:lnTo>
                <a:lnTo>
                  <a:pt x="401502" y="47778"/>
                </a:lnTo>
                <a:cubicBezTo>
                  <a:pt x="402079" y="45216"/>
                  <a:pt x="402335" y="43295"/>
                  <a:pt x="402335" y="42014"/>
                </a:cubicBezTo>
                <a:cubicBezTo>
                  <a:pt x="402335" y="38620"/>
                  <a:pt x="400798" y="37339"/>
                  <a:pt x="397659" y="37339"/>
                </a:cubicBezTo>
                <a:cubicBezTo>
                  <a:pt x="393432" y="37339"/>
                  <a:pt x="387604" y="40285"/>
                  <a:pt x="381392" y="48355"/>
                </a:cubicBezTo>
                <a:lnTo>
                  <a:pt x="373194" y="87038"/>
                </a:lnTo>
                <a:lnTo>
                  <a:pt x="360513" y="87038"/>
                </a:lnTo>
                <a:lnTo>
                  <a:pt x="369159" y="46049"/>
                </a:lnTo>
                <a:cubicBezTo>
                  <a:pt x="369864" y="42398"/>
                  <a:pt x="370312" y="39516"/>
                  <a:pt x="370312" y="37018"/>
                </a:cubicBezTo>
                <a:cubicBezTo>
                  <a:pt x="370312" y="34777"/>
                  <a:pt x="369992" y="32791"/>
                  <a:pt x="369351" y="30806"/>
                </a:cubicBezTo>
                <a:lnTo>
                  <a:pt x="381328" y="25874"/>
                </a:lnTo>
                <a:cubicBezTo>
                  <a:pt x="382160" y="27732"/>
                  <a:pt x="382737" y="30422"/>
                  <a:pt x="382737" y="33240"/>
                </a:cubicBezTo>
                <a:cubicBezTo>
                  <a:pt x="382737" y="34393"/>
                  <a:pt x="382609" y="35673"/>
                  <a:pt x="382417" y="37018"/>
                </a:cubicBezTo>
                <a:cubicBezTo>
                  <a:pt x="388053" y="30230"/>
                  <a:pt x="395546" y="26451"/>
                  <a:pt x="403744" y="26451"/>
                </a:cubicBezTo>
                <a:cubicBezTo>
                  <a:pt x="411109" y="26451"/>
                  <a:pt x="415592" y="30998"/>
                  <a:pt x="415592" y="38171"/>
                </a:cubicBezTo>
                <a:cubicBezTo>
                  <a:pt x="415592" y="40157"/>
                  <a:pt x="415464" y="42654"/>
                  <a:pt x="415016" y="44640"/>
                </a:cubicBezTo>
                <a:close/>
                <a:moveTo>
                  <a:pt x="481559" y="40733"/>
                </a:moveTo>
                <a:lnTo>
                  <a:pt x="475347" y="69682"/>
                </a:lnTo>
                <a:cubicBezTo>
                  <a:pt x="473361" y="78712"/>
                  <a:pt x="472529" y="85373"/>
                  <a:pt x="471504" y="89856"/>
                </a:cubicBezTo>
                <a:cubicBezTo>
                  <a:pt x="467725" y="106508"/>
                  <a:pt x="455685" y="111888"/>
                  <a:pt x="440314" y="111888"/>
                </a:cubicBezTo>
                <a:cubicBezTo>
                  <a:pt x="432692" y="111888"/>
                  <a:pt x="425775" y="110159"/>
                  <a:pt x="419563" y="106636"/>
                </a:cubicBezTo>
                <a:lnTo>
                  <a:pt x="424046" y="97478"/>
                </a:lnTo>
                <a:cubicBezTo>
                  <a:pt x="429106" y="100552"/>
                  <a:pt x="434614" y="101961"/>
                  <a:pt x="441403" y="101961"/>
                </a:cubicBezTo>
                <a:cubicBezTo>
                  <a:pt x="451394" y="101961"/>
                  <a:pt x="456389" y="98182"/>
                  <a:pt x="458631" y="89920"/>
                </a:cubicBezTo>
                <a:cubicBezTo>
                  <a:pt x="458951" y="88639"/>
                  <a:pt x="460360" y="82299"/>
                  <a:pt x="460744" y="81274"/>
                </a:cubicBezTo>
                <a:cubicBezTo>
                  <a:pt x="456197" y="86334"/>
                  <a:pt x="450753" y="88447"/>
                  <a:pt x="444477" y="88447"/>
                </a:cubicBezTo>
                <a:cubicBezTo>
                  <a:pt x="432756" y="88447"/>
                  <a:pt x="426992" y="81658"/>
                  <a:pt x="426992" y="68273"/>
                </a:cubicBezTo>
                <a:cubicBezTo>
                  <a:pt x="426992" y="56104"/>
                  <a:pt x="432052" y="42398"/>
                  <a:pt x="440250" y="34969"/>
                </a:cubicBezTo>
                <a:cubicBezTo>
                  <a:pt x="446206" y="29589"/>
                  <a:pt x="453635" y="26323"/>
                  <a:pt x="462410" y="26323"/>
                </a:cubicBezTo>
                <a:cubicBezTo>
                  <a:pt x="472016" y="26323"/>
                  <a:pt x="477845" y="27604"/>
                  <a:pt x="484313" y="30870"/>
                </a:cubicBezTo>
                <a:cubicBezTo>
                  <a:pt x="483993" y="31895"/>
                  <a:pt x="482456" y="37082"/>
                  <a:pt x="481623" y="40861"/>
                </a:cubicBezTo>
                <a:close/>
                <a:moveTo>
                  <a:pt x="461257" y="36762"/>
                </a:moveTo>
                <a:cubicBezTo>
                  <a:pt x="457158" y="36762"/>
                  <a:pt x="452098" y="38748"/>
                  <a:pt x="449088" y="42270"/>
                </a:cubicBezTo>
                <a:cubicBezTo>
                  <a:pt x="444157" y="47906"/>
                  <a:pt x="440506" y="59819"/>
                  <a:pt x="440506" y="67824"/>
                </a:cubicBezTo>
                <a:cubicBezTo>
                  <a:pt x="440506" y="74741"/>
                  <a:pt x="443324" y="78136"/>
                  <a:pt x="448256" y="78136"/>
                </a:cubicBezTo>
                <a:cubicBezTo>
                  <a:pt x="453507" y="78136"/>
                  <a:pt x="459271" y="73909"/>
                  <a:pt x="462922" y="67568"/>
                </a:cubicBezTo>
                <a:lnTo>
                  <a:pt x="469262" y="38363"/>
                </a:lnTo>
                <a:cubicBezTo>
                  <a:pt x="467405" y="37211"/>
                  <a:pt x="464715" y="36698"/>
                  <a:pt x="461321" y="36698"/>
                </a:cubicBezTo>
                <a:close/>
                <a:moveTo>
                  <a:pt x="561488" y="40989"/>
                </a:moveTo>
                <a:cubicBezTo>
                  <a:pt x="558414" y="37915"/>
                  <a:pt x="554827" y="36634"/>
                  <a:pt x="551305" y="36634"/>
                </a:cubicBezTo>
                <a:cubicBezTo>
                  <a:pt x="547782" y="36634"/>
                  <a:pt x="544260" y="38363"/>
                  <a:pt x="541698" y="41438"/>
                </a:cubicBezTo>
                <a:cubicBezTo>
                  <a:pt x="537471" y="46561"/>
                  <a:pt x="533500" y="58986"/>
                  <a:pt x="533500" y="68145"/>
                </a:cubicBezTo>
                <a:cubicBezTo>
                  <a:pt x="533500" y="75190"/>
                  <a:pt x="536639" y="78712"/>
                  <a:pt x="542275" y="78712"/>
                </a:cubicBezTo>
                <a:cubicBezTo>
                  <a:pt x="546758" y="78712"/>
                  <a:pt x="551433" y="76343"/>
                  <a:pt x="555724" y="72500"/>
                </a:cubicBezTo>
                <a:lnTo>
                  <a:pt x="560399" y="80570"/>
                </a:lnTo>
                <a:cubicBezTo>
                  <a:pt x="553867" y="85821"/>
                  <a:pt x="547526" y="88447"/>
                  <a:pt x="539457" y="88447"/>
                </a:cubicBezTo>
                <a:cubicBezTo>
                  <a:pt x="526199" y="88447"/>
                  <a:pt x="519538" y="81082"/>
                  <a:pt x="519538" y="68145"/>
                </a:cubicBezTo>
                <a:cubicBezTo>
                  <a:pt x="519538" y="53991"/>
                  <a:pt x="526583" y="39772"/>
                  <a:pt x="534653" y="32984"/>
                </a:cubicBezTo>
                <a:cubicBezTo>
                  <a:pt x="540033" y="28436"/>
                  <a:pt x="545925" y="26067"/>
                  <a:pt x="553418" y="26067"/>
                </a:cubicBezTo>
                <a:cubicBezTo>
                  <a:pt x="559055" y="26067"/>
                  <a:pt x="564434" y="28052"/>
                  <a:pt x="568533" y="32279"/>
                </a:cubicBezTo>
                <a:lnTo>
                  <a:pt x="561488" y="40925"/>
                </a:lnTo>
                <a:close/>
                <a:moveTo>
                  <a:pt x="590437" y="88447"/>
                </a:moveTo>
                <a:cubicBezTo>
                  <a:pt x="577308" y="88447"/>
                  <a:pt x="569814" y="80826"/>
                  <a:pt x="569814" y="67248"/>
                </a:cubicBezTo>
                <a:cubicBezTo>
                  <a:pt x="569814" y="44384"/>
                  <a:pt x="583776" y="26323"/>
                  <a:pt x="603438" y="26323"/>
                </a:cubicBezTo>
                <a:cubicBezTo>
                  <a:pt x="617016" y="26323"/>
                  <a:pt x="624381" y="34200"/>
                  <a:pt x="624381" y="47202"/>
                </a:cubicBezTo>
                <a:cubicBezTo>
                  <a:pt x="624381" y="68849"/>
                  <a:pt x="612212" y="88447"/>
                  <a:pt x="590373" y="88447"/>
                </a:cubicBezTo>
                <a:close/>
                <a:moveTo>
                  <a:pt x="601453" y="36186"/>
                </a:moveTo>
                <a:cubicBezTo>
                  <a:pt x="589732" y="36186"/>
                  <a:pt x="583648" y="54951"/>
                  <a:pt x="583648" y="68401"/>
                </a:cubicBezTo>
                <a:cubicBezTo>
                  <a:pt x="583648" y="75574"/>
                  <a:pt x="587042" y="78712"/>
                  <a:pt x="592807" y="78712"/>
                </a:cubicBezTo>
                <a:cubicBezTo>
                  <a:pt x="604271" y="78712"/>
                  <a:pt x="610483" y="61164"/>
                  <a:pt x="610483" y="46753"/>
                </a:cubicBezTo>
                <a:cubicBezTo>
                  <a:pt x="610483" y="38812"/>
                  <a:pt x="606704" y="36186"/>
                  <a:pt x="601453" y="36186"/>
                </a:cubicBezTo>
                <a:close/>
                <a:moveTo>
                  <a:pt x="688171" y="44640"/>
                </a:moveTo>
                <a:lnTo>
                  <a:pt x="679140" y="87038"/>
                </a:lnTo>
                <a:lnTo>
                  <a:pt x="666395" y="87038"/>
                </a:lnTo>
                <a:lnTo>
                  <a:pt x="674721" y="47778"/>
                </a:lnTo>
                <a:cubicBezTo>
                  <a:pt x="675297" y="45216"/>
                  <a:pt x="675554" y="43295"/>
                  <a:pt x="675554" y="42014"/>
                </a:cubicBezTo>
                <a:cubicBezTo>
                  <a:pt x="675554" y="38620"/>
                  <a:pt x="674016" y="37339"/>
                  <a:pt x="670878" y="37339"/>
                </a:cubicBezTo>
                <a:cubicBezTo>
                  <a:pt x="666651" y="37339"/>
                  <a:pt x="660823" y="40285"/>
                  <a:pt x="654611" y="48355"/>
                </a:cubicBezTo>
                <a:lnTo>
                  <a:pt x="646413" y="87038"/>
                </a:lnTo>
                <a:lnTo>
                  <a:pt x="633732" y="87038"/>
                </a:lnTo>
                <a:lnTo>
                  <a:pt x="642378" y="46049"/>
                </a:lnTo>
                <a:cubicBezTo>
                  <a:pt x="643082" y="42398"/>
                  <a:pt x="643531" y="39516"/>
                  <a:pt x="643531" y="37018"/>
                </a:cubicBezTo>
                <a:cubicBezTo>
                  <a:pt x="643531" y="34777"/>
                  <a:pt x="643210" y="32791"/>
                  <a:pt x="642570" y="30806"/>
                </a:cubicBezTo>
                <a:lnTo>
                  <a:pt x="654547" y="25874"/>
                </a:lnTo>
                <a:cubicBezTo>
                  <a:pt x="655379" y="27732"/>
                  <a:pt x="655956" y="30422"/>
                  <a:pt x="655956" y="33240"/>
                </a:cubicBezTo>
                <a:cubicBezTo>
                  <a:pt x="655956" y="34393"/>
                  <a:pt x="655827" y="35673"/>
                  <a:pt x="655635" y="37018"/>
                </a:cubicBezTo>
                <a:cubicBezTo>
                  <a:pt x="661271" y="30230"/>
                  <a:pt x="668765" y="26451"/>
                  <a:pt x="676963" y="26451"/>
                </a:cubicBezTo>
                <a:cubicBezTo>
                  <a:pt x="684328" y="26451"/>
                  <a:pt x="688811" y="30998"/>
                  <a:pt x="688811" y="38171"/>
                </a:cubicBezTo>
                <a:cubicBezTo>
                  <a:pt x="688811" y="40157"/>
                  <a:pt x="688683" y="42654"/>
                  <a:pt x="688235" y="44640"/>
                </a:cubicBezTo>
                <a:close/>
                <a:moveTo>
                  <a:pt x="747028" y="87038"/>
                </a:moveTo>
                <a:lnTo>
                  <a:pt x="733899" y="87038"/>
                </a:lnTo>
                <a:lnTo>
                  <a:pt x="744531" y="36890"/>
                </a:lnTo>
                <a:lnTo>
                  <a:pt x="722499" y="36890"/>
                </a:lnTo>
                <a:lnTo>
                  <a:pt x="712508" y="87743"/>
                </a:lnTo>
                <a:cubicBezTo>
                  <a:pt x="710394" y="98759"/>
                  <a:pt x="705463" y="106956"/>
                  <a:pt x="700083" y="112464"/>
                </a:cubicBezTo>
                <a:lnTo>
                  <a:pt x="691437" y="105804"/>
                </a:lnTo>
                <a:cubicBezTo>
                  <a:pt x="694831" y="101705"/>
                  <a:pt x="698354" y="95044"/>
                  <a:pt x="699891" y="87422"/>
                </a:cubicBezTo>
                <a:lnTo>
                  <a:pt x="709882" y="36890"/>
                </a:lnTo>
                <a:lnTo>
                  <a:pt x="703926" y="36890"/>
                </a:lnTo>
                <a:lnTo>
                  <a:pt x="705911" y="27732"/>
                </a:lnTo>
                <a:lnTo>
                  <a:pt x="711675" y="27732"/>
                </a:lnTo>
                <a:lnTo>
                  <a:pt x="713212" y="19662"/>
                </a:lnTo>
                <a:cubicBezTo>
                  <a:pt x="714621" y="11913"/>
                  <a:pt x="718016" y="6661"/>
                  <a:pt x="723204" y="3843"/>
                </a:cubicBezTo>
                <a:cubicBezTo>
                  <a:pt x="726598" y="1985"/>
                  <a:pt x="730441" y="1025"/>
                  <a:pt x="735052" y="1025"/>
                </a:cubicBezTo>
                <a:cubicBezTo>
                  <a:pt x="740112" y="1025"/>
                  <a:pt x="744211" y="1857"/>
                  <a:pt x="747221" y="3971"/>
                </a:cubicBezTo>
                <a:lnTo>
                  <a:pt x="741969" y="12425"/>
                </a:lnTo>
                <a:cubicBezTo>
                  <a:pt x="740240" y="11272"/>
                  <a:pt x="737422" y="10696"/>
                  <a:pt x="734796" y="10696"/>
                </a:cubicBezTo>
                <a:cubicBezTo>
                  <a:pt x="730313" y="10696"/>
                  <a:pt x="726854" y="13770"/>
                  <a:pt x="725893" y="19022"/>
                </a:cubicBezTo>
                <a:lnTo>
                  <a:pt x="724228" y="27796"/>
                </a:lnTo>
                <a:lnTo>
                  <a:pt x="759645" y="27796"/>
                </a:lnTo>
                <a:lnTo>
                  <a:pt x="747093" y="87102"/>
                </a:lnTo>
                <a:close/>
                <a:moveTo>
                  <a:pt x="756763" y="19150"/>
                </a:moveTo>
                <a:cubicBezTo>
                  <a:pt x="752088" y="19150"/>
                  <a:pt x="748181" y="15307"/>
                  <a:pt x="748181" y="10568"/>
                </a:cubicBezTo>
                <a:cubicBezTo>
                  <a:pt x="748181" y="5828"/>
                  <a:pt x="752024" y="1921"/>
                  <a:pt x="756828" y="1921"/>
                </a:cubicBezTo>
                <a:cubicBezTo>
                  <a:pt x="761631" y="1921"/>
                  <a:pt x="765410" y="5764"/>
                  <a:pt x="765410" y="10504"/>
                </a:cubicBezTo>
                <a:cubicBezTo>
                  <a:pt x="765410" y="15243"/>
                  <a:pt x="761567" y="19150"/>
                  <a:pt x="756763" y="19150"/>
                </a:cubicBezTo>
                <a:close/>
                <a:moveTo>
                  <a:pt x="816774" y="66415"/>
                </a:moveTo>
                <a:cubicBezTo>
                  <a:pt x="815365" y="72756"/>
                  <a:pt x="814917" y="76983"/>
                  <a:pt x="814917" y="79801"/>
                </a:cubicBezTo>
                <a:cubicBezTo>
                  <a:pt x="814917" y="82619"/>
                  <a:pt x="815365" y="84156"/>
                  <a:pt x="816198" y="85565"/>
                </a:cubicBezTo>
                <a:lnTo>
                  <a:pt x="805182" y="88127"/>
                </a:lnTo>
                <a:cubicBezTo>
                  <a:pt x="803773" y="86462"/>
                  <a:pt x="802940" y="83900"/>
                  <a:pt x="802940" y="80762"/>
                </a:cubicBezTo>
                <a:lnTo>
                  <a:pt x="802940" y="79609"/>
                </a:lnTo>
                <a:cubicBezTo>
                  <a:pt x="798393" y="85245"/>
                  <a:pt x="792309" y="88255"/>
                  <a:pt x="785456" y="88255"/>
                </a:cubicBezTo>
                <a:cubicBezTo>
                  <a:pt x="773607" y="88255"/>
                  <a:pt x="767971" y="81210"/>
                  <a:pt x="767971" y="67889"/>
                </a:cubicBezTo>
                <a:cubicBezTo>
                  <a:pt x="767971" y="56040"/>
                  <a:pt x="772647" y="43423"/>
                  <a:pt x="780973" y="35225"/>
                </a:cubicBezTo>
                <a:cubicBezTo>
                  <a:pt x="786609" y="29717"/>
                  <a:pt x="793974" y="26899"/>
                  <a:pt x="800763" y="26899"/>
                </a:cubicBezTo>
                <a:cubicBezTo>
                  <a:pt x="806015" y="26899"/>
                  <a:pt x="810113" y="27732"/>
                  <a:pt x="812099" y="28757"/>
                </a:cubicBezTo>
                <a:cubicBezTo>
                  <a:pt x="812099" y="28180"/>
                  <a:pt x="813124" y="22800"/>
                  <a:pt x="813636" y="20815"/>
                </a:cubicBezTo>
                <a:lnTo>
                  <a:pt x="817863" y="897"/>
                </a:lnTo>
                <a:lnTo>
                  <a:pt x="830160" y="3010"/>
                </a:lnTo>
                <a:lnTo>
                  <a:pt x="816710" y="66544"/>
                </a:lnTo>
                <a:close/>
                <a:moveTo>
                  <a:pt x="800378" y="37211"/>
                </a:moveTo>
                <a:cubicBezTo>
                  <a:pt x="796600" y="37211"/>
                  <a:pt x="792437" y="39068"/>
                  <a:pt x="789619" y="42590"/>
                </a:cubicBezTo>
                <a:cubicBezTo>
                  <a:pt x="784815" y="48419"/>
                  <a:pt x="781549" y="59947"/>
                  <a:pt x="781549" y="68017"/>
                </a:cubicBezTo>
                <a:cubicBezTo>
                  <a:pt x="781549" y="74485"/>
                  <a:pt x="783919" y="77880"/>
                  <a:pt x="788722" y="77880"/>
                </a:cubicBezTo>
                <a:cubicBezTo>
                  <a:pt x="793526" y="77880"/>
                  <a:pt x="800058" y="73525"/>
                  <a:pt x="803709" y="67312"/>
                </a:cubicBezTo>
                <a:lnTo>
                  <a:pt x="809665" y="39516"/>
                </a:lnTo>
                <a:cubicBezTo>
                  <a:pt x="807231" y="37851"/>
                  <a:pt x="804734" y="37147"/>
                  <a:pt x="800378" y="37147"/>
                </a:cubicBezTo>
                <a:close/>
                <a:moveTo>
                  <a:pt x="880372" y="54439"/>
                </a:moveTo>
                <a:cubicBezTo>
                  <a:pt x="875440" y="59242"/>
                  <a:pt x="867370" y="61932"/>
                  <a:pt x="855202" y="61932"/>
                </a:cubicBezTo>
                <a:cubicBezTo>
                  <a:pt x="851935" y="61932"/>
                  <a:pt x="849117" y="61484"/>
                  <a:pt x="848028" y="61484"/>
                </a:cubicBezTo>
                <a:cubicBezTo>
                  <a:pt x="847772" y="62637"/>
                  <a:pt x="847324" y="65839"/>
                  <a:pt x="847324" y="67696"/>
                </a:cubicBezTo>
                <a:cubicBezTo>
                  <a:pt x="847324" y="75062"/>
                  <a:pt x="851679" y="78584"/>
                  <a:pt x="858084" y="78584"/>
                </a:cubicBezTo>
                <a:cubicBezTo>
                  <a:pt x="864488" y="78584"/>
                  <a:pt x="869356" y="76471"/>
                  <a:pt x="874864" y="72116"/>
                </a:cubicBezTo>
                <a:lnTo>
                  <a:pt x="878834" y="80057"/>
                </a:lnTo>
                <a:cubicBezTo>
                  <a:pt x="871661" y="85821"/>
                  <a:pt x="864680" y="88511"/>
                  <a:pt x="854689" y="88511"/>
                </a:cubicBezTo>
                <a:cubicBezTo>
                  <a:pt x="842008" y="88511"/>
                  <a:pt x="833618" y="80890"/>
                  <a:pt x="833618" y="66864"/>
                </a:cubicBezTo>
                <a:cubicBezTo>
                  <a:pt x="833618" y="55015"/>
                  <a:pt x="838742" y="42270"/>
                  <a:pt x="846876" y="34393"/>
                </a:cubicBezTo>
                <a:cubicBezTo>
                  <a:pt x="852704" y="28757"/>
                  <a:pt x="859301" y="26323"/>
                  <a:pt x="866922" y="26323"/>
                </a:cubicBezTo>
                <a:cubicBezTo>
                  <a:pt x="878386" y="26323"/>
                  <a:pt x="885687" y="31575"/>
                  <a:pt x="885687" y="42142"/>
                </a:cubicBezTo>
                <a:cubicBezTo>
                  <a:pt x="885687" y="46946"/>
                  <a:pt x="883830" y="51173"/>
                  <a:pt x="880436" y="54439"/>
                </a:cubicBezTo>
                <a:close/>
                <a:moveTo>
                  <a:pt x="865257" y="35930"/>
                </a:moveTo>
                <a:cubicBezTo>
                  <a:pt x="858596" y="35930"/>
                  <a:pt x="852704" y="41181"/>
                  <a:pt x="850142" y="52325"/>
                </a:cubicBezTo>
                <a:cubicBezTo>
                  <a:pt x="850846" y="52325"/>
                  <a:pt x="853280" y="52646"/>
                  <a:pt x="855266" y="52646"/>
                </a:cubicBezTo>
                <a:cubicBezTo>
                  <a:pt x="862439" y="52646"/>
                  <a:pt x="867306" y="51621"/>
                  <a:pt x="870124" y="48803"/>
                </a:cubicBezTo>
                <a:cubicBezTo>
                  <a:pt x="871661" y="47266"/>
                  <a:pt x="872558" y="45408"/>
                  <a:pt x="872558" y="42975"/>
                </a:cubicBezTo>
                <a:cubicBezTo>
                  <a:pt x="872558" y="39004"/>
                  <a:pt x="870573" y="35930"/>
                  <a:pt x="865193" y="35930"/>
                </a:cubicBezTo>
                <a:close/>
                <a:moveTo>
                  <a:pt x="946467" y="44640"/>
                </a:moveTo>
                <a:lnTo>
                  <a:pt x="937436" y="87038"/>
                </a:lnTo>
                <a:lnTo>
                  <a:pt x="924691" y="87038"/>
                </a:lnTo>
                <a:lnTo>
                  <a:pt x="933017" y="47778"/>
                </a:lnTo>
                <a:cubicBezTo>
                  <a:pt x="933593" y="45216"/>
                  <a:pt x="933850" y="43295"/>
                  <a:pt x="933850" y="42014"/>
                </a:cubicBezTo>
                <a:cubicBezTo>
                  <a:pt x="933850" y="38620"/>
                  <a:pt x="932313" y="37339"/>
                  <a:pt x="929174" y="37339"/>
                </a:cubicBezTo>
                <a:cubicBezTo>
                  <a:pt x="924947" y="37339"/>
                  <a:pt x="919119" y="40285"/>
                  <a:pt x="912907" y="48355"/>
                </a:cubicBezTo>
                <a:lnTo>
                  <a:pt x="904709" y="87038"/>
                </a:lnTo>
                <a:lnTo>
                  <a:pt x="892028" y="87038"/>
                </a:lnTo>
                <a:lnTo>
                  <a:pt x="900674" y="46049"/>
                </a:lnTo>
                <a:cubicBezTo>
                  <a:pt x="901378" y="42398"/>
                  <a:pt x="901827" y="39516"/>
                  <a:pt x="901827" y="37018"/>
                </a:cubicBezTo>
                <a:cubicBezTo>
                  <a:pt x="901827" y="34777"/>
                  <a:pt x="901507" y="32791"/>
                  <a:pt x="900866" y="30806"/>
                </a:cubicBezTo>
                <a:lnTo>
                  <a:pt x="912843" y="25874"/>
                </a:lnTo>
                <a:cubicBezTo>
                  <a:pt x="913675" y="27732"/>
                  <a:pt x="914252" y="30422"/>
                  <a:pt x="914252" y="33240"/>
                </a:cubicBezTo>
                <a:cubicBezTo>
                  <a:pt x="914252" y="34393"/>
                  <a:pt x="914124" y="35673"/>
                  <a:pt x="913931" y="37018"/>
                </a:cubicBezTo>
                <a:cubicBezTo>
                  <a:pt x="919567" y="30230"/>
                  <a:pt x="927061" y="26451"/>
                  <a:pt x="935259" y="26451"/>
                </a:cubicBezTo>
                <a:cubicBezTo>
                  <a:pt x="942624" y="26451"/>
                  <a:pt x="947107" y="30998"/>
                  <a:pt x="947107" y="38171"/>
                </a:cubicBezTo>
                <a:cubicBezTo>
                  <a:pt x="947107" y="40157"/>
                  <a:pt x="946979" y="42654"/>
                  <a:pt x="946531" y="44640"/>
                </a:cubicBezTo>
                <a:close/>
                <a:moveTo>
                  <a:pt x="990658" y="36890"/>
                </a:moveTo>
                <a:lnTo>
                  <a:pt x="979322" y="36890"/>
                </a:lnTo>
                <a:lnTo>
                  <a:pt x="972661" y="68785"/>
                </a:lnTo>
                <a:cubicBezTo>
                  <a:pt x="972213" y="71027"/>
                  <a:pt x="971957" y="73012"/>
                  <a:pt x="971957" y="74549"/>
                </a:cubicBezTo>
                <a:cubicBezTo>
                  <a:pt x="971957" y="78328"/>
                  <a:pt x="973686" y="79481"/>
                  <a:pt x="977465" y="79481"/>
                </a:cubicBezTo>
                <a:cubicBezTo>
                  <a:pt x="979322" y="79481"/>
                  <a:pt x="981564" y="79161"/>
                  <a:pt x="983421" y="78328"/>
                </a:cubicBezTo>
                <a:lnTo>
                  <a:pt x="983421" y="86270"/>
                </a:lnTo>
                <a:cubicBezTo>
                  <a:pt x="979322" y="87935"/>
                  <a:pt x="975223" y="88703"/>
                  <a:pt x="971124" y="88703"/>
                </a:cubicBezTo>
                <a:cubicBezTo>
                  <a:pt x="963183" y="88703"/>
                  <a:pt x="958699" y="84733"/>
                  <a:pt x="958699" y="78712"/>
                </a:cubicBezTo>
                <a:cubicBezTo>
                  <a:pt x="958699" y="76599"/>
                  <a:pt x="958956" y="73589"/>
                  <a:pt x="959532" y="70642"/>
                </a:cubicBezTo>
                <a:lnTo>
                  <a:pt x="966705" y="36890"/>
                </a:lnTo>
                <a:lnTo>
                  <a:pt x="960044" y="36890"/>
                </a:lnTo>
                <a:lnTo>
                  <a:pt x="961902" y="27732"/>
                </a:lnTo>
                <a:lnTo>
                  <a:pt x="968562" y="27732"/>
                </a:lnTo>
                <a:cubicBezTo>
                  <a:pt x="969715" y="22352"/>
                  <a:pt x="970932" y="17741"/>
                  <a:pt x="972405" y="13322"/>
                </a:cubicBezTo>
                <a:lnTo>
                  <a:pt x="986111" y="10183"/>
                </a:lnTo>
                <a:cubicBezTo>
                  <a:pt x="984446" y="15243"/>
                  <a:pt x="982460" y="22160"/>
                  <a:pt x="981307" y="27732"/>
                </a:cubicBezTo>
                <a:lnTo>
                  <a:pt x="995462" y="27732"/>
                </a:lnTo>
                <a:lnTo>
                  <a:pt x="990658" y="36890"/>
                </a:lnTo>
                <a:close/>
                <a:moveTo>
                  <a:pt x="1071099" y="44384"/>
                </a:moveTo>
                <a:lnTo>
                  <a:pt x="1066296" y="67824"/>
                </a:lnTo>
                <a:cubicBezTo>
                  <a:pt x="1065848" y="70258"/>
                  <a:pt x="1065463" y="72308"/>
                  <a:pt x="1065463" y="73909"/>
                </a:cubicBezTo>
                <a:cubicBezTo>
                  <a:pt x="1065463" y="77047"/>
                  <a:pt x="1066488" y="79032"/>
                  <a:pt x="1068410" y="81146"/>
                </a:cubicBezTo>
                <a:lnTo>
                  <a:pt x="1057842" y="89024"/>
                </a:lnTo>
                <a:cubicBezTo>
                  <a:pt x="1054704" y="86462"/>
                  <a:pt x="1053359" y="83195"/>
                  <a:pt x="1053359" y="79289"/>
                </a:cubicBezTo>
                <a:cubicBezTo>
                  <a:pt x="1049132" y="85053"/>
                  <a:pt x="1043176" y="88447"/>
                  <a:pt x="1035554" y="88447"/>
                </a:cubicBezTo>
                <a:cubicBezTo>
                  <a:pt x="1026268" y="88447"/>
                  <a:pt x="1020119" y="82235"/>
                  <a:pt x="1020119" y="69554"/>
                </a:cubicBezTo>
                <a:cubicBezTo>
                  <a:pt x="1020119" y="56873"/>
                  <a:pt x="1025051" y="43807"/>
                  <a:pt x="1032672" y="35930"/>
                </a:cubicBezTo>
                <a:cubicBezTo>
                  <a:pt x="1039013" y="29461"/>
                  <a:pt x="1046762" y="26323"/>
                  <a:pt x="1056241" y="26323"/>
                </a:cubicBezTo>
                <a:cubicBezTo>
                  <a:pt x="1063030" y="26323"/>
                  <a:pt x="1069947" y="27732"/>
                  <a:pt x="1074622" y="30806"/>
                </a:cubicBezTo>
                <a:cubicBezTo>
                  <a:pt x="1073597" y="34072"/>
                  <a:pt x="1071932" y="40157"/>
                  <a:pt x="1071099" y="44384"/>
                </a:cubicBezTo>
                <a:close/>
                <a:moveTo>
                  <a:pt x="1054704" y="36506"/>
                </a:moveTo>
                <a:cubicBezTo>
                  <a:pt x="1049452" y="36506"/>
                  <a:pt x="1045673" y="37659"/>
                  <a:pt x="1041126" y="43039"/>
                </a:cubicBezTo>
                <a:cubicBezTo>
                  <a:pt x="1035874" y="49379"/>
                  <a:pt x="1033377" y="60843"/>
                  <a:pt x="1033377" y="69169"/>
                </a:cubicBezTo>
                <a:cubicBezTo>
                  <a:pt x="1033377" y="75638"/>
                  <a:pt x="1035490" y="78072"/>
                  <a:pt x="1039845" y="78072"/>
                </a:cubicBezTo>
                <a:cubicBezTo>
                  <a:pt x="1045225" y="78072"/>
                  <a:pt x="1051181" y="72692"/>
                  <a:pt x="1053935" y="66736"/>
                </a:cubicBezTo>
                <a:lnTo>
                  <a:pt x="1060276" y="37659"/>
                </a:lnTo>
                <a:cubicBezTo>
                  <a:pt x="1059123" y="36954"/>
                  <a:pt x="1056753" y="36506"/>
                  <a:pt x="1054768" y="36506"/>
                </a:cubicBezTo>
                <a:close/>
                <a:moveTo>
                  <a:pt x="1136490" y="44640"/>
                </a:moveTo>
                <a:lnTo>
                  <a:pt x="1127460" y="87038"/>
                </a:lnTo>
                <a:lnTo>
                  <a:pt x="1114715" y="87038"/>
                </a:lnTo>
                <a:lnTo>
                  <a:pt x="1123041" y="47778"/>
                </a:lnTo>
                <a:cubicBezTo>
                  <a:pt x="1123617" y="45216"/>
                  <a:pt x="1123873" y="43295"/>
                  <a:pt x="1123873" y="42014"/>
                </a:cubicBezTo>
                <a:cubicBezTo>
                  <a:pt x="1123873" y="38620"/>
                  <a:pt x="1122336" y="37339"/>
                  <a:pt x="1119198" y="37339"/>
                </a:cubicBezTo>
                <a:cubicBezTo>
                  <a:pt x="1114971" y="37339"/>
                  <a:pt x="1109143" y="40285"/>
                  <a:pt x="1102930" y="48355"/>
                </a:cubicBezTo>
                <a:lnTo>
                  <a:pt x="1094732" y="87038"/>
                </a:lnTo>
                <a:lnTo>
                  <a:pt x="1082051" y="87038"/>
                </a:lnTo>
                <a:lnTo>
                  <a:pt x="1090697" y="46049"/>
                </a:lnTo>
                <a:cubicBezTo>
                  <a:pt x="1091402" y="42398"/>
                  <a:pt x="1091850" y="39516"/>
                  <a:pt x="1091850" y="37018"/>
                </a:cubicBezTo>
                <a:cubicBezTo>
                  <a:pt x="1091850" y="34777"/>
                  <a:pt x="1091530" y="32791"/>
                  <a:pt x="1090890" y="30806"/>
                </a:cubicBezTo>
                <a:lnTo>
                  <a:pt x="1102866" y="25874"/>
                </a:lnTo>
                <a:cubicBezTo>
                  <a:pt x="1103699" y="27732"/>
                  <a:pt x="1104275" y="30422"/>
                  <a:pt x="1104275" y="33240"/>
                </a:cubicBezTo>
                <a:cubicBezTo>
                  <a:pt x="1104275" y="34393"/>
                  <a:pt x="1104147" y="35673"/>
                  <a:pt x="1103955" y="37018"/>
                </a:cubicBezTo>
                <a:cubicBezTo>
                  <a:pt x="1109591" y="30230"/>
                  <a:pt x="1117084" y="26451"/>
                  <a:pt x="1125282" y="26451"/>
                </a:cubicBezTo>
                <a:cubicBezTo>
                  <a:pt x="1132647" y="26451"/>
                  <a:pt x="1137131" y="30998"/>
                  <a:pt x="1137131" y="38171"/>
                </a:cubicBezTo>
                <a:cubicBezTo>
                  <a:pt x="1137131" y="40157"/>
                  <a:pt x="1137002" y="42654"/>
                  <a:pt x="1136554" y="44640"/>
                </a:cubicBezTo>
                <a:close/>
                <a:moveTo>
                  <a:pt x="1197205" y="66415"/>
                </a:moveTo>
                <a:cubicBezTo>
                  <a:pt x="1195796" y="72756"/>
                  <a:pt x="1195348" y="76983"/>
                  <a:pt x="1195348" y="79801"/>
                </a:cubicBezTo>
                <a:cubicBezTo>
                  <a:pt x="1195348" y="82619"/>
                  <a:pt x="1195796" y="84156"/>
                  <a:pt x="1196629" y="85565"/>
                </a:cubicBezTo>
                <a:lnTo>
                  <a:pt x="1185613" y="88127"/>
                </a:lnTo>
                <a:cubicBezTo>
                  <a:pt x="1184204" y="86462"/>
                  <a:pt x="1183372" y="83900"/>
                  <a:pt x="1183372" y="80762"/>
                </a:cubicBezTo>
                <a:lnTo>
                  <a:pt x="1183372" y="79609"/>
                </a:lnTo>
                <a:cubicBezTo>
                  <a:pt x="1178824" y="85245"/>
                  <a:pt x="1172740" y="88255"/>
                  <a:pt x="1165887" y="88255"/>
                </a:cubicBezTo>
                <a:cubicBezTo>
                  <a:pt x="1154039" y="88255"/>
                  <a:pt x="1148403" y="81210"/>
                  <a:pt x="1148403" y="67889"/>
                </a:cubicBezTo>
                <a:cubicBezTo>
                  <a:pt x="1148403" y="56040"/>
                  <a:pt x="1153078" y="43423"/>
                  <a:pt x="1161404" y="35225"/>
                </a:cubicBezTo>
                <a:cubicBezTo>
                  <a:pt x="1167040" y="29717"/>
                  <a:pt x="1174405" y="26899"/>
                  <a:pt x="1181194" y="26899"/>
                </a:cubicBezTo>
                <a:cubicBezTo>
                  <a:pt x="1186446" y="26899"/>
                  <a:pt x="1190545" y="27732"/>
                  <a:pt x="1192530" y="28757"/>
                </a:cubicBezTo>
                <a:cubicBezTo>
                  <a:pt x="1192530" y="28180"/>
                  <a:pt x="1193555" y="22800"/>
                  <a:pt x="1194067" y="20815"/>
                </a:cubicBezTo>
                <a:lnTo>
                  <a:pt x="1198294" y="897"/>
                </a:lnTo>
                <a:lnTo>
                  <a:pt x="1210591" y="3010"/>
                </a:lnTo>
                <a:lnTo>
                  <a:pt x="1197141" y="66544"/>
                </a:lnTo>
                <a:close/>
                <a:moveTo>
                  <a:pt x="1180810" y="37211"/>
                </a:moveTo>
                <a:cubicBezTo>
                  <a:pt x="1177031" y="37211"/>
                  <a:pt x="1172868" y="39068"/>
                  <a:pt x="1170050" y="42590"/>
                </a:cubicBezTo>
                <a:cubicBezTo>
                  <a:pt x="1165247" y="48419"/>
                  <a:pt x="1161980" y="59947"/>
                  <a:pt x="1161980" y="68017"/>
                </a:cubicBezTo>
                <a:cubicBezTo>
                  <a:pt x="1161980" y="74485"/>
                  <a:pt x="1164350" y="77880"/>
                  <a:pt x="1169153" y="77880"/>
                </a:cubicBezTo>
                <a:cubicBezTo>
                  <a:pt x="1173957" y="77880"/>
                  <a:pt x="1180489" y="73525"/>
                  <a:pt x="1184140" y="67312"/>
                </a:cubicBezTo>
                <a:lnTo>
                  <a:pt x="1190096" y="39516"/>
                </a:lnTo>
                <a:cubicBezTo>
                  <a:pt x="1187663" y="37851"/>
                  <a:pt x="1185165" y="37147"/>
                  <a:pt x="1180810" y="37147"/>
                </a:cubicBezTo>
                <a:close/>
                <a:moveTo>
                  <a:pt x="1282386" y="40989"/>
                </a:moveTo>
                <a:cubicBezTo>
                  <a:pt x="1279312" y="37915"/>
                  <a:pt x="1275725" y="36634"/>
                  <a:pt x="1272203" y="36634"/>
                </a:cubicBezTo>
                <a:cubicBezTo>
                  <a:pt x="1268680" y="36634"/>
                  <a:pt x="1265158" y="38363"/>
                  <a:pt x="1262596" y="41438"/>
                </a:cubicBezTo>
                <a:cubicBezTo>
                  <a:pt x="1258369" y="46561"/>
                  <a:pt x="1254398" y="58986"/>
                  <a:pt x="1254398" y="68145"/>
                </a:cubicBezTo>
                <a:cubicBezTo>
                  <a:pt x="1254398" y="75190"/>
                  <a:pt x="1257536" y="78712"/>
                  <a:pt x="1263172" y="78712"/>
                </a:cubicBezTo>
                <a:cubicBezTo>
                  <a:pt x="1267656" y="78712"/>
                  <a:pt x="1272331" y="76343"/>
                  <a:pt x="1276622" y="72500"/>
                </a:cubicBezTo>
                <a:lnTo>
                  <a:pt x="1281297" y="80570"/>
                </a:lnTo>
                <a:cubicBezTo>
                  <a:pt x="1274765" y="85821"/>
                  <a:pt x="1268424" y="88447"/>
                  <a:pt x="1260354" y="88447"/>
                </a:cubicBezTo>
                <a:cubicBezTo>
                  <a:pt x="1247097" y="88447"/>
                  <a:pt x="1240436" y="81082"/>
                  <a:pt x="1240436" y="68145"/>
                </a:cubicBezTo>
                <a:cubicBezTo>
                  <a:pt x="1240436" y="53991"/>
                  <a:pt x="1247481" y="39772"/>
                  <a:pt x="1255551" y="32984"/>
                </a:cubicBezTo>
                <a:cubicBezTo>
                  <a:pt x="1260931" y="28436"/>
                  <a:pt x="1266823" y="26067"/>
                  <a:pt x="1274316" y="26067"/>
                </a:cubicBezTo>
                <a:cubicBezTo>
                  <a:pt x="1279952" y="26067"/>
                  <a:pt x="1285332" y="28052"/>
                  <a:pt x="1289431" y="32279"/>
                </a:cubicBezTo>
                <a:lnTo>
                  <a:pt x="1282386" y="40925"/>
                </a:lnTo>
                <a:close/>
                <a:moveTo>
                  <a:pt x="1330484" y="39452"/>
                </a:moveTo>
                <a:cubicBezTo>
                  <a:pt x="1329332" y="38748"/>
                  <a:pt x="1328115" y="38492"/>
                  <a:pt x="1326385" y="38492"/>
                </a:cubicBezTo>
                <a:cubicBezTo>
                  <a:pt x="1322287" y="38492"/>
                  <a:pt x="1317739" y="41630"/>
                  <a:pt x="1312552" y="48931"/>
                </a:cubicBezTo>
                <a:lnTo>
                  <a:pt x="1304482" y="87038"/>
                </a:lnTo>
                <a:lnTo>
                  <a:pt x="1291737" y="87038"/>
                </a:lnTo>
                <a:lnTo>
                  <a:pt x="1300191" y="47458"/>
                </a:lnTo>
                <a:cubicBezTo>
                  <a:pt x="1301151" y="43103"/>
                  <a:pt x="1301472" y="39836"/>
                  <a:pt x="1301472" y="37147"/>
                </a:cubicBezTo>
                <a:cubicBezTo>
                  <a:pt x="1301472" y="34713"/>
                  <a:pt x="1301216" y="32663"/>
                  <a:pt x="1300639" y="30806"/>
                </a:cubicBezTo>
                <a:lnTo>
                  <a:pt x="1312616" y="25874"/>
                </a:lnTo>
                <a:cubicBezTo>
                  <a:pt x="1313448" y="27860"/>
                  <a:pt x="1313897" y="30550"/>
                  <a:pt x="1313897" y="33240"/>
                </a:cubicBezTo>
                <a:cubicBezTo>
                  <a:pt x="1313897" y="34649"/>
                  <a:pt x="1313768" y="36058"/>
                  <a:pt x="1313576" y="37467"/>
                </a:cubicBezTo>
                <a:cubicBezTo>
                  <a:pt x="1318956" y="30678"/>
                  <a:pt x="1325553" y="26323"/>
                  <a:pt x="1331253" y="26323"/>
                </a:cubicBezTo>
                <a:cubicBezTo>
                  <a:pt x="1333366" y="26323"/>
                  <a:pt x="1334391" y="26579"/>
                  <a:pt x="1336184" y="27283"/>
                </a:cubicBezTo>
                <a:lnTo>
                  <a:pt x="1330548" y="39452"/>
                </a:lnTo>
                <a:close/>
                <a:moveTo>
                  <a:pt x="1381337" y="54439"/>
                </a:moveTo>
                <a:cubicBezTo>
                  <a:pt x="1376405" y="59242"/>
                  <a:pt x="1368335" y="61932"/>
                  <a:pt x="1356167" y="61932"/>
                </a:cubicBezTo>
                <a:cubicBezTo>
                  <a:pt x="1352900" y="61932"/>
                  <a:pt x="1350082" y="61484"/>
                  <a:pt x="1348994" y="61484"/>
                </a:cubicBezTo>
                <a:cubicBezTo>
                  <a:pt x="1348737" y="62637"/>
                  <a:pt x="1348289" y="65839"/>
                  <a:pt x="1348289" y="67696"/>
                </a:cubicBezTo>
                <a:cubicBezTo>
                  <a:pt x="1348289" y="75062"/>
                  <a:pt x="1352644" y="78584"/>
                  <a:pt x="1359049" y="78584"/>
                </a:cubicBezTo>
                <a:cubicBezTo>
                  <a:pt x="1365453" y="78584"/>
                  <a:pt x="1370321" y="76471"/>
                  <a:pt x="1375829" y="72116"/>
                </a:cubicBezTo>
                <a:lnTo>
                  <a:pt x="1379800" y="80057"/>
                </a:lnTo>
                <a:cubicBezTo>
                  <a:pt x="1372626" y="85821"/>
                  <a:pt x="1365645" y="88511"/>
                  <a:pt x="1355654" y="88511"/>
                </a:cubicBezTo>
                <a:cubicBezTo>
                  <a:pt x="1342973" y="88511"/>
                  <a:pt x="1334583" y="80890"/>
                  <a:pt x="1334583" y="66864"/>
                </a:cubicBezTo>
                <a:cubicBezTo>
                  <a:pt x="1334583" y="55015"/>
                  <a:pt x="1339707" y="42270"/>
                  <a:pt x="1347841" y="34393"/>
                </a:cubicBezTo>
                <a:cubicBezTo>
                  <a:pt x="1353669" y="28757"/>
                  <a:pt x="1360266" y="26323"/>
                  <a:pt x="1367887" y="26323"/>
                </a:cubicBezTo>
                <a:cubicBezTo>
                  <a:pt x="1379351" y="26323"/>
                  <a:pt x="1386652" y="31575"/>
                  <a:pt x="1386652" y="42142"/>
                </a:cubicBezTo>
                <a:cubicBezTo>
                  <a:pt x="1386652" y="46946"/>
                  <a:pt x="1384795" y="51173"/>
                  <a:pt x="1381401" y="54439"/>
                </a:cubicBezTo>
                <a:close/>
                <a:moveTo>
                  <a:pt x="1366222" y="35930"/>
                </a:moveTo>
                <a:cubicBezTo>
                  <a:pt x="1359561" y="35930"/>
                  <a:pt x="1353669" y="41181"/>
                  <a:pt x="1351107" y="52325"/>
                </a:cubicBezTo>
                <a:cubicBezTo>
                  <a:pt x="1351812" y="52325"/>
                  <a:pt x="1354245" y="52646"/>
                  <a:pt x="1356231" y="52646"/>
                </a:cubicBezTo>
                <a:cubicBezTo>
                  <a:pt x="1363404" y="52646"/>
                  <a:pt x="1368271" y="51621"/>
                  <a:pt x="1371089" y="48803"/>
                </a:cubicBezTo>
                <a:cubicBezTo>
                  <a:pt x="1372626" y="47266"/>
                  <a:pt x="1373523" y="45408"/>
                  <a:pt x="1373523" y="42975"/>
                </a:cubicBezTo>
                <a:cubicBezTo>
                  <a:pt x="1373523" y="39004"/>
                  <a:pt x="1371538" y="35930"/>
                  <a:pt x="1366158" y="35930"/>
                </a:cubicBezTo>
                <a:close/>
                <a:moveTo>
                  <a:pt x="1445062" y="44384"/>
                </a:moveTo>
                <a:lnTo>
                  <a:pt x="1440259" y="67824"/>
                </a:lnTo>
                <a:cubicBezTo>
                  <a:pt x="1439810" y="70258"/>
                  <a:pt x="1439426" y="72308"/>
                  <a:pt x="1439426" y="73909"/>
                </a:cubicBezTo>
                <a:cubicBezTo>
                  <a:pt x="1439426" y="77047"/>
                  <a:pt x="1440451" y="79032"/>
                  <a:pt x="1442372" y="81146"/>
                </a:cubicBezTo>
                <a:lnTo>
                  <a:pt x="1431805" y="89024"/>
                </a:lnTo>
                <a:cubicBezTo>
                  <a:pt x="1428666" y="86462"/>
                  <a:pt x="1427321" y="83195"/>
                  <a:pt x="1427321" y="79289"/>
                </a:cubicBezTo>
                <a:cubicBezTo>
                  <a:pt x="1423094" y="85053"/>
                  <a:pt x="1417138" y="88447"/>
                  <a:pt x="1409517" y="88447"/>
                </a:cubicBezTo>
                <a:cubicBezTo>
                  <a:pt x="1400230" y="88447"/>
                  <a:pt x="1394082" y="82235"/>
                  <a:pt x="1394082" y="69554"/>
                </a:cubicBezTo>
                <a:cubicBezTo>
                  <a:pt x="1394082" y="56873"/>
                  <a:pt x="1399013" y="43807"/>
                  <a:pt x="1406635" y="35930"/>
                </a:cubicBezTo>
                <a:cubicBezTo>
                  <a:pt x="1412975" y="29461"/>
                  <a:pt x="1420725" y="26323"/>
                  <a:pt x="1430203" y="26323"/>
                </a:cubicBezTo>
                <a:cubicBezTo>
                  <a:pt x="1436992" y="26323"/>
                  <a:pt x="1443909" y="27732"/>
                  <a:pt x="1448585" y="30806"/>
                </a:cubicBezTo>
                <a:cubicBezTo>
                  <a:pt x="1447560" y="34072"/>
                  <a:pt x="1445895" y="40157"/>
                  <a:pt x="1445062" y="44384"/>
                </a:cubicBezTo>
                <a:close/>
                <a:moveTo>
                  <a:pt x="1428666" y="36506"/>
                </a:moveTo>
                <a:cubicBezTo>
                  <a:pt x="1423415" y="36506"/>
                  <a:pt x="1419636" y="37659"/>
                  <a:pt x="1415089" y="43039"/>
                </a:cubicBezTo>
                <a:cubicBezTo>
                  <a:pt x="1409837" y="49379"/>
                  <a:pt x="1407339" y="60843"/>
                  <a:pt x="1407339" y="69169"/>
                </a:cubicBezTo>
                <a:cubicBezTo>
                  <a:pt x="1407339" y="75638"/>
                  <a:pt x="1409453" y="78072"/>
                  <a:pt x="1413808" y="78072"/>
                </a:cubicBezTo>
                <a:cubicBezTo>
                  <a:pt x="1419188" y="78072"/>
                  <a:pt x="1425144" y="72692"/>
                  <a:pt x="1427898" y="66736"/>
                </a:cubicBezTo>
                <a:lnTo>
                  <a:pt x="1434238" y="37659"/>
                </a:lnTo>
                <a:cubicBezTo>
                  <a:pt x="1433086" y="36954"/>
                  <a:pt x="1430716" y="36506"/>
                  <a:pt x="1428730" y="36506"/>
                </a:cubicBezTo>
                <a:close/>
                <a:moveTo>
                  <a:pt x="1490919" y="36890"/>
                </a:moveTo>
                <a:lnTo>
                  <a:pt x="1479583" y="36890"/>
                </a:lnTo>
                <a:lnTo>
                  <a:pt x="1472922" y="68785"/>
                </a:lnTo>
                <a:cubicBezTo>
                  <a:pt x="1472474" y="71027"/>
                  <a:pt x="1472217" y="73012"/>
                  <a:pt x="1472217" y="74549"/>
                </a:cubicBezTo>
                <a:cubicBezTo>
                  <a:pt x="1472217" y="78328"/>
                  <a:pt x="1473947" y="79481"/>
                  <a:pt x="1477725" y="79481"/>
                </a:cubicBezTo>
                <a:cubicBezTo>
                  <a:pt x="1479583" y="79481"/>
                  <a:pt x="1481824" y="79161"/>
                  <a:pt x="1483682" y="78328"/>
                </a:cubicBezTo>
                <a:lnTo>
                  <a:pt x="1483682" y="86270"/>
                </a:lnTo>
                <a:cubicBezTo>
                  <a:pt x="1479583" y="87935"/>
                  <a:pt x="1475484" y="88703"/>
                  <a:pt x="1471385" y="88703"/>
                </a:cubicBezTo>
                <a:cubicBezTo>
                  <a:pt x="1463443" y="88703"/>
                  <a:pt x="1458960" y="84733"/>
                  <a:pt x="1458960" y="78712"/>
                </a:cubicBezTo>
                <a:cubicBezTo>
                  <a:pt x="1458960" y="76599"/>
                  <a:pt x="1459216" y="73589"/>
                  <a:pt x="1459793" y="70642"/>
                </a:cubicBezTo>
                <a:lnTo>
                  <a:pt x="1466966" y="36890"/>
                </a:lnTo>
                <a:lnTo>
                  <a:pt x="1460305" y="36890"/>
                </a:lnTo>
                <a:lnTo>
                  <a:pt x="1462162" y="27732"/>
                </a:lnTo>
                <a:lnTo>
                  <a:pt x="1468823" y="27732"/>
                </a:lnTo>
                <a:cubicBezTo>
                  <a:pt x="1469976" y="22352"/>
                  <a:pt x="1471193" y="17741"/>
                  <a:pt x="1472666" y="13322"/>
                </a:cubicBezTo>
                <a:lnTo>
                  <a:pt x="1486371" y="10183"/>
                </a:lnTo>
                <a:cubicBezTo>
                  <a:pt x="1484706" y="15243"/>
                  <a:pt x="1482721" y="22160"/>
                  <a:pt x="1481568" y="27732"/>
                </a:cubicBezTo>
                <a:lnTo>
                  <a:pt x="1495722" y="27732"/>
                </a:lnTo>
                <a:lnTo>
                  <a:pt x="1490919" y="36890"/>
                </a:lnTo>
                <a:close/>
                <a:moveTo>
                  <a:pt x="1506290" y="87038"/>
                </a:moveTo>
                <a:lnTo>
                  <a:pt x="1493160" y="87038"/>
                </a:lnTo>
                <a:lnTo>
                  <a:pt x="1505585" y="28436"/>
                </a:lnTo>
                <a:lnTo>
                  <a:pt x="1519035" y="26451"/>
                </a:lnTo>
                <a:lnTo>
                  <a:pt x="1506290" y="87038"/>
                </a:lnTo>
                <a:close/>
                <a:moveTo>
                  <a:pt x="1516025" y="19150"/>
                </a:moveTo>
                <a:cubicBezTo>
                  <a:pt x="1511349" y="19150"/>
                  <a:pt x="1507443" y="15307"/>
                  <a:pt x="1507443" y="10568"/>
                </a:cubicBezTo>
                <a:cubicBezTo>
                  <a:pt x="1507443" y="5828"/>
                  <a:pt x="1511285" y="1921"/>
                  <a:pt x="1516089" y="1921"/>
                </a:cubicBezTo>
                <a:cubicBezTo>
                  <a:pt x="1520892" y="1921"/>
                  <a:pt x="1524543" y="5764"/>
                  <a:pt x="1524543" y="10504"/>
                </a:cubicBezTo>
                <a:cubicBezTo>
                  <a:pt x="1524543" y="15243"/>
                  <a:pt x="1520764" y="19150"/>
                  <a:pt x="1515961" y="19150"/>
                </a:cubicBezTo>
                <a:close/>
                <a:moveTo>
                  <a:pt x="1548816" y="87230"/>
                </a:moveTo>
                <a:lnTo>
                  <a:pt x="1537544" y="87230"/>
                </a:lnTo>
                <a:lnTo>
                  <a:pt x="1528642" y="28436"/>
                </a:lnTo>
                <a:lnTo>
                  <a:pt x="1541771" y="26451"/>
                </a:lnTo>
                <a:lnTo>
                  <a:pt x="1545614" y="59242"/>
                </a:lnTo>
                <a:cubicBezTo>
                  <a:pt x="1546062" y="63085"/>
                  <a:pt x="1546318" y="68401"/>
                  <a:pt x="1546318" y="71795"/>
                </a:cubicBezTo>
                <a:cubicBezTo>
                  <a:pt x="1547727" y="68657"/>
                  <a:pt x="1550994" y="61612"/>
                  <a:pt x="1552403" y="58922"/>
                </a:cubicBezTo>
                <a:lnTo>
                  <a:pt x="1569375" y="27732"/>
                </a:lnTo>
                <a:lnTo>
                  <a:pt x="1583337" y="27860"/>
                </a:lnTo>
                <a:lnTo>
                  <a:pt x="1548752" y="87294"/>
                </a:lnTo>
                <a:close/>
                <a:moveTo>
                  <a:pt x="1628489" y="54439"/>
                </a:moveTo>
                <a:cubicBezTo>
                  <a:pt x="1623557" y="59242"/>
                  <a:pt x="1615488" y="61932"/>
                  <a:pt x="1603319" y="61932"/>
                </a:cubicBezTo>
                <a:cubicBezTo>
                  <a:pt x="1600053" y="61932"/>
                  <a:pt x="1597235" y="61484"/>
                  <a:pt x="1596146" y="61484"/>
                </a:cubicBezTo>
                <a:cubicBezTo>
                  <a:pt x="1595889" y="62637"/>
                  <a:pt x="1595441" y="65839"/>
                  <a:pt x="1595441" y="67696"/>
                </a:cubicBezTo>
                <a:cubicBezTo>
                  <a:pt x="1595441" y="75062"/>
                  <a:pt x="1599796" y="78584"/>
                  <a:pt x="1606201" y="78584"/>
                </a:cubicBezTo>
                <a:cubicBezTo>
                  <a:pt x="1612605" y="78584"/>
                  <a:pt x="1617473" y="76471"/>
                  <a:pt x="1622981" y="72116"/>
                </a:cubicBezTo>
                <a:lnTo>
                  <a:pt x="1626952" y="80057"/>
                </a:lnTo>
                <a:cubicBezTo>
                  <a:pt x="1619779" y="85821"/>
                  <a:pt x="1612798" y="88511"/>
                  <a:pt x="1602807" y="88511"/>
                </a:cubicBezTo>
                <a:cubicBezTo>
                  <a:pt x="1590125" y="88511"/>
                  <a:pt x="1581735" y="80890"/>
                  <a:pt x="1581735" y="66864"/>
                </a:cubicBezTo>
                <a:cubicBezTo>
                  <a:pt x="1581735" y="55015"/>
                  <a:pt x="1586859" y="42270"/>
                  <a:pt x="1594993" y="34393"/>
                </a:cubicBezTo>
                <a:cubicBezTo>
                  <a:pt x="1600821" y="28757"/>
                  <a:pt x="1607418" y="26323"/>
                  <a:pt x="1615039" y="26323"/>
                </a:cubicBezTo>
                <a:cubicBezTo>
                  <a:pt x="1626503" y="26323"/>
                  <a:pt x="1633805" y="31575"/>
                  <a:pt x="1633805" y="42142"/>
                </a:cubicBezTo>
                <a:cubicBezTo>
                  <a:pt x="1633805" y="46946"/>
                  <a:pt x="1631947" y="51173"/>
                  <a:pt x="1628553" y="54439"/>
                </a:cubicBezTo>
                <a:close/>
                <a:moveTo>
                  <a:pt x="1613374" y="35930"/>
                </a:moveTo>
                <a:cubicBezTo>
                  <a:pt x="1606713" y="35930"/>
                  <a:pt x="1600821" y="41181"/>
                  <a:pt x="1598259" y="52325"/>
                </a:cubicBezTo>
                <a:cubicBezTo>
                  <a:pt x="1598964" y="52325"/>
                  <a:pt x="1601397" y="52646"/>
                  <a:pt x="1603383" y="52646"/>
                </a:cubicBezTo>
                <a:cubicBezTo>
                  <a:pt x="1610556" y="52646"/>
                  <a:pt x="1615424" y="51621"/>
                  <a:pt x="1618242" y="48803"/>
                </a:cubicBezTo>
                <a:cubicBezTo>
                  <a:pt x="1619779" y="47266"/>
                  <a:pt x="1620675" y="45408"/>
                  <a:pt x="1620675" y="42975"/>
                </a:cubicBezTo>
                <a:cubicBezTo>
                  <a:pt x="1620675" y="39004"/>
                  <a:pt x="1618690" y="35930"/>
                  <a:pt x="1613310" y="35930"/>
                </a:cubicBezTo>
                <a:close/>
                <a:moveTo>
                  <a:pt x="1695224" y="5444"/>
                </a:moveTo>
                <a:cubicBezTo>
                  <a:pt x="1695224" y="9671"/>
                  <a:pt x="1694776" y="15051"/>
                  <a:pt x="1693687" y="19854"/>
                </a:cubicBezTo>
                <a:lnTo>
                  <a:pt x="1683504" y="67632"/>
                </a:lnTo>
                <a:cubicBezTo>
                  <a:pt x="1682479" y="72308"/>
                  <a:pt x="1682095" y="74549"/>
                  <a:pt x="1682095" y="75958"/>
                </a:cubicBezTo>
                <a:cubicBezTo>
                  <a:pt x="1682095" y="78072"/>
                  <a:pt x="1683056" y="79097"/>
                  <a:pt x="1684913" y="79097"/>
                </a:cubicBezTo>
                <a:cubicBezTo>
                  <a:pt x="1685617" y="79097"/>
                  <a:pt x="1686322" y="79097"/>
                  <a:pt x="1686898" y="78840"/>
                </a:cubicBezTo>
                <a:lnTo>
                  <a:pt x="1687603" y="86718"/>
                </a:lnTo>
                <a:cubicBezTo>
                  <a:pt x="1684913" y="87743"/>
                  <a:pt x="1681967" y="88255"/>
                  <a:pt x="1678957" y="88255"/>
                </a:cubicBezTo>
                <a:cubicBezTo>
                  <a:pt x="1672168" y="88255"/>
                  <a:pt x="1668645" y="84604"/>
                  <a:pt x="1668645" y="79097"/>
                </a:cubicBezTo>
                <a:cubicBezTo>
                  <a:pt x="1668645" y="77367"/>
                  <a:pt x="1669094" y="74037"/>
                  <a:pt x="1669798" y="70771"/>
                </a:cubicBezTo>
                <a:lnTo>
                  <a:pt x="1680238" y="21904"/>
                </a:lnTo>
                <a:cubicBezTo>
                  <a:pt x="1681262" y="16972"/>
                  <a:pt x="1681903" y="12873"/>
                  <a:pt x="1681903" y="9607"/>
                </a:cubicBezTo>
                <a:cubicBezTo>
                  <a:pt x="1681903" y="7621"/>
                  <a:pt x="1681647" y="5828"/>
                  <a:pt x="1681198" y="4483"/>
                </a:cubicBezTo>
                <a:lnTo>
                  <a:pt x="1694776" y="0"/>
                </a:lnTo>
                <a:cubicBezTo>
                  <a:pt x="1695096" y="1281"/>
                  <a:pt x="1695224" y="3138"/>
                  <a:pt x="1695224" y="5380"/>
                </a:cubicBezTo>
                <a:close/>
                <a:moveTo>
                  <a:pt x="1712645" y="87038"/>
                </a:moveTo>
                <a:lnTo>
                  <a:pt x="1699515" y="87038"/>
                </a:lnTo>
                <a:lnTo>
                  <a:pt x="1711940" y="28436"/>
                </a:lnTo>
                <a:lnTo>
                  <a:pt x="1725390" y="26451"/>
                </a:lnTo>
                <a:lnTo>
                  <a:pt x="1712645" y="87038"/>
                </a:lnTo>
                <a:close/>
                <a:moveTo>
                  <a:pt x="1722380" y="19150"/>
                </a:moveTo>
                <a:cubicBezTo>
                  <a:pt x="1717704" y="19150"/>
                  <a:pt x="1713798" y="15307"/>
                  <a:pt x="1713798" y="10568"/>
                </a:cubicBezTo>
                <a:cubicBezTo>
                  <a:pt x="1713798" y="5828"/>
                  <a:pt x="1717640" y="1921"/>
                  <a:pt x="1722444" y="1921"/>
                </a:cubicBezTo>
                <a:cubicBezTo>
                  <a:pt x="1727247" y="1921"/>
                  <a:pt x="1730898" y="5764"/>
                  <a:pt x="1730898" y="10504"/>
                </a:cubicBezTo>
                <a:cubicBezTo>
                  <a:pt x="1730898" y="15243"/>
                  <a:pt x="1727119" y="19150"/>
                  <a:pt x="1722316" y="19150"/>
                </a:cubicBezTo>
                <a:close/>
                <a:moveTo>
                  <a:pt x="1775602" y="12873"/>
                </a:moveTo>
                <a:cubicBezTo>
                  <a:pt x="1773232" y="11464"/>
                  <a:pt x="1770798" y="10632"/>
                  <a:pt x="1768365" y="10632"/>
                </a:cubicBezTo>
                <a:cubicBezTo>
                  <a:pt x="1763817" y="10632"/>
                  <a:pt x="1760295" y="13706"/>
                  <a:pt x="1759334" y="18958"/>
                </a:cubicBezTo>
                <a:lnTo>
                  <a:pt x="1757669" y="27732"/>
                </a:lnTo>
                <a:lnTo>
                  <a:pt x="1773232" y="27732"/>
                </a:lnTo>
                <a:lnTo>
                  <a:pt x="1767852" y="36890"/>
                </a:lnTo>
                <a:lnTo>
                  <a:pt x="1756004" y="36890"/>
                </a:lnTo>
                <a:lnTo>
                  <a:pt x="1746012" y="87743"/>
                </a:lnTo>
                <a:cubicBezTo>
                  <a:pt x="1743899" y="98759"/>
                  <a:pt x="1738968" y="106956"/>
                  <a:pt x="1733588" y="112464"/>
                </a:cubicBezTo>
                <a:lnTo>
                  <a:pt x="1724942" y="105804"/>
                </a:lnTo>
                <a:cubicBezTo>
                  <a:pt x="1728336" y="101705"/>
                  <a:pt x="1731858" y="95044"/>
                  <a:pt x="1733395" y="87422"/>
                </a:cubicBezTo>
                <a:lnTo>
                  <a:pt x="1743387" y="36890"/>
                </a:lnTo>
                <a:lnTo>
                  <a:pt x="1737559" y="36890"/>
                </a:lnTo>
                <a:lnTo>
                  <a:pt x="1739416" y="27732"/>
                </a:lnTo>
                <a:lnTo>
                  <a:pt x="1745052" y="27732"/>
                </a:lnTo>
                <a:lnTo>
                  <a:pt x="1746461" y="19662"/>
                </a:lnTo>
                <a:cubicBezTo>
                  <a:pt x="1747870" y="11784"/>
                  <a:pt x="1751585" y="6917"/>
                  <a:pt x="1756644" y="3843"/>
                </a:cubicBezTo>
                <a:cubicBezTo>
                  <a:pt x="1759910" y="1857"/>
                  <a:pt x="1763881" y="1025"/>
                  <a:pt x="1768493" y="1025"/>
                </a:cubicBezTo>
                <a:cubicBezTo>
                  <a:pt x="1773552" y="1025"/>
                  <a:pt x="1777971" y="2434"/>
                  <a:pt x="1781045" y="4419"/>
                </a:cubicBezTo>
                <a:lnTo>
                  <a:pt x="1775666" y="12873"/>
                </a:lnTo>
                <a:close/>
                <a:moveTo>
                  <a:pt x="1815822" y="54439"/>
                </a:moveTo>
                <a:cubicBezTo>
                  <a:pt x="1810891" y="59242"/>
                  <a:pt x="1802821" y="61932"/>
                  <a:pt x="1790652" y="61932"/>
                </a:cubicBezTo>
                <a:cubicBezTo>
                  <a:pt x="1787386" y="61932"/>
                  <a:pt x="1784568" y="61484"/>
                  <a:pt x="1783479" y="61484"/>
                </a:cubicBezTo>
                <a:cubicBezTo>
                  <a:pt x="1783223" y="62637"/>
                  <a:pt x="1782775" y="65839"/>
                  <a:pt x="1782775" y="67696"/>
                </a:cubicBezTo>
                <a:cubicBezTo>
                  <a:pt x="1782775" y="75062"/>
                  <a:pt x="1787130" y="78584"/>
                  <a:pt x="1793534" y="78584"/>
                </a:cubicBezTo>
                <a:cubicBezTo>
                  <a:pt x="1799939" y="78584"/>
                  <a:pt x="1804807" y="76471"/>
                  <a:pt x="1810314" y="72116"/>
                </a:cubicBezTo>
                <a:lnTo>
                  <a:pt x="1814285" y="80057"/>
                </a:lnTo>
                <a:cubicBezTo>
                  <a:pt x="1807112" y="85821"/>
                  <a:pt x="1800131" y="88511"/>
                  <a:pt x="1790140" y="88511"/>
                </a:cubicBezTo>
                <a:cubicBezTo>
                  <a:pt x="1777459" y="88511"/>
                  <a:pt x="1769069" y="80890"/>
                  <a:pt x="1769069" y="66864"/>
                </a:cubicBezTo>
                <a:cubicBezTo>
                  <a:pt x="1769069" y="55015"/>
                  <a:pt x="1774193" y="42270"/>
                  <a:pt x="1782326" y="34393"/>
                </a:cubicBezTo>
                <a:cubicBezTo>
                  <a:pt x="1788155" y="28757"/>
                  <a:pt x="1794751" y="26323"/>
                  <a:pt x="1802373" y="26323"/>
                </a:cubicBezTo>
                <a:cubicBezTo>
                  <a:pt x="1813837" y="26323"/>
                  <a:pt x="1821138" y="31575"/>
                  <a:pt x="1821138" y="42142"/>
                </a:cubicBezTo>
                <a:cubicBezTo>
                  <a:pt x="1821138" y="46946"/>
                  <a:pt x="1819281" y="51173"/>
                  <a:pt x="1815886" y="54439"/>
                </a:cubicBezTo>
                <a:close/>
                <a:moveTo>
                  <a:pt x="1800708" y="35930"/>
                </a:moveTo>
                <a:cubicBezTo>
                  <a:pt x="1794047" y="35930"/>
                  <a:pt x="1788155" y="41181"/>
                  <a:pt x="1785593" y="52325"/>
                </a:cubicBezTo>
                <a:cubicBezTo>
                  <a:pt x="1786297" y="52325"/>
                  <a:pt x="1788731" y="52646"/>
                  <a:pt x="1790716" y="52646"/>
                </a:cubicBezTo>
                <a:cubicBezTo>
                  <a:pt x="1797889" y="52646"/>
                  <a:pt x="1802757" y="51621"/>
                  <a:pt x="1805575" y="48803"/>
                </a:cubicBezTo>
                <a:cubicBezTo>
                  <a:pt x="1807112" y="47266"/>
                  <a:pt x="1808009" y="45408"/>
                  <a:pt x="1808009" y="42975"/>
                </a:cubicBezTo>
                <a:cubicBezTo>
                  <a:pt x="1808009" y="39004"/>
                  <a:pt x="1806023" y="35930"/>
                  <a:pt x="1800643" y="35930"/>
                </a:cubicBezTo>
                <a:close/>
                <a:moveTo>
                  <a:pt x="1855531" y="5444"/>
                </a:moveTo>
                <a:cubicBezTo>
                  <a:pt x="1855531" y="9671"/>
                  <a:pt x="1855082" y="15051"/>
                  <a:pt x="1853994" y="19854"/>
                </a:cubicBezTo>
                <a:lnTo>
                  <a:pt x="1843810" y="67632"/>
                </a:lnTo>
                <a:cubicBezTo>
                  <a:pt x="1842786" y="72308"/>
                  <a:pt x="1842401" y="74549"/>
                  <a:pt x="1842401" y="75958"/>
                </a:cubicBezTo>
                <a:cubicBezTo>
                  <a:pt x="1842401" y="78072"/>
                  <a:pt x="1843362" y="79097"/>
                  <a:pt x="1845219" y="79097"/>
                </a:cubicBezTo>
                <a:cubicBezTo>
                  <a:pt x="1845924" y="79097"/>
                  <a:pt x="1846628" y="79097"/>
                  <a:pt x="1847205" y="78840"/>
                </a:cubicBezTo>
                <a:lnTo>
                  <a:pt x="1847909" y="86718"/>
                </a:lnTo>
                <a:cubicBezTo>
                  <a:pt x="1845219" y="87743"/>
                  <a:pt x="1842273" y="88255"/>
                  <a:pt x="1839263" y="88255"/>
                </a:cubicBezTo>
                <a:cubicBezTo>
                  <a:pt x="1832474" y="88255"/>
                  <a:pt x="1828952" y="84604"/>
                  <a:pt x="1828952" y="79097"/>
                </a:cubicBezTo>
                <a:cubicBezTo>
                  <a:pt x="1828952" y="77367"/>
                  <a:pt x="1829400" y="74037"/>
                  <a:pt x="1830104" y="70771"/>
                </a:cubicBezTo>
                <a:lnTo>
                  <a:pt x="1840544" y="21904"/>
                </a:lnTo>
                <a:cubicBezTo>
                  <a:pt x="1841569" y="16972"/>
                  <a:pt x="1842209" y="12873"/>
                  <a:pt x="1842209" y="9607"/>
                </a:cubicBezTo>
                <a:cubicBezTo>
                  <a:pt x="1842209" y="7621"/>
                  <a:pt x="1841953" y="5828"/>
                  <a:pt x="1841505" y="4483"/>
                </a:cubicBezTo>
                <a:lnTo>
                  <a:pt x="1855082" y="0"/>
                </a:lnTo>
                <a:cubicBezTo>
                  <a:pt x="1855403" y="1281"/>
                  <a:pt x="1855531" y="3138"/>
                  <a:pt x="1855531" y="5380"/>
                </a:cubicBezTo>
                <a:close/>
                <a:moveTo>
                  <a:pt x="1881213" y="88447"/>
                </a:moveTo>
                <a:cubicBezTo>
                  <a:pt x="1868083" y="88447"/>
                  <a:pt x="1860590" y="80826"/>
                  <a:pt x="1860590" y="67248"/>
                </a:cubicBezTo>
                <a:cubicBezTo>
                  <a:pt x="1860590" y="44384"/>
                  <a:pt x="1874552" y="26323"/>
                  <a:pt x="1894214" y="26323"/>
                </a:cubicBezTo>
                <a:cubicBezTo>
                  <a:pt x="1907792" y="26323"/>
                  <a:pt x="1915157" y="34200"/>
                  <a:pt x="1915157" y="47202"/>
                </a:cubicBezTo>
                <a:cubicBezTo>
                  <a:pt x="1915157" y="68849"/>
                  <a:pt x="1902988" y="88447"/>
                  <a:pt x="1881149" y="88447"/>
                </a:cubicBezTo>
                <a:close/>
                <a:moveTo>
                  <a:pt x="1892229" y="36186"/>
                </a:moveTo>
                <a:cubicBezTo>
                  <a:pt x="1880508" y="36186"/>
                  <a:pt x="1874424" y="54951"/>
                  <a:pt x="1874424" y="68401"/>
                </a:cubicBezTo>
                <a:cubicBezTo>
                  <a:pt x="1874424" y="75574"/>
                  <a:pt x="1877819" y="78712"/>
                  <a:pt x="1883583" y="78712"/>
                </a:cubicBezTo>
                <a:cubicBezTo>
                  <a:pt x="1895047" y="78712"/>
                  <a:pt x="1901259" y="61164"/>
                  <a:pt x="1901259" y="46753"/>
                </a:cubicBezTo>
                <a:cubicBezTo>
                  <a:pt x="1901259" y="38812"/>
                  <a:pt x="1897481" y="36186"/>
                  <a:pt x="1892229" y="36186"/>
                </a:cubicBezTo>
                <a:close/>
                <a:moveTo>
                  <a:pt x="1978947" y="44640"/>
                </a:moveTo>
                <a:lnTo>
                  <a:pt x="1969916" y="87038"/>
                </a:lnTo>
                <a:lnTo>
                  <a:pt x="1957171" y="87038"/>
                </a:lnTo>
                <a:lnTo>
                  <a:pt x="1965497" y="47778"/>
                </a:lnTo>
                <a:cubicBezTo>
                  <a:pt x="1966073" y="45216"/>
                  <a:pt x="1966330" y="43295"/>
                  <a:pt x="1966330" y="42014"/>
                </a:cubicBezTo>
                <a:cubicBezTo>
                  <a:pt x="1966330" y="38620"/>
                  <a:pt x="1964792" y="37339"/>
                  <a:pt x="1961654" y="37339"/>
                </a:cubicBezTo>
                <a:cubicBezTo>
                  <a:pt x="1957427" y="37339"/>
                  <a:pt x="1951599" y="40285"/>
                  <a:pt x="1945387" y="48355"/>
                </a:cubicBezTo>
                <a:lnTo>
                  <a:pt x="1937189" y="87038"/>
                </a:lnTo>
                <a:lnTo>
                  <a:pt x="1924508" y="87038"/>
                </a:lnTo>
                <a:lnTo>
                  <a:pt x="1933154" y="46049"/>
                </a:lnTo>
                <a:cubicBezTo>
                  <a:pt x="1933858" y="42398"/>
                  <a:pt x="1934307" y="39516"/>
                  <a:pt x="1934307" y="37018"/>
                </a:cubicBezTo>
                <a:cubicBezTo>
                  <a:pt x="1934307" y="34777"/>
                  <a:pt x="1933986" y="32791"/>
                  <a:pt x="1933346" y="30806"/>
                </a:cubicBezTo>
                <a:lnTo>
                  <a:pt x="1945323" y="25874"/>
                </a:lnTo>
                <a:cubicBezTo>
                  <a:pt x="1946155" y="27732"/>
                  <a:pt x="1946732" y="30422"/>
                  <a:pt x="1946732" y="33240"/>
                </a:cubicBezTo>
                <a:cubicBezTo>
                  <a:pt x="1946732" y="34393"/>
                  <a:pt x="1946603" y="35673"/>
                  <a:pt x="1946411" y="37018"/>
                </a:cubicBezTo>
                <a:cubicBezTo>
                  <a:pt x="1952047" y="30230"/>
                  <a:pt x="1959541" y="26451"/>
                  <a:pt x="1967739" y="26451"/>
                </a:cubicBezTo>
                <a:cubicBezTo>
                  <a:pt x="1975104" y="26451"/>
                  <a:pt x="1979587" y="30998"/>
                  <a:pt x="1979587" y="38171"/>
                </a:cubicBezTo>
                <a:cubicBezTo>
                  <a:pt x="1979587" y="40157"/>
                  <a:pt x="1979459" y="42654"/>
                  <a:pt x="1979011" y="44640"/>
                </a:cubicBezTo>
                <a:close/>
                <a:moveTo>
                  <a:pt x="2045490" y="40733"/>
                </a:moveTo>
                <a:lnTo>
                  <a:pt x="2039278" y="69682"/>
                </a:lnTo>
                <a:cubicBezTo>
                  <a:pt x="2037292" y="78712"/>
                  <a:pt x="2036460" y="85373"/>
                  <a:pt x="2035435" y="89856"/>
                </a:cubicBezTo>
                <a:cubicBezTo>
                  <a:pt x="2031656" y="106508"/>
                  <a:pt x="2019615" y="111888"/>
                  <a:pt x="2004245" y="111888"/>
                </a:cubicBezTo>
                <a:cubicBezTo>
                  <a:pt x="1996623" y="111888"/>
                  <a:pt x="1989706" y="110159"/>
                  <a:pt x="1983494" y="106636"/>
                </a:cubicBezTo>
                <a:lnTo>
                  <a:pt x="1987977" y="97478"/>
                </a:lnTo>
                <a:cubicBezTo>
                  <a:pt x="1993037" y="100552"/>
                  <a:pt x="1998545" y="101961"/>
                  <a:pt x="2005333" y="101961"/>
                </a:cubicBezTo>
                <a:cubicBezTo>
                  <a:pt x="2015325" y="101961"/>
                  <a:pt x="2020320" y="98182"/>
                  <a:pt x="2022562" y="89920"/>
                </a:cubicBezTo>
                <a:cubicBezTo>
                  <a:pt x="2022882" y="88639"/>
                  <a:pt x="2024291" y="82299"/>
                  <a:pt x="2024675" y="81274"/>
                </a:cubicBezTo>
                <a:cubicBezTo>
                  <a:pt x="2020128" y="86334"/>
                  <a:pt x="2014684" y="88447"/>
                  <a:pt x="2008408" y="88447"/>
                </a:cubicBezTo>
                <a:cubicBezTo>
                  <a:pt x="1996687" y="88447"/>
                  <a:pt x="1990923" y="81658"/>
                  <a:pt x="1990923" y="68273"/>
                </a:cubicBezTo>
                <a:cubicBezTo>
                  <a:pt x="1990923" y="56104"/>
                  <a:pt x="1995983" y="42398"/>
                  <a:pt x="2004180" y="34969"/>
                </a:cubicBezTo>
                <a:cubicBezTo>
                  <a:pt x="2010137" y="29589"/>
                  <a:pt x="2017566" y="26323"/>
                  <a:pt x="2026340" y="26323"/>
                </a:cubicBezTo>
                <a:cubicBezTo>
                  <a:pt x="2035947" y="26323"/>
                  <a:pt x="2041775" y="27604"/>
                  <a:pt x="2048244" y="30870"/>
                </a:cubicBezTo>
                <a:cubicBezTo>
                  <a:pt x="2047924" y="31895"/>
                  <a:pt x="2046387" y="37082"/>
                  <a:pt x="2045554" y="40861"/>
                </a:cubicBezTo>
                <a:close/>
                <a:moveTo>
                  <a:pt x="2025252" y="36762"/>
                </a:moveTo>
                <a:cubicBezTo>
                  <a:pt x="2021153" y="36762"/>
                  <a:pt x="2016093" y="38748"/>
                  <a:pt x="2013083" y="42270"/>
                </a:cubicBezTo>
                <a:cubicBezTo>
                  <a:pt x="2008151" y="47906"/>
                  <a:pt x="2004501" y="59819"/>
                  <a:pt x="2004501" y="67824"/>
                </a:cubicBezTo>
                <a:cubicBezTo>
                  <a:pt x="2004501" y="74741"/>
                  <a:pt x="2007319" y="78136"/>
                  <a:pt x="2012250" y="78136"/>
                </a:cubicBezTo>
                <a:cubicBezTo>
                  <a:pt x="2017502" y="78136"/>
                  <a:pt x="2023266" y="73909"/>
                  <a:pt x="2026917" y="67568"/>
                </a:cubicBezTo>
                <a:lnTo>
                  <a:pt x="2033257" y="38363"/>
                </a:lnTo>
                <a:cubicBezTo>
                  <a:pt x="2031400" y="37211"/>
                  <a:pt x="2028710" y="36698"/>
                  <a:pt x="2025316" y="36698"/>
                </a:cubicBezTo>
                <a:close/>
                <a:moveTo>
                  <a:pt x="2110432" y="5444"/>
                </a:moveTo>
                <a:cubicBezTo>
                  <a:pt x="2110432" y="9671"/>
                  <a:pt x="2109984" y="15051"/>
                  <a:pt x="2108895" y="19854"/>
                </a:cubicBezTo>
                <a:lnTo>
                  <a:pt x="2098712" y="67632"/>
                </a:lnTo>
                <a:cubicBezTo>
                  <a:pt x="2097687" y="72308"/>
                  <a:pt x="2097303" y="74549"/>
                  <a:pt x="2097303" y="75958"/>
                </a:cubicBezTo>
                <a:cubicBezTo>
                  <a:pt x="2097303" y="78072"/>
                  <a:pt x="2098264" y="79097"/>
                  <a:pt x="2100121" y="79097"/>
                </a:cubicBezTo>
                <a:cubicBezTo>
                  <a:pt x="2100826" y="79097"/>
                  <a:pt x="2101530" y="79097"/>
                  <a:pt x="2102106" y="78840"/>
                </a:cubicBezTo>
                <a:lnTo>
                  <a:pt x="2102811" y="86718"/>
                </a:lnTo>
                <a:cubicBezTo>
                  <a:pt x="2100121" y="87743"/>
                  <a:pt x="2097175" y="88255"/>
                  <a:pt x="2094165" y="88255"/>
                </a:cubicBezTo>
                <a:cubicBezTo>
                  <a:pt x="2087376" y="88255"/>
                  <a:pt x="2083853" y="84604"/>
                  <a:pt x="2083853" y="79097"/>
                </a:cubicBezTo>
                <a:cubicBezTo>
                  <a:pt x="2083853" y="77367"/>
                  <a:pt x="2084302" y="74037"/>
                  <a:pt x="2085006" y="70771"/>
                </a:cubicBezTo>
                <a:lnTo>
                  <a:pt x="2095446" y="21904"/>
                </a:lnTo>
                <a:cubicBezTo>
                  <a:pt x="2096470" y="16972"/>
                  <a:pt x="2097111" y="12873"/>
                  <a:pt x="2097111" y="9607"/>
                </a:cubicBezTo>
                <a:cubicBezTo>
                  <a:pt x="2097111" y="7621"/>
                  <a:pt x="2096855" y="5828"/>
                  <a:pt x="2096406" y="4483"/>
                </a:cubicBezTo>
                <a:lnTo>
                  <a:pt x="2109984" y="0"/>
                </a:lnTo>
                <a:cubicBezTo>
                  <a:pt x="2110304" y="1281"/>
                  <a:pt x="2110432" y="3138"/>
                  <a:pt x="2110432" y="5380"/>
                </a:cubicBezTo>
                <a:close/>
                <a:moveTo>
                  <a:pt x="2162950" y="54439"/>
                </a:moveTo>
                <a:cubicBezTo>
                  <a:pt x="2158018" y="59242"/>
                  <a:pt x="2149948" y="61932"/>
                  <a:pt x="2137780" y="61932"/>
                </a:cubicBezTo>
                <a:cubicBezTo>
                  <a:pt x="2134513" y="61932"/>
                  <a:pt x="2131695" y="61484"/>
                  <a:pt x="2130607" y="61484"/>
                </a:cubicBezTo>
                <a:cubicBezTo>
                  <a:pt x="2130351" y="62637"/>
                  <a:pt x="2129902" y="65839"/>
                  <a:pt x="2129902" y="67696"/>
                </a:cubicBezTo>
                <a:cubicBezTo>
                  <a:pt x="2129902" y="75062"/>
                  <a:pt x="2134257" y="78584"/>
                  <a:pt x="2140662" y="78584"/>
                </a:cubicBezTo>
                <a:cubicBezTo>
                  <a:pt x="2147067" y="78584"/>
                  <a:pt x="2151934" y="76471"/>
                  <a:pt x="2157442" y="72116"/>
                </a:cubicBezTo>
                <a:lnTo>
                  <a:pt x="2161413" y="80057"/>
                </a:lnTo>
                <a:cubicBezTo>
                  <a:pt x="2154240" y="85821"/>
                  <a:pt x="2147259" y="88511"/>
                  <a:pt x="2137267" y="88511"/>
                </a:cubicBezTo>
                <a:cubicBezTo>
                  <a:pt x="2124586" y="88511"/>
                  <a:pt x="2116197" y="80890"/>
                  <a:pt x="2116197" y="66864"/>
                </a:cubicBezTo>
                <a:cubicBezTo>
                  <a:pt x="2116197" y="55015"/>
                  <a:pt x="2121320" y="42270"/>
                  <a:pt x="2129454" y="34393"/>
                </a:cubicBezTo>
                <a:cubicBezTo>
                  <a:pt x="2135282" y="28757"/>
                  <a:pt x="2141879" y="26323"/>
                  <a:pt x="2149500" y="26323"/>
                </a:cubicBezTo>
                <a:cubicBezTo>
                  <a:pt x="2160964" y="26323"/>
                  <a:pt x="2168266" y="31575"/>
                  <a:pt x="2168266" y="42142"/>
                </a:cubicBezTo>
                <a:cubicBezTo>
                  <a:pt x="2168266" y="46946"/>
                  <a:pt x="2166408" y="51173"/>
                  <a:pt x="2163014" y="54439"/>
                </a:cubicBezTo>
                <a:close/>
                <a:moveTo>
                  <a:pt x="2147835" y="35930"/>
                </a:moveTo>
                <a:cubicBezTo>
                  <a:pt x="2141174" y="35930"/>
                  <a:pt x="2135282" y="41181"/>
                  <a:pt x="2132720" y="52325"/>
                </a:cubicBezTo>
                <a:cubicBezTo>
                  <a:pt x="2133425" y="52325"/>
                  <a:pt x="2135859" y="52646"/>
                  <a:pt x="2137844" y="52646"/>
                </a:cubicBezTo>
                <a:cubicBezTo>
                  <a:pt x="2145017" y="52646"/>
                  <a:pt x="2149884" y="51621"/>
                  <a:pt x="2152702" y="48803"/>
                </a:cubicBezTo>
                <a:cubicBezTo>
                  <a:pt x="2154240" y="47266"/>
                  <a:pt x="2155136" y="45408"/>
                  <a:pt x="2155136" y="42975"/>
                </a:cubicBezTo>
                <a:cubicBezTo>
                  <a:pt x="2155136" y="39004"/>
                  <a:pt x="2153151" y="35930"/>
                  <a:pt x="2147771" y="35930"/>
                </a:cubicBezTo>
                <a:close/>
                <a:moveTo>
                  <a:pt x="2226739" y="44384"/>
                </a:moveTo>
                <a:lnTo>
                  <a:pt x="2221936" y="67824"/>
                </a:lnTo>
                <a:cubicBezTo>
                  <a:pt x="2221488" y="70258"/>
                  <a:pt x="2221103" y="72308"/>
                  <a:pt x="2221103" y="73909"/>
                </a:cubicBezTo>
                <a:cubicBezTo>
                  <a:pt x="2221103" y="77047"/>
                  <a:pt x="2222128" y="79032"/>
                  <a:pt x="2224049" y="81146"/>
                </a:cubicBezTo>
                <a:lnTo>
                  <a:pt x="2213482" y="89024"/>
                </a:lnTo>
                <a:cubicBezTo>
                  <a:pt x="2210343" y="86462"/>
                  <a:pt x="2208999" y="83195"/>
                  <a:pt x="2208999" y="79289"/>
                </a:cubicBezTo>
                <a:cubicBezTo>
                  <a:pt x="2204772" y="85053"/>
                  <a:pt x="2198815" y="88447"/>
                  <a:pt x="2191194" y="88447"/>
                </a:cubicBezTo>
                <a:cubicBezTo>
                  <a:pt x="2181907" y="88447"/>
                  <a:pt x="2175759" y="82235"/>
                  <a:pt x="2175759" y="69554"/>
                </a:cubicBezTo>
                <a:cubicBezTo>
                  <a:pt x="2175759" y="56873"/>
                  <a:pt x="2180691" y="43807"/>
                  <a:pt x="2188312" y="35930"/>
                </a:cubicBezTo>
                <a:cubicBezTo>
                  <a:pt x="2194652" y="29461"/>
                  <a:pt x="2202402" y="26323"/>
                  <a:pt x="2211881" y="26323"/>
                </a:cubicBezTo>
                <a:cubicBezTo>
                  <a:pt x="2218670" y="26323"/>
                  <a:pt x="2225586" y="27732"/>
                  <a:pt x="2230262" y="30806"/>
                </a:cubicBezTo>
                <a:cubicBezTo>
                  <a:pt x="2229237" y="34072"/>
                  <a:pt x="2227572" y="40157"/>
                  <a:pt x="2226739" y="44384"/>
                </a:cubicBezTo>
                <a:close/>
                <a:moveTo>
                  <a:pt x="2210280" y="36506"/>
                </a:moveTo>
                <a:cubicBezTo>
                  <a:pt x="2205028" y="36506"/>
                  <a:pt x="2201249" y="37659"/>
                  <a:pt x="2196702" y="43039"/>
                </a:cubicBezTo>
                <a:cubicBezTo>
                  <a:pt x="2191450" y="49379"/>
                  <a:pt x="2188952" y="60843"/>
                  <a:pt x="2188952" y="69169"/>
                </a:cubicBezTo>
                <a:cubicBezTo>
                  <a:pt x="2188952" y="75638"/>
                  <a:pt x="2191066" y="78072"/>
                  <a:pt x="2195421" y="78072"/>
                </a:cubicBezTo>
                <a:cubicBezTo>
                  <a:pt x="2200801" y="78072"/>
                  <a:pt x="2206757" y="72692"/>
                  <a:pt x="2209511" y="66736"/>
                </a:cubicBezTo>
                <a:lnTo>
                  <a:pt x="2215852" y="37659"/>
                </a:lnTo>
                <a:cubicBezTo>
                  <a:pt x="2214699" y="36954"/>
                  <a:pt x="2212329" y="36506"/>
                  <a:pt x="2210343" y="36506"/>
                </a:cubicBezTo>
                <a:close/>
                <a:moveTo>
                  <a:pt x="2276311" y="39452"/>
                </a:moveTo>
                <a:cubicBezTo>
                  <a:pt x="2275158" y="38748"/>
                  <a:pt x="2273941" y="38492"/>
                  <a:pt x="2272212" y="38492"/>
                </a:cubicBezTo>
                <a:cubicBezTo>
                  <a:pt x="2268113" y="38492"/>
                  <a:pt x="2263565" y="41630"/>
                  <a:pt x="2258378" y="48931"/>
                </a:cubicBezTo>
                <a:lnTo>
                  <a:pt x="2250308" y="87038"/>
                </a:lnTo>
                <a:lnTo>
                  <a:pt x="2237563" y="87038"/>
                </a:lnTo>
                <a:lnTo>
                  <a:pt x="2246017" y="47458"/>
                </a:lnTo>
                <a:cubicBezTo>
                  <a:pt x="2246978" y="43103"/>
                  <a:pt x="2247298" y="39836"/>
                  <a:pt x="2247298" y="37147"/>
                </a:cubicBezTo>
                <a:cubicBezTo>
                  <a:pt x="2247298" y="34713"/>
                  <a:pt x="2247042" y="32663"/>
                  <a:pt x="2246465" y="30806"/>
                </a:cubicBezTo>
                <a:lnTo>
                  <a:pt x="2258442" y="25874"/>
                </a:lnTo>
                <a:cubicBezTo>
                  <a:pt x="2259274" y="27860"/>
                  <a:pt x="2259723" y="30550"/>
                  <a:pt x="2259723" y="33240"/>
                </a:cubicBezTo>
                <a:cubicBezTo>
                  <a:pt x="2259723" y="34649"/>
                  <a:pt x="2259595" y="36058"/>
                  <a:pt x="2259402" y="37467"/>
                </a:cubicBezTo>
                <a:cubicBezTo>
                  <a:pt x="2264782" y="30678"/>
                  <a:pt x="2271379" y="26323"/>
                  <a:pt x="2277079" y="26323"/>
                </a:cubicBezTo>
                <a:cubicBezTo>
                  <a:pt x="2279193" y="26323"/>
                  <a:pt x="2280217" y="26579"/>
                  <a:pt x="2282011" y="27283"/>
                </a:cubicBezTo>
                <a:lnTo>
                  <a:pt x="2276375" y="39452"/>
                </a:lnTo>
                <a:close/>
                <a:moveTo>
                  <a:pt x="2334080" y="44640"/>
                </a:moveTo>
                <a:lnTo>
                  <a:pt x="2325049" y="87038"/>
                </a:lnTo>
                <a:lnTo>
                  <a:pt x="2312304" y="87038"/>
                </a:lnTo>
                <a:lnTo>
                  <a:pt x="2320630" y="47778"/>
                </a:lnTo>
                <a:cubicBezTo>
                  <a:pt x="2321206" y="45216"/>
                  <a:pt x="2321463" y="43295"/>
                  <a:pt x="2321463" y="42014"/>
                </a:cubicBezTo>
                <a:cubicBezTo>
                  <a:pt x="2321463" y="38620"/>
                  <a:pt x="2319926" y="37339"/>
                  <a:pt x="2316788" y="37339"/>
                </a:cubicBezTo>
                <a:cubicBezTo>
                  <a:pt x="2312560" y="37339"/>
                  <a:pt x="2306732" y="40285"/>
                  <a:pt x="2300520" y="48355"/>
                </a:cubicBezTo>
                <a:lnTo>
                  <a:pt x="2292322" y="87038"/>
                </a:lnTo>
                <a:lnTo>
                  <a:pt x="2279641" y="87038"/>
                </a:lnTo>
                <a:lnTo>
                  <a:pt x="2288287" y="46049"/>
                </a:lnTo>
                <a:cubicBezTo>
                  <a:pt x="2288992" y="42398"/>
                  <a:pt x="2289440" y="39516"/>
                  <a:pt x="2289440" y="37018"/>
                </a:cubicBezTo>
                <a:cubicBezTo>
                  <a:pt x="2289440" y="34777"/>
                  <a:pt x="2289120" y="32791"/>
                  <a:pt x="2288479" y="30806"/>
                </a:cubicBezTo>
                <a:lnTo>
                  <a:pt x="2300456" y="25874"/>
                </a:lnTo>
                <a:cubicBezTo>
                  <a:pt x="2301288" y="27732"/>
                  <a:pt x="2301865" y="30422"/>
                  <a:pt x="2301865" y="33240"/>
                </a:cubicBezTo>
                <a:cubicBezTo>
                  <a:pt x="2301865" y="34393"/>
                  <a:pt x="2301737" y="35673"/>
                  <a:pt x="2301545" y="37018"/>
                </a:cubicBezTo>
                <a:cubicBezTo>
                  <a:pt x="2307181" y="30230"/>
                  <a:pt x="2314674" y="26451"/>
                  <a:pt x="2322872" y="26451"/>
                </a:cubicBezTo>
                <a:cubicBezTo>
                  <a:pt x="2330237" y="26451"/>
                  <a:pt x="2334720" y="30998"/>
                  <a:pt x="2334720" y="38171"/>
                </a:cubicBezTo>
                <a:cubicBezTo>
                  <a:pt x="2334720" y="40157"/>
                  <a:pt x="2334592" y="42654"/>
                  <a:pt x="2334144" y="44640"/>
                </a:cubicBezTo>
                <a:close/>
                <a:moveTo>
                  <a:pt x="2392810" y="54439"/>
                </a:moveTo>
                <a:cubicBezTo>
                  <a:pt x="2387878" y="59242"/>
                  <a:pt x="2379808" y="61932"/>
                  <a:pt x="2367640" y="61932"/>
                </a:cubicBezTo>
                <a:cubicBezTo>
                  <a:pt x="2364373" y="61932"/>
                  <a:pt x="2361555" y="61484"/>
                  <a:pt x="2360467" y="61484"/>
                </a:cubicBezTo>
                <a:cubicBezTo>
                  <a:pt x="2360210" y="62637"/>
                  <a:pt x="2359762" y="65839"/>
                  <a:pt x="2359762" y="67696"/>
                </a:cubicBezTo>
                <a:cubicBezTo>
                  <a:pt x="2359762" y="75062"/>
                  <a:pt x="2364117" y="78584"/>
                  <a:pt x="2370522" y="78584"/>
                </a:cubicBezTo>
                <a:cubicBezTo>
                  <a:pt x="2376926" y="78584"/>
                  <a:pt x="2381794" y="76471"/>
                  <a:pt x="2387302" y="72116"/>
                </a:cubicBezTo>
                <a:lnTo>
                  <a:pt x="2391272" y="80057"/>
                </a:lnTo>
                <a:cubicBezTo>
                  <a:pt x="2384099" y="85821"/>
                  <a:pt x="2377118" y="88511"/>
                  <a:pt x="2367127" y="88511"/>
                </a:cubicBezTo>
                <a:cubicBezTo>
                  <a:pt x="2354446" y="88511"/>
                  <a:pt x="2346056" y="80890"/>
                  <a:pt x="2346056" y="66864"/>
                </a:cubicBezTo>
                <a:cubicBezTo>
                  <a:pt x="2346056" y="55015"/>
                  <a:pt x="2351180" y="42270"/>
                  <a:pt x="2359314" y="34393"/>
                </a:cubicBezTo>
                <a:cubicBezTo>
                  <a:pt x="2365142" y="28757"/>
                  <a:pt x="2371739" y="26323"/>
                  <a:pt x="2379360" y="26323"/>
                </a:cubicBezTo>
                <a:cubicBezTo>
                  <a:pt x="2390824" y="26323"/>
                  <a:pt x="2398125" y="31575"/>
                  <a:pt x="2398125" y="42142"/>
                </a:cubicBezTo>
                <a:cubicBezTo>
                  <a:pt x="2398125" y="46946"/>
                  <a:pt x="2396268" y="51173"/>
                  <a:pt x="2392874" y="54439"/>
                </a:cubicBezTo>
                <a:close/>
                <a:moveTo>
                  <a:pt x="2377695" y="35930"/>
                </a:moveTo>
                <a:cubicBezTo>
                  <a:pt x="2371034" y="35930"/>
                  <a:pt x="2365142" y="41181"/>
                  <a:pt x="2362580" y="52325"/>
                </a:cubicBezTo>
                <a:cubicBezTo>
                  <a:pt x="2363285" y="52325"/>
                  <a:pt x="2365718" y="52646"/>
                  <a:pt x="2367704" y="52646"/>
                </a:cubicBezTo>
                <a:cubicBezTo>
                  <a:pt x="2374877" y="52646"/>
                  <a:pt x="2379744" y="51621"/>
                  <a:pt x="2382562" y="48803"/>
                </a:cubicBezTo>
                <a:cubicBezTo>
                  <a:pt x="2384099" y="47266"/>
                  <a:pt x="2384996" y="45408"/>
                  <a:pt x="2384996" y="42975"/>
                </a:cubicBezTo>
                <a:cubicBezTo>
                  <a:pt x="2384996" y="39004"/>
                  <a:pt x="2383011" y="35930"/>
                  <a:pt x="2377631" y="35930"/>
                </a:cubicBezTo>
                <a:close/>
                <a:moveTo>
                  <a:pt x="2443085" y="39452"/>
                </a:moveTo>
                <a:cubicBezTo>
                  <a:pt x="2441933" y="38748"/>
                  <a:pt x="2440716" y="38492"/>
                  <a:pt x="2438987" y="38492"/>
                </a:cubicBezTo>
                <a:cubicBezTo>
                  <a:pt x="2434888" y="38492"/>
                  <a:pt x="2430340" y="41630"/>
                  <a:pt x="2425153" y="48931"/>
                </a:cubicBezTo>
                <a:lnTo>
                  <a:pt x="2417083" y="87038"/>
                </a:lnTo>
                <a:lnTo>
                  <a:pt x="2404338" y="87038"/>
                </a:lnTo>
                <a:lnTo>
                  <a:pt x="2412792" y="47458"/>
                </a:lnTo>
                <a:cubicBezTo>
                  <a:pt x="2413753" y="43103"/>
                  <a:pt x="2414073" y="39836"/>
                  <a:pt x="2414073" y="37147"/>
                </a:cubicBezTo>
                <a:cubicBezTo>
                  <a:pt x="2414073" y="34713"/>
                  <a:pt x="2413817" y="32663"/>
                  <a:pt x="2413240" y="30806"/>
                </a:cubicBezTo>
                <a:lnTo>
                  <a:pt x="2425217" y="25874"/>
                </a:lnTo>
                <a:cubicBezTo>
                  <a:pt x="2426049" y="27860"/>
                  <a:pt x="2426498" y="30550"/>
                  <a:pt x="2426498" y="33240"/>
                </a:cubicBezTo>
                <a:cubicBezTo>
                  <a:pt x="2426498" y="34649"/>
                  <a:pt x="2426370" y="36058"/>
                  <a:pt x="2426177" y="37467"/>
                </a:cubicBezTo>
                <a:cubicBezTo>
                  <a:pt x="2431557" y="30678"/>
                  <a:pt x="2438154" y="26323"/>
                  <a:pt x="2443854" y="26323"/>
                </a:cubicBezTo>
                <a:cubicBezTo>
                  <a:pt x="2445967" y="26323"/>
                  <a:pt x="2446992" y="26579"/>
                  <a:pt x="2448786" y="27283"/>
                </a:cubicBezTo>
                <a:lnTo>
                  <a:pt x="2443149" y="39452"/>
                </a:lnTo>
                <a:close/>
                <a:moveTo>
                  <a:pt x="2491504" y="39772"/>
                </a:moveTo>
                <a:cubicBezTo>
                  <a:pt x="2486572" y="36954"/>
                  <a:pt x="2482025" y="35673"/>
                  <a:pt x="2477350" y="35673"/>
                </a:cubicBezTo>
                <a:cubicBezTo>
                  <a:pt x="2471137" y="35673"/>
                  <a:pt x="2466590" y="38043"/>
                  <a:pt x="2466590" y="42911"/>
                </a:cubicBezTo>
                <a:cubicBezTo>
                  <a:pt x="2466590" y="46049"/>
                  <a:pt x="2468255" y="48034"/>
                  <a:pt x="2472931" y="49828"/>
                </a:cubicBezTo>
                <a:lnTo>
                  <a:pt x="2479976" y="52518"/>
                </a:lnTo>
                <a:cubicBezTo>
                  <a:pt x="2487213" y="55336"/>
                  <a:pt x="2492016" y="59563"/>
                  <a:pt x="2492016" y="66608"/>
                </a:cubicBezTo>
                <a:cubicBezTo>
                  <a:pt x="2492016" y="78776"/>
                  <a:pt x="2482025" y="88767"/>
                  <a:pt x="2464605" y="88767"/>
                </a:cubicBezTo>
                <a:cubicBezTo>
                  <a:pt x="2456407" y="88767"/>
                  <a:pt x="2448786" y="86398"/>
                  <a:pt x="2442701" y="82555"/>
                </a:cubicBezTo>
                <a:lnTo>
                  <a:pt x="2447825" y="73076"/>
                </a:lnTo>
                <a:cubicBezTo>
                  <a:pt x="2452756" y="76471"/>
                  <a:pt x="2459673" y="78904"/>
                  <a:pt x="2466334" y="78904"/>
                </a:cubicBezTo>
                <a:cubicBezTo>
                  <a:pt x="2472995" y="78904"/>
                  <a:pt x="2477670" y="75254"/>
                  <a:pt x="2477670" y="70322"/>
                </a:cubicBezTo>
                <a:cubicBezTo>
                  <a:pt x="2477670" y="66544"/>
                  <a:pt x="2475557" y="64686"/>
                  <a:pt x="2470177" y="62573"/>
                </a:cubicBezTo>
                <a:lnTo>
                  <a:pt x="2463388" y="60011"/>
                </a:lnTo>
                <a:cubicBezTo>
                  <a:pt x="2456343" y="57321"/>
                  <a:pt x="2452244" y="53222"/>
                  <a:pt x="2452244" y="45857"/>
                </a:cubicBezTo>
                <a:cubicBezTo>
                  <a:pt x="2452244" y="35545"/>
                  <a:pt x="2460826" y="25682"/>
                  <a:pt x="2478118" y="25682"/>
                </a:cubicBezTo>
                <a:cubicBezTo>
                  <a:pt x="2485163" y="25682"/>
                  <a:pt x="2491952" y="27796"/>
                  <a:pt x="2496628" y="30742"/>
                </a:cubicBezTo>
                <a:lnTo>
                  <a:pt x="2491504" y="39772"/>
                </a:lnTo>
                <a:close/>
              </a:path>
            </a:pathLst>
          </a:custGeom>
          <a:solidFill>
            <a:srgbClr val="FFFFFF"/>
          </a:solidFill>
          <a:ln w="0" cap="flat">
            <a:noFill/>
            <a:prstDash val="solid"/>
            <a:miter/>
          </a:ln>
        </p:spPr>
        <p:txBody>
          <a:bodyPr rtlCol="0" anchor="ctr"/>
          <a:lstStyle/>
          <a:p>
            <a:endParaRPr lang="en-AU"/>
          </a:p>
        </p:txBody>
      </p:sp>
    </p:spTree>
    <p:extLst>
      <p:ext uri="{BB962C8B-B14F-4D97-AF65-F5344CB8AC3E}">
        <p14:creationId xmlns:p14="http://schemas.microsoft.com/office/powerpoint/2010/main" val="1602669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1AFB-666F-410F-A7E4-51C87A369E55}"/>
              </a:ext>
            </a:extLst>
          </p:cNvPr>
          <p:cNvSpPr>
            <a:spLocks noGrp="1"/>
          </p:cNvSpPr>
          <p:nvPr>
            <p:ph type="title"/>
          </p:nvPr>
        </p:nvSpPr>
        <p:spPr>
          <a:xfrm>
            <a:off x="327026" y="342900"/>
            <a:ext cx="3020838" cy="1200150"/>
          </a:xfrm>
        </p:spPr>
        <p:txBody>
          <a:bodyPr anchor="t" anchorCtr="0">
            <a:normAutofit/>
          </a:bodyPr>
          <a:lstStyle>
            <a:lvl1pPr>
              <a:defRPr sz="20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74E4483-EB55-4CF4-AE57-01EDC84C64A3}"/>
              </a:ext>
            </a:extLst>
          </p:cNvPr>
          <p:cNvSpPr>
            <a:spLocks noGrp="1"/>
          </p:cNvSpPr>
          <p:nvPr>
            <p:ph idx="1"/>
          </p:nvPr>
        </p:nvSpPr>
        <p:spPr>
          <a:xfrm>
            <a:off x="3497581" y="342901"/>
            <a:ext cx="5326380" cy="4143374"/>
          </a:xfrm>
        </p:spPr>
        <p:txBody>
          <a:bodyP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8C18F770-BF8F-43F6-8416-EF04D067FB70}"/>
              </a:ext>
            </a:extLst>
          </p:cNvPr>
          <p:cNvSpPr>
            <a:spLocks noGrp="1"/>
          </p:cNvSpPr>
          <p:nvPr>
            <p:ph type="body" sz="half" idx="2"/>
          </p:nvPr>
        </p:nvSpPr>
        <p:spPr>
          <a:xfrm>
            <a:off x="327026" y="1543049"/>
            <a:ext cx="3020838" cy="2943226"/>
          </a:xfrm>
        </p:spPr>
        <p:txBody>
          <a:bodyPr>
            <a:normAutofit/>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119170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6627-21F8-4718-89AD-405F31E788E9}"/>
              </a:ext>
            </a:extLst>
          </p:cNvPr>
          <p:cNvSpPr>
            <a:spLocks noGrp="1"/>
          </p:cNvSpPr>
          <p:nvPr>
            <p:ph type="title"/>
          </p:nvPr>
        </p:nvSpPr>
        <p:spPr>
          <a:xfrm>
            <a:off x="1836000" y="3476625"/>
            <a:ext cx="5472000" cy="535284"/>
          </a:xfrm>
        </p:spPr>
        <p:txBody>
          <a:bodyPr anchor="b">
            <a:normAutofit/>
          </a:bodyPr>
          <a:lstStyle>
            <a:lvl1pPr>
              <a:defRPr sz="20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7EAF3C9-D700-4112-AB6F-DAF7AC89A489}"/>
              </a:ext>
            </a:extLst>
          </p:cNvPr>
          <p:cNvSpPr>
            <a:spLocks noGrp="1"/>
          </p:cNvSpPr>
          <p:nvPr>
            <p:ph type="pic" idx="1"/>
          </p:nvPr>
        </p:nvSpPr>
        <p:spPr>
          <a:xfrm>
            <a:off x="1836000" y="352425"/>
            <a:ext cx="5472000" cy="30575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DF3B5A1-D087-4D9B-943C-388FCFF03DD4}"/>
              </a:ext>
            </a:extLst>
          </p:cNvPr>
          <p:cNvSpPr>
            <a:spLocks noGrp="1"/>
          </p:cNvSpPr>
          <p:nvPr>
            <p:ph type="body" sz="half" idx="2"/>
          </p:nvPr>
        </p:nvSpPr>
        <p:spPr>
          <a:xfrm>
            <a:off x="1836000" y="4019550"/>
            <a:ext cx="5472000" cy="468312"/>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39280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680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a:t>               </a:t>
            </a:r>
            <a:r>
              <a:rPr lang="en-US" sz="1400"/>
              <a:t>© State of Queensland (QCAA) </a:t>
            </a:r>
            <a:r>
              <a:rPr lang="en-AU" sz="1400"/>
              <a:t>2021</a:t>
            </a:r>
          </a:p>
          <a:p>
            <a:pPr>
              <a:lnSpc>
                <a:spcPct val="110000"/>
              </a:lnSpc>
            </a:pPr>
            <a:r>
              <a:rPr lang="en-AU" sz="1400" b="1" spc="-20"/>
              <a:t>Licence</a:t>
            </a:r>
            <a:r>
              <a:rPr lang="en-AU" sz="1400" spc="-20"/>
              <a:t>: </a:t>
            </a:r>
            <a:r>
              <a:rPr lang="en-AU" sz="1400" spc="-20">
                <a:hlinkClick r:id="rId2"/>
              </a:rPr>
              <a:t>https://creativecommons.org/licenses/by/4.0</a:t>
            </a:r>
            <a:r>
              <a:rPr lang="en-AU" sz="1400" spc="-20"/>
              <a:t> </a:t>
            </a:r>
            <a:r>
              <a:rPr lang="en-AU" sz="1400" b="1" spc="-20">
                <a:solidFill>
                  <a:schemeClr val="tx2">
                    <a:lumMod val="50000"/>
                    <a:lumOff val="50000"/>
                  </a:schemeClr>
                </a:solidFill>
              </a:rPr>
              <a:t>|</a:t>
            </a:r>
            <a:r>
              <a:rPr lang="en-AU" sz="1400" spc="-20"/>
              <a:t> </a:t>
            </a:r>
            <a:r>
              <a:rPr lang="en-AU" sz="1400" b="1" spc="-20"/>
              <a:t>Copyright notice:</a:t>
            </a:r>
            <a:r>
              <a:rPr lang="en-AU" sz="1400" spc="-20"/>
              <a:t> </a:t>
            </a:r>
            <a:r>
              <a:rPr lang="en-AU" sz="1400" spc="-20">
                <a:hlinkClick r:id="rId3"/>
              </a:rPr>
              <a:t>www.qcaa.qld.edu.au/copyright</a:t>
            </a:r>
            <a:r>
              <a:rPr lang="en-AU" sz="1400" spc="-20"/>
              <a:t> — lists the full terms and conditions, which specify certain exceptions to the licence. </a:t>
            </a:r>
            <a:r>
              <a:rPr lang="en-AU" sz="1400" b="1" spc="-20">
                <a:solidFill>
                  <a:schemeClr val="tx2">
                    <a:lumMod val="50000"/>
                    <a:lumOff val="50000"/>
                  </a:schemeClr>
                </a:solidFill>
              </a:rPr>
              <a:t>|</a:t>
            </a:r>
            <a:r>
              <a:rPr lang="en-AU" sz="1400" spc="-20"/>
              <a:t> </a:t>
            </a:r>
            <a:br>
              <a:rPr lang="en-AU" sz="1400" spc="-20"/>
            </a:br>
            <a:r>
              <a:rPr lang="en-US" sz="1400" b="1"/>
              <a:t>Attribution </a:t>
            </a:r>
            <a:r>
              <a:rPr lang="en-US" sz="1400"/>
              <a:t>(include the link): ©</a:t>
            </a:r>
            <a:r>
              <a:rPr lang="en-AU" sz="1400"/>
              <a:t> </a:t>
            </a:r>
            <a:r>
              <a:rPr lang="en-US" sz="1400"/>
              <a:t>State</a:t>
            </a:r>
            <a:r>
              <a:rPr lang="en-AU" sz="1400"/>
              <a:t> </a:t>
            </a:r>
            <a:r>
              <a:rPr lang="en-US" sz="1400"/>
              <a:t>of</a:t>
            </a:r>
            <a:r>
              <a:rPr lang="en-AU" sz="1400"/>
              <a:t> </a:t>
            </a:r>
            <a:r>
              <a:rPr lang="en-US" sz="1400"/>
              <a:t>Queensland</a:t>
            </a:r>
            <a:r>
              <a:rPr lang="en-AU" sz="1400"/>
              <a:t> </a:t>
            </a:r>
            <a:r>
              <a:rPr lang="en-US" sz="1400"/>
              <a:t>(QCAA)</a:t>
            </a:r>
            <a:r>
              <a:rPr lang="en-AU" sz="1400"/>
              <a:t> 2021 </a:t>
            </a:r>
            <a:r>
              <a:rPr lang="en-AU" sz="1400" spc="-20">
                <a:hlinkClick r:id="rId3"/>
              </a:rPr>
              <a:t>www.qcaa.qld.edu.au/copyright</a:t>
            </a:r>
            <a:r>
              <a:rPr lang="en-AU" sz="1400" spc="-20"/>
              <a:t> </a:t>
            </a:r>
            <a:endParaRPr lang="en-AU" sz="1400"/>
          </a:p>
          <a:p>
            <a:pPr>
              <a:lnSpc>
                <a:spcPct val="110000"/>
              </a:lnSpc>
            </a:pPr>
            <a:r>
              <a:rPr lang="en-US" sz="1400"/>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11216749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grpSp>
        <p:nvGrpSpPr>
          <p:cNvPr id="3" name="Group 2">
            <a:extLst>
              <a:ext uri="{FF2B5EF4-FFF2-40B4-BE49-F238E27FC236}">
                <a16:creationId xmlns:a16="http://schemas.microsoft.com/office/drawing/2014/main" id="{B9842DB0-82E7-41CA-BFFC-39A3D9AFFCBA}"/>
              </a:ext>
            </a:extLst>
          </p:cNvPr>
          <p:cNvGrpSpPr/>
          <p:nvPr userDrawn="1"/>
        </p:nvGrpSpPr>
        <p:grpSpPr>
          <a:xfrm>
            <a:off x="5098342" y="2787774"/>
            <a:ext cx="1946367" cy="1511343"/>
            <a:chOff x="6542776" y="3438000"/>
            <a:chExt cx="1946367" cy="1511343"/>
          </a:xfrm>
        </p:grpSpPr>
        <p:sp>
          <p:nvSpPr>
            <p:cNvPr id="4" name="Instagram - text">
              <a:extLst>
                <a:ext uri="{FF2B5EF4-FFF2-40B4-BE49-F238E27FC236}">
                  <a16:creationId xmlns:a16="http://schemas.microsoft.com/office/drawing/2014/main" id="{7BFCBED1-5FE7-4FC2-B17B-49EC7B63B7E5}"/>
                </a:ext>
              </a:extLst>
            </p:cNvPr>
            <p:cNvSpPr/>
            <p:nvPr/>
          </p:nvSpPr>
          <p:spPr>
            <a:xfrm>
              <a:off x="6542776" y="4653979"/>
              <a:ext cx="1946367" cy="261610"/>
            </a:xfrm>
            <a:prstGeom prst="rect">
              <a:avLst/>
            </a:prstGeom>
          </p:spPr>
          <p:txBody>
            <a:bodyPr wrap="none">
              <a:spAutoFit/>
            </a:bodyPr>
            <a:lstStyle/>
            <a:p>
              <a:pPr algn="ctr"/>
              <a:r>
                <a:rPr lang="en-AU" sz="1100"/>
                <a:t>www.instagram.com/myqce/</a:t>
              </a:r>
            </a:p>
          </p:txBody>
        </p:sp>
        <p:sp>
          <p:nvSpPr>
            <p:cNvPr id="5" name="Instagram link">
              <a:hlinkClick r:id="rId2"/>
              <a:extLst>
                <a:ext uri="{FF2B5EF4-FFF2-40B4-BE49-F238E27FC236}">
                  <a16:creationId xmlns:a16="http://schemas.microsoft.com/office/drawing/2014/main" id="{2906FBA8-6AAF-4054-B3C3-48B045FB8314}"/>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7B8F419-98E5-4CF3-93B5-9EFE1D2E05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44459" y="3438000"/>
              <a:ext cx="1143000" cy="1143000"/>
            </a:xfrm>
            <a:prstGeom prst="rect">
              <a:avLst/>
            </a:prstGeom>
          </p:spPr>
        </p:pic>
      </p:grpSp>
      <p:grpSp>
        <p:nvGrpSpPr>
          <p:cNvPr id="7" name="Group 6">
            <a:extLst>
              <a:ext uri="{FF2B5EF4-FFF2-40B4-BE49-F238E27FC236}">
                <a16:creationId xmlns:a16="http://schemas.microsoft.com/office/drawing/2014/main" id="{E5AFCB6F-4AC2-4F9A-890C-E72AE363CF38}"/>
              </a:ext>
            </a:extLst>
          </p:cNvPr>
          <p:cNvGrpSpPr/>
          <p:nvPr userDrawn="1"/>
        </p:nvGrpSpPr>
        <p:grpSpPr>
          <a:xfrm>
            <a:off x="1529435" y="2787774"/>
            <a:ext cx="3093612" cy="1647184"/>
            <a:chOff x="3158657" y="3590400"/>
            <a:chExt cx="3093612" cy="1647184"/>
          </a:xfrm>
        </p:grpSpPr>
        <p:sp>
          <p:nvSpPr>
            <p:cNvPr id="8" name="Linkedin - text">
              <a:extLst>
                <a:ext uri="{FF2B5EF4-FFF2-40B4-BE49-F238E27FC236}">
                  <a16:creationId xmlns:a16="http://schemas.microsoft.com/office/drawing/2014/main" id="{D76F360D-06C2-4CB4-BE27-74CFEFAEAF96}"/>
                </a:ext>
              </a:extLst>
            </p:cNvPr>
            <p:cNvSpPr/>
            <p:nvPr userDrawn="1"/>
          </p:nvSpPr>
          <p:spPr>
            <a:xfrm>
              <a:off x="3158657" y="4806379"/>
              <a:ext cx="3093612" cy="430887"/>
            </a:xfrm>
            <a:prstGeom prst="rect">
              <a:avLst/>
            </a:prstGeom>
          </p:spPr>
          <p:txBody>
            <a:bodyPr wrap="square">
              <a:spAutoFit/>
            </a:bodyPr>
            <a:lstStyle/>
            <a:p>
              <a:pPr algn="ctr"/>
              <a:r>
                <a:rPr lang="en-AU" sz="1100"/>
                <a:t>www.linkedin.com/company/queensland-curriculum-and-assessment-authority</a:t>
              </a:r>
            </a:p>
          </p:txBody>
        </p:sp>
        <p:sp>
          <p:nvSpPr>
            <p:cNvPr id="9" name="Linkedin link">
              <a:hlinkClick r:id="rId4"/>
              <a:extLst>
                <a:ext uri="{FF2B5EF4-FFF2-40B4-BE49-F238E27FC236}">
                  <a16:creationId xmlns:a16="http://schemas.microsoft.com/office/drawing/2014/main" id="{8C778D02-2D29-4E07-BF6E-45B1AD890BA0}"/>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F77288E1-7901-4661-9541-018390BB7D3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3963" y="3590400"/>
              <a:ext cx="1143000" cy="1143000"/>
            </a:xfrm>
            <a:prstGeom prst="rect">
              <a:avLst/>
            </a:prstGeom>
          </p:spPr>
        </p:pic>
      </p:grpSp>
      <p:grpSp>
        <p:nvGrpSpPr>
          <p:cNvPr id="15" name="Group 14">
            <a:extLst>
              <a:ext uri="{FF2B5EF4-FFF2-40B4-BE49-F238E27FC236}">
                <a16:creationId xmlns:a16="http://schemas.microsoft.com/office/drawing/2014/main" id="{EDE0F993-9A55-47FE-8180-76C17BEB6303}"/>
              </a:ext>
            </a:extLst>
          </p:cNvPr>
          <p:cNvGrpSpPr/>
          <p:nvPr userDrawn="1"/>
        </p:nvGrpSpPr>
        <p:grpSpPr>
          <a:xfrm>
            <a:off x="6402803" y="949948"/>
            <a:ext cx="2332690" cy="1508531"/>
            <a:chOff x="6349614" y="1536978"/>
            <a:chExt cx="2332690" cy="1508531"/>
          </a:xfrm>
        </p:grpSpPr>
        <p:sp>
          <p:nvSpPr>
            <p:cNvPr id="16" name="Youtube - text">
              <a:extLst>
                <a:ext uri="{FF2B5EF4-FFF2-40B4-BE49-F238E27FC236}">
                  <a16:creationId xmlns:a16="http://schemas.microsoft.com/office/drawing/2014/main" id="{9638510B-3C6B-4EA5-8FB4-DB5C472B037F}"/>
                </a:ext>
              </a:extLst>
            </p:cNvPr>
            <p:cNvSpPr/>
            <p:nvPr/>
          </p:nvSpPr>
          <p:spPr>
            <a:xfrm>
              <a:off x="6349614" y="2757804"/>
              <a:ext cx="2332690" cy="261610"/>
            </a:xfrm>
            <a:prstGeom prst="rect">
              <a:avLst/>
            </a:prstGeom>
          </p:spPr>
          <p:txBody>
            <a:bodyPr wrap="none">
              <a:spAutoFit/>
            </a:bodyPr>
            <a:lstStyle/>
            <a:p>
              <a:pPr algn="ctr"/>
              <a:r>
                <a:rPr lang="en-AU" sz="1100"/>
                <a:t>www.youtube.com/user/TheQCAA</a:t>
              </a:r>
              <a:endParaRPr lang="en-AU" sz="1050"/>
            </a:p>
          </p:txBody>
        </p:sp>
        <p:sp>
          <p:nvSpPr>
            <p:cNvPr id="17" name="Youtube link">
              <a:hlinkClick r:id="rId6"/>
              <a:extLst>
                <a:ext uri="{FF2B5EF4-FFF2-40B4-BE49-F238E27FC236}">
                  <a16:creationId xmlns:a16="http://schemas.microsoft.com/office/drawing/2014/main" id="{44047CBF-ABBB-4FB2-99E7-4C24B5C3894B}"/>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22232229-A391-468B-A285-9727EA637D8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944459" y="1536978"/>
              <a:ext cx="1143000" cy="1143000"/>
            </a:xfrm>
            <a:prstGeom prst="rect">
              <a:avLst/>
            </a:prstGeom>
          </p:spPr>
        </p:pic>
      </p:grpSp>
      <p:grpSp>
        <p:nvGrpSpPr>
          <p:cNvPr id="19" name="Group 18">
            <a:extLst>
              <a:ext uri="{FF2B5EF4-FFF2-40B4-BE49-F238E27FC236}">
                <a16:creationId xmlns:a16="http://schemas.microsoft.com/office/drawing/2014/main" id="{BCC7ED7A-AF17-4DCF-B51E-27BA04AC23CD}"/>
              </a:ext>
            </a:extLst>
          </p:cNvPr>
          <p:cNvGrpSpPr/>
          <p:nvPr userDrawn="1"/>
        </p:nvGrpSpPr>
        <p:grpSpPr>
          <a:xfrm>
            <a:off x="3766942" y="949948"/>
            <a:ext cx="1617751" cy="1508531"/>
            <a:chOff x="3824580" y="1536978"/>
            <a:chExt cx="1617751" cy="1508531"/>
          </a:xfrm>
        </p:grpSpPr>
        <p:sp>
          <p:nvSpPr>
            <p:cNvPr id="20" name="Twitter - text">
              <a:extLst>
                <a:ext uri="{FF2B5EF4-FFF2-40B4-BE49-F238E27FC236}">
                  <a16:creationId xmlns:a16="http://schemas.microsoft.com/office/drawing/2014/main" id="{805D0B44-9EC2-43EF-B507-B033E1782A4E}"/>
                </a:ext>
              </a:extLst>
            </p:cNvPr>
            <p:cNvSpPr/>
            <p:nvPr/>
          </p:nvSpPr>
          <p:spPr>
            <a:xfrm>
              <a:off x="3824580" y="2757804"/>
              <a:ext cx="1617751" cy="261610"/>
            </a:xfrm>
            <a:prstGeom prst="rect">
              <a:avLst/>
            </a:prstGeom>
          </p:spPr>
          <p:txBody>
            <a:bodyPr wrap="none">
              <a:spAutoFit/>
            </a:bodyPr>
            <a:lstStyle/>
            <a:p>
              <a:pPr algn="ctr"/>
              <a:r>
                <a:rPr lang="en-AU" sz="1100"/>
                <a:t>twitter.com/</a:t>
              </a:r>
              <a:r>
                <a:rPr lang="en-AU" sz="1100" err="1"/>
                <a:t>QCAA_edu</a:t>
              </a:r>
              <a:endParaRPr lang="en-AU" sz="1050"/>
            </a:p>
          </p:txBody>
        </p:sp>
        <p:sp>
          <p:nvSpPr>
            <p:cNvPr id="21" name="Twitter link">
              <a:hlinkClick r:id="rId8"/>
              <a:extLst>
                <a:ext uri="{FF2B5EF4-FFF2-40B4-BE49-F238E27FC236}">
                  <a16:creationId xmlns:a16="http://schemas.microsoft.com/office/drawing/2014/main" id="{3D70D15A-F412-4879-9DF6-CB27185DA7D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0F0136D-1770-49A8-9DFE-4F9A1005A38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061955" y="1536978"/>
              <a:ext cx="1143000" cy="1143000"/>
            </a:xfrm>
            <a:prstGeom prst="rect">
              <a:avLst/>
            </a:prstGeom>
          </p:spPr>
        </p:pic>
      </p:grpSp>
      <p:grpSp>
        <p:nvGrpSpPr>
          <p:cNvPr id="23" name="Group 22">
            <a:extLst>
              <a:ext uri="{FF2B5EF4-FFF2-40B4-BE49-F238E27FC236}">
                <a16:creationId xmlns:a16="http://schemas.microsoft.com/office/drawing/2014/main" id="{8D860C4B-706C-4936-BB29-C9EF2A658636}"/>
              </a:ext>
            </a:extLst>
          </p:cNvPr>
          <p:cNvGrpSpPr/>
          <p:nvPr userDrawn="1"/>
        </p:nvGrpSpPr>
        <p:grpSpPr>
          <a:xfrm>
            <a:off x="356590" y="944410"/>
            <a:ext cx="2449710" cy="1514069"/>
            <a:chOff x="395536" y="1531440"/>
            <a:chExt cx="2449710" cy="1514069"/>
          </a:xfrm>
        </p:grpSpPr>
        <p:sp>
          <p:nvSpPr>
            <p:cNvPr id="24" name="Facebook - text">
              <a:extLst>
                <a:ext uri="{FF2B5EF4-FFF2-40B4-BE49-F238E27FC236}">
                  <a16:creationId xmlns:a16="http://schemas.microsoft.com/office/drawing/2014/main" id="{5E41EE10-8BCF-4426-B03F-640328CD54D2}"/>
                </a:ext>
              </a:extLst>
            </p:cNvPr>
            <p:cNvSpPr/>
            <p:nvPr/>
          </p:nvSpPr>
          <p:spPr>
            <a:xfrm>
              <a:off x="395536" y="2757804"/>
              <a:ext cx="2449710" cy="261610"/>
            </a:xfrm>
            <a:prstGeom prst="rect">
              <a:avLst/>
            </a:prstGeom>
          </p:spPr>
          <p:txBody>
            <a:bodyPr wrap="none">
              <a:spAutoFit/>
            </a:bodyPr>
            <a:lstStyle/>
            <a:p>
              <a:pPr algn="ctr"/>
              <a:r>
                <a:rPr lang="en-AU" sz="1100"/>
                <a:t>www.facebook.com/qcaa.qld.edu.au</a:t>
              </a:r>
            </a:p>
          </p:txBody>
        </p:sp>
        <p:sp>
          <p:nvSpPr>
            <p:cNvPr id="25" name="Facebook link">
              <a:hlinkClick r:id="rId11"/>
              <a:extLst>
                <a:ext uri="{FF2B5EF4-FFF2-40B4-BE49-F238E27FC236}">
                  <a16:creationId xmlns:a16="http://schemas.microsoft.com/office/drawing/2014/main" id="{AB5255CC-7F1B-4646-A621-C6ADFEC91873}"/>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F49D6FBE-B18E-41A2-860A-5C64BE4149B9}"/>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30615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chers workin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325839-B94D-E7D4-10F3-ABB681B174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9512" y="1"/>
            <a:ext cx="8964487" cy="3219822"/>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4D53F258-FD79-4ACD-8B90-6AF94F0FE5ED}"/>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a:extLst>
              <a:ext uri="{FF2B5EF4-FFF2-40B4-BE49-F238E27FC236}">
                <a16:creationId xmlns:a16="http://schemas.microsoft.com/office/drawing/2014/main" id="{5C6FCAD2-16BF-6579-9DD7-C7B7DA61FCE7}"/>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7">
            <a:extLst>
              <a:ext uri="{FF2B5EF4-FFF2-40B4-BE49-F238E27FC236}">
                <a16:creationId xmlns:a16="http://schemas.microsoft.com/office/drawing/2014/main" id="{32A5BA21-D0E9-A3CC-9EA2-ABCE5F629F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9928" y="291871"/>
            <a:ext cx="1439339" cy="246628"/>
          </a:xfrm>
          <a:prstGeom prst="rect">
            <a:avLst/>
          </a:prstGeom>
        </p:spPr>
      </p:pic>
      <p:sp>
        <p:nvSpPr>
          <p:cNvPr id="10" name="Freeform: Shape 9">
            <a:extLst>
              <a:ext uri="{FF2B5EF4-FFF2-40B4-BE49-F238E27FC236}">
                <a16:creationId xmlns:a16="http://schemas.microsoft.com/office/drawing/2014/main" id="{591622A3-CF22-EC95-8E3A-17B82E76F1EA}"/>
              </a:ext>
            </a:extLst>
          </p:cNvPr>
          <p:cNvSpPr/>
          <p:nvPr userDrawn="1"/>
        </p:nvSpPr>
        <p:spPr>
          <a:xfrm>
            <a:off x="179513" y="643686"/>
            <a:ext cx="2718694" cy="211991"/>
          </a:xfrm>
          <a:custGeom>
            <a:avLst/>
            <a:gdLst>
              <a:gd name="connsiteX0" fmla="*/ 0 w 2664363"/>
              <a:gd name="connsiteY0" fmla="*/ 0 h 211991"/>
              <a:gd name="connsiteX1" fmla="*/ 2664363 w 2664363"/>
              <a:gd name="connsiteY1" fmla="*/ 0 h 211991"/>
              <a:gd name="connsiteX2" fmla="*/ 2664363 w 2664363"/>
              <a:gd name="connsiteY2" fmla="*/ 211991 h 211991"/>
              <a:gd name="connsiteX3" fmla="*/ 0 w 2664363"/>
              <a:gd name="connsiteY3" fmla="*/ 211991 h 211991"/>
            </a:gdLst>
            <a:ahLst/>
            <a:cxnLst>
              <a:cxn ang="0">
                <a:pos x="connsiteX0" y="connsiteY0"/>
              </a:cxn>
              <a:cxn ang="0">
                <a:pos x="connsiteX1" y="connsiteY1"/>
              </a:cxn>
              <a:cxn ang="0">
                <a:pos x="connsiteX2" y="connsiteY2"/>
              </a:cxn>
              <a:cxn ang="0">
                <a:pos x="connsiteX3" y="connsiteY3"/>
              </a:cxn>
            </a:cxnLst>
            <a:rect l="l" t="t" r="r" b="b"/>
            <a:pathLst>
              <a:path w="2664363" h="211991">
                <a:moveTo>
                  <a:pt x="0" y="0"/>
                </a:moveTo>
                <a:lnTo>
                  <a:pt x="2664363" y="0"/>
                </a:lnTo>
                <a:lnTo>
                  <a:pt x="2664363" y="211991"/>
                </a:lnTo>
                <a:lnTo>
                  <a:pt x="0" y="211991"/>
                </a:lnTo>
                <a:close/>
              </a:path>
            </a:pathLst>
          </a:custGeom>
          <a:solidFill>
            <a:srgbClr val="8E5E4F"/>
          </a:solidFill>
          <a:ln w="0"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CEC8B084-C004-B64A-BAFE-84AC3EC62310}"/>
              </a:ext>
            </a:extLst>
          </p:cNvPr>
          <p:cNvSpPr/>
          <p:nvPr userDrawn="1"/>
        </p:nvSpPr>
        <p:spPr>
          <a:xfrm>
            <a:off x="319664" y="706835"/>
            <a:ext cx="2496627" cy="112464"/>
          </a:xfrm>
          <a:custGeom>
            <a:avLst/>
            <a:gdLst>
              <a:gd name="connsiteX0" fmla="*/ 55271 w 2496627"/>
              <a:gd name="connsiteY0" fmla="*/ 87038 h 112464"/>
              <a:gd name="connsiteX1" fmla="*/ 41309 w 2496627"/>
              <a:gd name="connsiteY1" fmla="*/ 87038 h 112464"/>
              <a:gd name="connsiteX2" fmla="*/ 30550 w 2496627"/>
              <a:gd name="connsiteY2" fmla="*/ 48034 h 112464"/>
              <a:gd name="connsiteX3" fmla="*/ 25170 w 2496627"/>
              <a:gd name="connsiteY3" fmla="*/ 24337 h 112464"/>
              <a:gd name="connsiteX4" fmla="*/ 21327 w 2496627"/>
              <a:gd name="connsiteY4" fmla="*/ 47074 h 112464"/>
              <a:gd name="connsiteX5" fmla="*/ 13386 w 2496627"/>
              <a:gd name="connsiteY5" fmla="*/ 87038 h 112464"/>
              <a:gd name="connsiteX6" fmla="*/ 0 w 2496627"/>
              <a:gd name="connsiteY6" fmla="*/ 87038 h 112464"/>
              <a:gd name="connsiteX7" fmla="*/ 17356 w 2496627"/>
              <a:gd name="connsiteY7" fmla="*/ 6084 h 112464"/>
              <a:gd name="connsiteX8" fmla="*/ 32215 w 2496627"/>
              <a:gd name="connsiteY8" fmla="*/ 6084 h 112464"/>
              <a:gd name="connsiteX9" fmla="*/ 44063 w 2496627"/>
              <a:gd name="connsiteY9" fmla="*/ 46882 h 112464"/>
              <a:gd name="connsiteX10" fmla="*/ 48162 w 2496627"/>
              <a:gd name="connsiteY10" fmla="*/ 67376 h 112464"/>
              <a:gd name="connsiteX11" fmla="*/ 51941 w 2496627"/>
              <a:gd name="connsiteY11" fmla="*/ 43935 h 112464"/>
              <a:gd name="connsiteX12" fmla="*/ 59562 w 2496627"/>
              <a:gd name="connsiteY12" fmla="*/ 6084 h 112464"/>
              <a:gd name="connsiteX13" fmla="*/ 72564 w 2496627"/>
              <a:gd name="connsiteY13" fmla="*/ 6084 h 112464"/>
              <a:gd name="connsiteX14" fmla="*/ 55335 w 2496627"/>
              <a:gd name="connsiteY14" fmla="*/ 87038 h 112464"/>
              <a:gd name="connsiteX15" fmla="*/ 123736 w 2496627"/>
              <a:gd name="connsiteY15" fmla="*/ 70386 h 112464"/>
              <a:gd name="connsiteX16" fmla="*/ 123032 w 2496627"/>
              <a:gd name="connsiteY16" fmla="*/ 76214 h 112464"/>
              <a:gd name="connsiteX17" fmla="*/ 125145 w 2496627"/>
              <a:gd name="connsiteY17" fmla="*/ 83580 h 112464"/>
              <a:gd name="connsiteX18" fmla="*/ 114386 w 2496627"/>
              <a:gd name="connsiteY18" fmla="*/ 89216 h 112464"/>
              <a:gd name="connsiteX19" fmla="*/ 110863 w 2496627"/>
              <a:gd name="connsiteY19" fmla="*/ 79481 h 112464"/>
              <a:gd name="connsiteX20" fmla="*/ 110863 w 2496627"/>
              <a:gd name="connsiteY20" fmla="*/ 79032 h 112464"/>
              <a:gd name="connsiteX21" fmla="*/ 91393 w 2496627"/>
              <a:gd name="connsiteY21" fmla="*/ 88767 h 112464"/>
              <a:gd name="connsiteX22" fmla="*/ 77815 w 2496627"/>
              <a:gd name="connsiteY22" fmla="*/ 76727 h 112464"/>
              <a:gd name="connsiteX23" fmla="*/ 78840 w 2496627"/>
              <a:gd name="connsiteY23" fmla="*/ 67696 h 112464"/>
              <a:gd name="connsiteX24" fmla="*/ 87038 w 2496627"/>
              <a:gd name="connsiteY24" fmla="*/ 28821 h 112464"/>
              <a:gd name="connsiteX25" fmla="*/ 100295 w 2496627"/>
              <a:gd name="connsiteY25" fmla="*/ 26387 h 112464"/>
              <a:gd name="connsiteX26" fmla="*/ 92098 w 2496627"/>
              <a:gd name="connsiteY26" fmla="*/ 65263 h 112464"/>
              <a:gd name="connsiteX27" fmla="*/ 90945 w 2496627"/>
              <a:gd name="connsiteY27" fmla="*/ 73140 h 112464"/>
              <a:gd name="connsiteX28" fmla="*/ 95620 w 2496627"/>
              <a:gd name="connsiteY28" fmla="*/ 78776 h 112464"/>
              <a:gd name="connsiteX29" fmla="*/ 111888 w 2496627"/>
              <a:gd name="connsiteY29" fmla="*/ 67184 h 112464"/>
              <a:gd name="connsiteX30" fmla="*/ 120086 w 2496627"/>
              <a:gd name="connsiteY30" fmla="*/ 29077 h 112464"/>
              <a:gd name="connsiteX31" fmla="*/ 133087 w 2496627"/>
              <a:gd name="connsiteY31" fmla="*/ 26643 h 112464"/>
              <a:gd name="connsiteX32" fmla="*/ 123736 w 2496627"/>
              <a:gd name="connsiteY32" fmla="*/ 70450 h 112464"/>
              <a:gd name="connsiteX33" fmla="*/ 179072 w 2496627"/>
              <a:gd name="connsiteY33" fmla="*/ 39452 h 112464"/>
              <a:gd name="connsiteX34" fmla="*/ 174973 w 2496627"/>
              <a:gd name="connsiteY34" fmla="*/ 38492 h 112464"/>
              <a:gd name="connsiteX35" fmla="*/ 161139 w 2496627"/>
              <a:gd name="connsiteY35" fmla="*/ 48931 h 112464"/>
              <a:gd name="connsiteX36" fmla="*/ 153069 w 2496627"/>
              <a:gd name="connsiteY36" fmla="*/ 87038 h 112464"/>
              <a:gd name="connsiteX37" fmla="*/ 140324 w 2496627"/>
              <a:gd name="connsiteY37" fmla="*/ 87038 h 112464"/>
              <a:gd name="connsiteX38" fmla="*/ 148778 w 2496627"/>
              <a:gd name="connsiteY38" fmla="*/ 47458 h 112464"/>
              <a:gd name="connsiteX39" fmla="*/ 150059 w 2496627"/>
              <a:gd name="connsiteY39" fmla="*/ 37147 h 112464"/>
              <a:gd name="connsiteX40" fmla="*/ 149226 w 2496627"/>
              <a:gd name="connsiteY40" fmla="*/ 30806 h 112464"/>
              <a:gd name="connsiteX41" fmla="*/ 161203 w 2496627"/>
              <a:gd name="connsiteY41" fmla="*/ 25874 h 112464"/>
              <a:gd name="connsiteX42" fmla="*/ 162484 w 2496627"/>
              <a:gd name="connsiteY42" fmla="*/ 33240 h 112464"/>
              <a:gd name="connsiteX43" fmla="*/ 162164 w 2496627"/>
              <a:gd name="connsiteY43" fmla="*/ 37467 h 112464"/>
              <a:gd name="connsiteX44" fmla="*/ 179840 w 2496627"/>
              <a:gd name="connsiteY44" fmla="*/ 26323 h 112464"/>
              <a:gd name="connsiteX45" fmla="*/ 184772 w 2496627"/>
              <a:gd name="connsiteY45" fmla="*/ 27283 h 112464"/>
              <a:gd name="connsiteX46" fmla="*/ 179136 w 2496627"/>
              <a:gd name="connsiteY46" fmla="*/ 39452 h 112464"/>
              <a:gd name="connsiteX47" fmla="*/ 218780 w 2496627"/>
              <a:gd name="connsiteY47" fmla="*/ 36890 h 112464"/>
              <a:gd name="connsiteX48" fmla="*/ 207444 w 2496627"/>
              <a:gd name="connsiteY48" fmla="*/ 36890 h 112464"/>
              <a:gd name="connsiteX49" fmla="*/ 200783 w 2496627"/>
              <a:gd name="connsiteY49" fmla="*/ 68785 h 112464"/>
              <a:gd name="connsiteX50" fmla="*/ 200079 w 2496627"/>
              <a:gd name="connsiteY50" fmla="*/ 74549 h 112464"/>
              <a:gd name="connsiteX51" fmla="*/ 205587 w 2496627"/>
              <a:gd name="connsiteY51" fmla="*/ 79481 h 112464"/>
              <a:gd name="connsiteX52" fmla="*/ 211543 w 2496627"/>
              <a:gd name="connsiteY52" fmla="*/ 78328 h 112464"/>
              <a:gd name="connsiteX53" fmla="*/ 211543 w 2496627"/>
              <a:gd name="connsiteY53" fmla="*/ 86270 h 112464"/>
              <a:gd name="connsiteX54" fmla="*/ 199246 w 2496627"/>
              <a:gd name="connsiteY54" fmla="*/ 88703 h 112464"/>
              <a:gd name="connsiteX55" fmla="*/ 186821 w 2496627"/>
              <a:gd name="connsiteY55" fmla="*/ 78712 h 112464"/>
              <a:gd name="connsiteX56" fmla="*/ 187654 w 2496627"/>
              <a:gd name="connsiteY56" fmla="*/ 70642 h 112464"/>
              <a:gd name="connsiteX57" fmla="*/ 194827 w 2496627"/>
              <a:gd name="connsiteY57" fmla="*/ 36890 h 112464"/>
              <a:gd name="connsiteX58" fmla="*/ 188166 w 2496627"/>
              <a:gd name="connsiteY58" fmla="*/ 36890 h 112464"/>
              <a:gd name="connsiteX59" fmla="*/ 190023 w 2496627"/>
              <a:gd name="connsiteY59" fmla="*/ 27732 h 112464"/>
              <a:gd name="connsiteX60" fmla="*/ 196684 w 2496627"/>
              <a:gd name="connsiteY60" fmla="*/ 27732 h 112464"/>
              <a:gd name="connsiteX61" fmla="*/ 200527 w 2496627"/>
              <a:gd name="connsiteY61" fmla="*/ 13322 h 112464"/>
              <a:gd name="connsiteX62" fmla="*/ 214233 w 2496627"/>
              <a:gd name="connsiteY62" fmla="*/ 10183 h 112464"/>
              <a:gd name="connsiteX63" fmla="*/ 209429 w 2496627"/>
              <a:gd name="connsiteY63" fmla="*/ 27732 h 112464"/>
              <a:gd name="connsiteX64" fmla="*/ 223583 w 2496627"/>
              <a:gd name="connsiteY64" fmla="*/ 27732 h 112464"/>
              <a:gd name="connsiteX65" fmla="*/ 218780 w 2496627"/>
              <a:gd name="connsiteY65" fmla="*/ 36890 h 112464"/>
              <a:gd name="connsiteX66" fmla="*/ 268736 w 2496627"/>
              <a:gd name="connsiteY66" fmla="*/ 70386 h 112464"/>
              <a:gd name="connsiteX67" fmla="*/ 268031 w 2496627"/>
              <a:gd name="connsiteY67" fmla="*/ 76214 h 112464"/>
              <a:gd name="connsiteX68" fmla="*/ 270145 w 2496627"/>
              <a:gd name="connsiteY68" fmla="*/ 83580 h 112464"/>
              <a:gd name="connsiteX69" fmla="*/ 259385 w 2496627"/>
              <a:gd name="connsiteY69" fmla="*/ 89216 h 112464"/>
              <a:gd name="connsiteX70" fmla="*/ 255862 w 2496627"/>
              <a:gd name="connsiteY70" fmla="*/ 79481 h 112464"/>
              <a:gd name="connsiteX71" fmla="*/ 255862 w 2496627"/>
              <a:gd name="connsiteY71" fmla="*/ 79032 h 112464"/>
              <a:gd name="connsiteX72" fmla="*/ 236393 w 2496627"/>
              <a:gd name="connsiteY72" fmla="*/ 88767 h 112464"/>
              <a:gd name="connsiteX73" fmla="*/ 222815 w 2496627"/>
              <a:gd name="connsiteY73" fmla="*/ 76727 h 112464"/>
              <a:gd name="connsiteX74" fmla="*/ 223840 w 2496627"/>
              <a:gd name="connsiteY74" fmla="*/ 67696 h 112464"/>
              <a:gd name="connsiteX75" fmla="*/ 232037 w 2496627"/>
              <a:gd name="connsiteY75" fmla="*/ 28821 h 112464"/>
              <a:gd name="connsiteX76" fmla="*/ 245295 w 2496627"/>
              <a:gd name="connsiteY76" fmla="*/ 26387 h 112464"/>
              <a:gd name="connsiteX77" fmla="*/ 237097 w 2496627"/>
              <a:gd name="connsiteY77" fmla="*/ 65263 h 112464"/>
              <a:gd name="connsiteX78" fmla="*/ 235944 w 2496627"/>
              <a:gd name="connsiteY78" fmla="*/ 73140 h 112464"/>
              <a:gd name="connsiteX79" fmla="*/ 240620 w 2496627"/>
              <a:gd name="connsiteY79" fmla="*/ 78776 h 112464"/>
              <a:gd name="connsiteX80" fmla="*/ 256887 w 2496627"/>
              <a:gd name="connsiteY80" fmla="*/ 67184 h 112464"/>
              <a:gd name="connsiteX81" fmla="*/ 265085 w 2496627"/>
              <a:gd name="connsiteY81" fmla="*/ 29077 h 112464"/>
              <a:gd name="connsiteX82" fmla="*/ 278086 w 2496627"/>
              <a:gd name="connsiteY82" fmla="*/ 26643 h 112464"/>
              <a:gd name="connsiteX83" fmla="*/ 268736 w 2496627"/>
              <a:gd name="connsiteY83" fmla="*/ 70450 h 112464"/>
              <a:gd name="connsiteX84" fmla="*/ 324007 w 2496627"/>
              <a:gd name="connsiteY84" fmla="*/ 39452 h 112464"/>
              <a:gd name="connsiteX85" fmla="*/ 319908 w 2496627"/>
              <a:gd name="connsiteY85" fmla="*/ 38492 h 112464"/>
              <a:gd name="connsiteX86" fmla="*/ 306074 w 2496627"/>
              <a:gd name="connsiteY86" fmla="*/ 48931 h 112464"/>
              <a:gd name="connsiteX87" fmla="*/ 298004 w 2496627"/>
              <a:gd name="connsiteY87" fmla="*/ 87038 h 112464"/>
              <a:gd name="connsiteX88" fmla="*/ 285259 w 2496627"/>
              <a:gd name="connsiteY88" fmla="*/ 87038 h 112464"/>
              <a:gd name="connsiteX89" fmla="*/ 293713 w 2496627"/>
              <a:gd name="connsiteY89" fmla="*/ 47458 h 112464"/>
              <a:gd name="connsiteX90" fmla="*/ 294994 w 2496627"/>
              <a:gd name="connsiteY90" fmla="*/ 37147 h 112464"/>
              <a:gd name="connsiteX91" fmla="*/ 294162 w 2496627"/>
              <a:gd name="connsiteY91" fmla="*/ 30806 h 112464"/>
              <a:gd name="connsiteX92" fmla="*/ 306138 w 2496627"/>
              <a:gd name="connsiteY92" fmla="*/ 25874 h 112464"/>
              <a:gd name="connsiteX93" fmla="*/ 307419 w 2496627"/>
              <a:gd name="connsiteY93" fmla="*/ 33240 h 112464"/>
              <a:gd name="connsiteX94" fmla="*/ 307099 w 2496627"/>
              <a:gd name="connsiteY94" fmla="*/ 37467 h 112464"/>
              <a:gd name="connsiteX95" fmla="*/ 324776 w 2496627"/>
              <a:gd name="connsiteY95" fmla="*/ 26323 h 112464"/>
              <a:gd name="connsiteX96" fmla="*/ 329707 w 2496627"/>
              <a:gd name="connsiteY96" fmla="*/ 27283 h 112464"/>
              <a:gd name="connsiteX97" fmla="*/ 324071 w 2496627"/>
              <a:gd name="connsiteY97" fmla="*/ 39452 h 112464"/>
              <a:gd name="connsiteX98" fmla="*/ 340915 w 2496627"/>
              <a:gd name="connsiteY98" fmla="*/ 87038 h 112464"/>
              <a:gd name="connsiteX99" fmla="*/ 327786 w 2496627"/>
              <a:gd name="connsiteY99" fmla="*/ 87038 h 112464"/>
              <a:gd name="connsiteX100" fmla="*/ 340210 w 2496627"/>
              <a:gd name="connsiteY100" fmla="*/ 28436 h 112464"/>
              <a:gd name="connsiteX101" fmla="*/ 353660 w 2496627"/>
              <a:gd name="connsiteY101" fmla="*/ 26451 h 112464"/>
              <a:gd name="connsiteX102" fmla="*/ 340915 w 2496627"/>
              <a:gd name="connsiteY102" fmla="*/ 87038 h 112464"/>
              <a:gd name="connsiteX103" fmla="*/ 350650 w 2496627"/>
              <a:gd name="connsiteY103" fmla="*/ 19150 h 112464"/>
              <a:gd name="connsiteX104" fmla="*/ 342068 w 2496627"/>
              <a:gd name="connsiteY104" fmla="*/ 10568 h 112464"/>
              <a:gd name="connsiteX105" fmla="*/ 350714 w 2496627"/>
              <a:gd name="connsiteY105" fmla="*/ 1921 h 112464"/>
              <a:gd name="connsiteX106" fmla="*/ 359168 w 2496627"/>
              <a:gd name="connsiteY106" fmla="*/ 10504 h 112464"/>
              <a:gd name="connsiteX107" fmla="*/ 350586 w 2496627"/>
              <a:gd name="connsiteY107" fmla="*/ 19150 h 112464"/>
              <a:gd name="connsiteX108" fmla="*/ 414952 w 2496627"/>
              <a:gd name="connsiteY108" fmla="*/ 44640 h 112464"/>
              <a:gd name="connsiteX109" fmla="*/ 405921 w 2496627"/>
              <a:gd name="connsiteY109" fmla="*/ 87038 h 112464"/>
              <a:gd name="connsiteX110" fmla="*/ 393176 w 2496627"/>
              <a:gd name="connsiteY110" fmla="*/ 87038 h 112464"/>
              <a:gd name="connsiteX111" fmla="*/ 401502 w 2496627"/>
              <a:gd name="connsiteY111" fmla="*/ 47778 h 112464"/>
              <a:gd name="connsiteX112" fmla="*/ 402335 w 2496627"/>
              <a:gd name="connsiteY112" fmla="*/ 42014 h 112464"/>
              <a:gd name="connsiteX113" fmla="*/ 397659 w 2496627"/>
              <a:gd name="connsiteY113" fmla="*/ 37339 h 112464"/>
              <a:gd name="connsiteX114" fmla="*/ 381392 w 2496627"/>
              <a:gd name="connsiteY114" fmla="*/ 48355 h 112464"/>
              <a:gd name="connsiteX115" fmla="*/ 373194 w 2496627"/>
              <a:gd name="connsiteY115" fmla="*/ 87038 h 112464"/>
              <a:gd name="connsiteX116" fmla="*/ 360513 w 2496627"/>
              <a:gd name="connsiteY116" fmla="*/ 87038 h 112464"/>
              <a:gd name="connsiteX117" fmla="*/ 369159 w 2496627"/>
              <a:gd name="connsiteY117" fmla="*/ 46049 h 112464"/>
              <a:gd name="connsiteX118" fmla="*/ 370312 w 2496627"/>
              <a:gd name="connsiteY118" fmla="*/ 37018 h 112464"/>
              <a:gd name="connsiteX119" fmla="*/ 369351 w 2496627"/>
              <a:gd name="connsiteY119" fmla="*/ 30806 h 112464"/>
              <a:gd name="connsiteX120" fmla="*/ 381328 w 2496627"/>
              <a:gd name="connsiteY120" fmla="*/ 25874 h 112464"/>
              <a:gd name="connsiteX121" fmla="*/ 382737 w 2496627"/>
              <a:gd name="connsiteY121" fmla="*/ 33240 h 112464"/>
              <a:gd name="connsiteX122" fmla="*/ 382417 w 2496627"/>
              <a:gd name="connsiteY122" fmla="*/ 37018 h 112464"/>
              <a:gd name="connsiteX123" fmla="*/ 403744 w 2496627"/>
              <a:gd name="connsiteY123" fmla="*/ 26451 h 112464"/>
              <a:gd name="connsiteX124" fmla="*/ 415592 w 2496627"/>
              <a:gd name="connsiteY124" fmla="*/ 38171 h 112464"/>
              <a:gd name="connsiteX125" fmla="*/ 415016 w 2496627"/>
              <a:gd name="connsiteY125" fmla="*/ 44640 h 112464"/>
              <a:gd name="connsiteX126" fmla="*/ 481559 w 2496627"/>
              <a:gd name="connsiteY126" fmla="*/ 40733 h 112464"/>
              <a:gd name="connsiteX127" fmla="*/ 475347 w 2496627"/>
              <a:gd name="connsiteY127" fmla="*/ 69682 h 112464"/>
              <a:gd name="connsiteX128" fmla="*/ 471504 w 2496627"/>
              <a:gd name="connsiteY128" fmla="*/ 89856 h 112464"/>
              <a:gd name="connsiteX129" fmla="*/ 440314 w 2496627"/>
              <a:gd name="connsiteY129" fmla="*/ 111888 h 112464"/>
              <a:gd name="connsiteX130" fmla="*/ 419563 w 2496627"/>
              <a:gd name="connsiteY130" fmla="*/ 106636 h 112464"/>
              <a:gd name="connsiteX131" fmla="*/ 424046 w 2496627"/>
              <a:gd name="connsiteY131" fmla="*/ 97478 h 112464"/>
              <a:gd name="connsiteX132" fmla="*/ 441403 w 2496627"/>
              <a:gd name="connsiteY132" fmla="*/ 101961 h 112464"/>
              <a:gd name="connsiteX133" fmla="*/ 458631 w 2496627"/>
              <a:gd name="connsiteY133" fmla="*/ 89920 h 112464"/>
              <a:gd name="connsiteX134" fmla="*/ 460744 w 2496627"/>
              <a:gd name="connsiteY134" fmla="*/ 81274 h 112464"/>
              <a:gd name="connsiteX135" fmla="*/ 444477 w 2496627"/>
              <a:gd name="connsiteY135" fmla="*/ 88447 h 112464"/>
              <a:gd name="connsiteX136" fmla="*/ 426992 w 2496627"/>
              <a:gd name="connsiteY136" fmla="*/ 68273 h 112464"/>
              <a:gd name="connsiteX137" fmla="*/ 440250 w 2496627"/>
              <a:gd name="connsiteY137" fmla="*/ 34969 h 112464"/>
              <a:gd name="connsiteX138" fmla="*/ 462410 w 2496627"/>
              <a:gd name="connsiteY138" fmla="*/ 26323 h 112464"/>
              <a:gd name="connsiteX139" fmla="*/ 484313 w 2496627"/>
              <a:gd name="connsiteY139" fmla="*/ 30870 h 112464"/>
              <a:gd name="connsiteX140" fmla="*/ 481623 w 2496627"/>
              <a:gd name="connsiteY140" fmla="*/ 40861 h 112464"/>
              <a:gd name="connsiteX141" fmla="*/ 461257 w 2496627"/>
              <a:gd name="connsiteY141" fmla="*/ 36762 h 112464"/>
              <a:gd name="connsiteX142" fmla="*/ 449088 w 2496627"/>
              <a:gd name="connsiteY142" fmla="*/ 42270 h 112464"/>
              <a:gd name="connsiteX143" fmla="*/ 440506 w 2496627"/>
              <a:gd name="connsiteY143" fmla="*/ 67824 h 112464"/>
              <a:gd name="connsiteX144" fmla="*/ 448256 w 2496627"/>
              <a:gd name="connsiteY144" fmla="*/ 78136 h 112464"/>
              <a:gd name="connsiteX145" fmla="*/ 462922 w 2496627"/>
              <a:gd name="connsiteY145" fmla="*/ 67568 h 112464"/>
              <a:gd name="connsiteX146" fmla="*/ 469262 w 2496627"/>
              <a:gd name="connsiteY146" fmla="*/ 38363 h 112464"/>
              <a:gd name="connsiteX147" fmla="*/ 461321 w 2496627"/>
              <a:gd name="connsiteY147" fmla="*/ 36698 h 112464"/>
              <a:gd name="connsiteX148" fmla="*/ 561488 w 2496627"/>
              <a:gd name="connsiteY148" fmla="*/ 40989 h 112464"/>
              <a:gd name="connsiteX149" fmla="*/ 551305 w 2496627"/>
              <a:gd name="connsiteY149" fmla="*/ 36634 h 112464"/>
              <a:gd name="connsiteX150" fmla="*/ 541698 w 2496627"/>
              <a:gd name="connsiteY150" fmla="*/ 41438 h 112464"/>
              <a:gd name="connsiteX151" fmla="*/ 533500 w 2496627"/>
              <a:gd name="connsiteY151" fmla="*/ 68145 h 112464"/>
              <a:gd name="connsiteX152" fmla="*/ 542275 w 2496627"/>
              <a:gd name="connsiteY152" fmla="*/ 78712 h 112464"/>
              <a:gd name="connsiteX153" fmla="*/ 555724 w 2496627"/>
              <a:gd name="connsiteY153" fmla="*/ 72500 h 112464"/>
              <a:gd name="connsiteX154" fmla="*/ 560399 w 2496627"/>
              <a:gd name="connsiteY154" fmla="*/ 80570 h 112464"/>
              <a:gd name="connsiteX155" fmla="*/ 539457 w 2496627"/>
              <a:gd name="connsiteY155" fmla="*/ 88447 h 112464"/>
              <a:gd name="connsiteX156" fmla="*/ 519538 w 2496627"/>
              <a:gd name="connsiteY156" fmla="*/ 68145 h 112464"/>
              <a:gd name="connsiteX157" fmla="*/ 534653 w 2496627"/>
              <a:gd name="connsiteY157" fmla="*/ 32984 h 112464"/>
              <a:gd name="connsiteX158" fmla="*/ 553418 w 2496627"/>
              <a:gd name="connsiteY158" fmla="*/ 26067 h 112464"/>
              <a:gd name="connsiteX159" fmla="*/ 568533 w 2496627"/>
              <a:gd name="connsiteY159" fmla="*/ 32279 h 112464"/>
              <a:gd name="connsiteX160" fmla="*/ 561488 w 2496627"/>
              <a:gd name="connsiteY160" fmla="*/ 40925 h 112464"/>
              <a:gd name="connsiteX161" fmla="*/ 590437 w 2496627"/>
              <a:gd name="connsiteY161" fmla="*/ 88447 h 112464"/>
              <a:gd name="connsiteX162" fmla="*/ 569814 w 2496627"/>
              <a:gd name="connsiteY162" fmla="*/ 67248 h 112464"/>
              <a:gd name="connsiteX163" fmla="*/ 603438 w 2496627"/>
              <a:gd name="connsiteY163" fmla="*/ 26323 h 112464"/>
              <a:gd name="connsiteX164" fmla="*/ 624381 w 2496627"/>
              <a:gd name="connsiteY164" fmla="*/ 47202 h 112464"/>
              <a:gd name="connsiteX165" fmla="*/ 590373 w 2496627"/>
              <a:gd name="connsiteY165" fmla="*/ 88447 h 112464"/>
              <a:gd name="connsiteX166" fmla="*/ 601453 w 2496627"/>
              <a:gd name="connsiteY166" fmla="*/ 36186 h 112464"/>
              <a:gd name="connsiteX167" fmla="*/ 583648 w 2496627"/>
              <a:gd name="connsiteY167" fmla="*/ 68401 h 112464"/>
              <a:gd name="connsiteX168" fmla="*/ 592807 w 2496627"/>
              <a:gd name="connsiteY168" fmla="*/ 78712 h 112464"/>
              <a:gd name="connsiteX169" fmla="*/ 610483 w 2496627"/>
              <a:gd name="connsiteY169" fmla="*/ 46753 h 112464"/>
              <a:gd name="connsiteX170" fmla="*/ 601453 w 2496627"/>
              <a:gd name="connsiteY170" fmla="*/ 36186 h 112464"/>
              <a:gd name="connsiteX171" fmla="*/ 688171 w 2496627"/>
              <a:gd name="connsiteY171" fmla="*/ 44640 h 112464"/>
              <a:gd name="connsiteX172" fmla="*/ 679140 w 2496627"/>
              <a:gd name="connsiteY172" fmla="*/ 87038 h 112464"/>
              <a:gd name="connsiteX173" fmla="*/ 666395 w 2496627"/>
              <a:gd name="connsiteY173" fmla="*/ 87038 h 112464"/>
              <a:gd name="connsiteX174" fmla="*/ 674721 w 2496627"/>
              <a:gd name="connsiteY174" fmla="*/ 47778 h 112464"/>
              <a:gd name="connsiteX175" fmla="*/ 675554 w 2496627"/>
              <a:gd name="connsiteY175" fmla="*/ 42014 h 112464"/>
              <a:gd name="connsiteX176" fmla="*/ 670878 w 2496627"/>
              <a:gd name="connsiteY176" fmla="*/ 37339 h 112464"/>
              <a:gd name="connsiteX177" fmla="*/ 654611 w 2496627"/>
              <a:gd name="connsiteY177" fmla="*/ 48355 h 112464"/>
              <a:gd name="connsiteX178" fmla="*/ 646413 w 2496627"/>
              <a:gd name="connsiteY178" fmla="*/ 87038 h 112464"/>
              <a:gd name="connsiteX179" fmla="*/ 633732 w 2496627"/>
              <a:gd name="connsiteY179" fmla="*/ 87038 h 112464"/>
              <a:gd name="connsiteX180" fmla="*/ 642378 w 2496627"/>
              <a:gd name="connsiteY180" fmla="*/ 46049 h 112464"/>
              <a:gd name="connsiteX181" fmla="*/ 643531 w 2496627"/>
              <a:gd name="connsiteY181" fmla="*/ 37018 h 112464"/>
              <a:gd name="connsiteX182" fmla="*/ 642570 w 2496627"/>
              <a:gd name="connsiteY182" fmla="*/ 30806 h 112464"/>
              <a:gd name="connsiteX183" fmla="*/ 654547 w 2496627"/>
              <a:gd name="connsiteY183" fmla="*/ 25874 h 112464"/>
              <a:gd name="connsiteX184" fmla="*/ 655956 w 2496627"/>
              <a:gd name="connsiteY184" fmla="*/ 33240 h 112464"/>
              <a:gd name="connsiteX185" fmla="*/ 655635 w 2496627"/>
              <a:gd name="connsiteY185" fmla="*/ 37018 h 112464"/>
              <a:gd name="connsiteX186" fmla="*/ 676963 w 2496627"/>
              <a:gd name="connsiteY186" fmla="*/ 26451 h 112464"/>
              <a:gd name="connsiteX187" fmla="*/ 688811 w 2496627"/>
              <a:gd name="connsiteY187" fmla="*/ 38171 h 112464"/>
              <a:gd name="connsiteX188" fmla="*/ 688235 w 2496627"/>
              <a:gd name="connsiteY188" fmla="*/ 44640 h 112464"/>
              <a:gd name="connsiteX189" fmla="*/ 747028 w 2496627"/>
              <a:gd name="connsiteY189" fmla="*/ 87038 h 112464"/>
              <a:gd name="connsiteX190" fmla="*/ 733899 w 2496627"/>
              <a:gd name="connsiteY190" fmla="*/ 87038 h 112464"/>
              <a:gd name="connsiteX191" fmla="*/ 744531 w 2496627"/>
              <a:gd name="connsiteY191" fmla="*/ 36890 h 112464"/>
              <a:gd name="connsiteX192" fmla="*/ 722499 w 2496627"/>
              <a:gd name="connsiteY192" fmla="*/ 36890 h 112464"/>
              <a:gd name="connsiteX193" fmla="*/ 712508 w 2496627"/>
              <a:gd name="connsiteY193" fmla="*/ 87743 h 112464"/>
              <a:gd name="connsiteX194" fmla="*/ 700083 w 2496627"/>
              <a:gd name="connsiteY194" fmla="*/ 112464 h 112464"/>
              <a:gd name="connsiteX195" fmla="*/ 691437 w 2496627"/>
              <a:gd name="connsiteY195" fmla="*/ 105804 h 112464"/>
              <a:gd name="connsiteX196" fmla="*/ 699891 w 2496627"/>
              <a:gd name="connsiteY196" fmla="*/ 87422 h 112464"/>
              <a:gd name="connsiteX197" fmla="*/ 709882 w 2496627"/>
              <a:gd name="connsiteY197" fmla="*/ 36890 h 112464"/>
              <a:gd name="connsiteX198" fmla="*/ 703926 w 2496627"/>
              <a:gd name="connsiteY198" fmla="*/ 36890 h 112464"/>
              <a:gd name="connsiteX199" fmla="*/ 705911 w 2496627"/>
              <a:gd name="connsiteY199" fmla="*/ 27732 h 112464"/>
              <a:gd name="connsiteX200" fmla="*/ 711675 w 2496627"/>
              <a:gd name="connsiteY200" fmla="*/ 27732 h 112464"/>
              <a:gd name="connsiteX201" fmla="*/ 713212 w 2496627"/>
              <a:gd name="connsiteY201" fmla="*/ 19662 h 112464"/>
              <a:gd name="connsiteX202" fmla="*/ 723204 w 2496627"/>
              <a:gd name="connsiteY202" fmla="*/ 3843 h 112464"/>
              <a:gd name="connsiteX203" fmla="*/ 735052 w 2496627"/>
              <a:gd name="connsiteY203" fmla="*/ 1025 h 112464"/>
              <a:gd name="connsiteX204" fmla="*/ 747221 w 2496627"/>
              <a:gd name="connsiteY204" fmla="*/ 3971 h 112464"/>
              <a:gd name="connsiteX205" fmla="*/ 741969 w 2496627"/>
              <a:gd name="connsiteY205" fmla="*/ 12425 h 112464"/>
              <a:gd name="connsiteX206" fmla="*/ 734796 w 2496627"/>
              <a:gd name="connsiteY206" fmla="*/ 10696 h 112464"/>
              <a:gd name="connsiteX207" fmla="*/ 725893 w 2496627"/>
              <a:gd name="connsiteY207" fmla="*/ 19022 h 112464"/>
              <a:gd name="connsiteX208" fmla="*/ 724228 w 2496627"/>
              <a:gd name="connsiteY208" fmla="*/ 27796 h 112464"/>
              <a:gd name="connsiteX209" fmla="*/ 759645 w 2496627"/>
              <a:gd name="connsiteY209" fmla="*/ 27796 h 112464"/>
              <a:gd name="connsiteX210" fmla="*/ 747093 w 2496627"/>
              <a:gd name="connsiteY210" fmla="*/ 87102 h 112464"/>
              <a:gd name="connsiteX211" fmla="*/ 756763 w 2496627"/>
              <a:gd name="connsiteY211" fmla="*/ 19150 h 112464"/>
              <a:gd name="connsiteX212" fmla="*/ 748181 w 2496627"/>
              <a:gd name="connsiteY212" fmla="*/ 10568 h 112464"/>
              <a:gd name="connsiteX213" fmla="*/ 756828 w 2496627"/>
              <a:gd name="connsiteY213" fmla="*/ 1921 h 112464"/>
              <a:gd name="connsiteX214" fmla="*/ 765410 w 2496627"/>
              <a:gd name="connsiteY214" fmla="*/ 10504 h 112464"/>
              <a:gd name="connsiteX215" fmla="*/ 756763 w 2496627"/>
              <a:gd name="connsiteY215" fmla="*/ 19150 h 112464"/>
              <a:gd name="connsiteX216" fmla="*/ 816774 w 2496627"/>
              <a:gd name="connsiteY216" fmla="*/ 66415 h 112464"/>
              <a:gd name="connsiteX217" fmla="*/ 814917 w 2496627"/>
              <a:gd name="connsiteY217" fmla="*/ 79801 h 112464"/>
              <a:gd name="connsiteX218" fmla="*/ 816198 w 2496627"/>
              <a:gd name="connsiteY218" fmla="*/ 85565 h 112464"/>
              <a:gd name="connsiteX219" fmla="*/ 805182 w 2496627"/>
              <a:gd name="connsiteY219" fmla="*/ 88127 h 112464"/>
              <a:gd name="connsiteX220" fmla="*/ 802940 w 2496627"/>
              <a:gd name="connsiteY220" fmla="*/ 80762 h 112464"/>
              <a:gd name="connsiteX221" fmla="*/ 802940 w 2496627"/>
              <a:gd name="connsiteY221" fmla="*/ 79609 h 112464"/>
              <a:gd name="connsiteX222" fmla="*/ 785456 w 2496627"/>
              <a:gd name="connsiteY222" fmla="*/ 88255 h 112464"/>
              <a:gd name="connsiteX223" fmla="*/ 767971 w 2496627"/>
              <a:gd name="connsiteY223" fmla="*/ 67889 h 112464"/>
              <a:gd name="connsiteX224" fmla="*/ 780973 w 2496627"/>
              <a:gd name="connsiteY224" fmla="*/ 35225 h 112464"/>
              <a:gd name="connsiteX225" fmla="*/ 800763 w 2496627"/>
              <a:gd name="connsiteY225" fmla="*/ 26899 h 112464"/>
              <a:gd name="connsiteX226" fmla="*/ 812099 w 2496627"/>
              <a:gd name="connsiteY226" fmla="*/ 28757 h 112464"/>
              <a:gd name="connsiteX227" fmla="*/ 813636 w 2496627"/>
              <a:gd name="connsiteY227" fmla="*/ 20815 h 112464"/>
              <a:gd name="connsiteX228" fmla="*/ 817863 w 2496627"/>
              <a:gd name="connsiteY228" fmla="*/ 897 h 112464"/>
              <a:gd name="connsiteX229" fmla="*/ 830160 w 2496627"/>
              <a:gd name="connsiteY229" fmla="*/ 3010 h 112464"/>
              <a:gd name="connsiteX230" fmla="*/ 816710 w 2496627"/>
              <a:gd name="connsiteY230" fmla="*/ 66544 h 112464"/>
              <a:gd name="connsiteX231" fmla="*/ 800378 w 2496627"/>
              <a:gd name="connsiteY231" fmla="*/ 37211 h 112464"/>
              <a:gd name="connsiteX232" fmla="*/ 789619 w 2496627"/>
              <a:gd name="connsiteY232" fmla="*/ 42590 h 112464"/>
              <a:gd name="connsiteX233" fmla="*/ 781549 w 2496627"/>
              <a:gd name="connsiteY233" fmla="*/ 68017 h 112464"/>
              <a:gd name="connsiteX234" fmla="*/ 788722 w 2496627"/>
              <a:gd name="connsiteY234" fmla="*/ 77880 h 112464"/>
              <a:gd name="connsiteX235" fmla="*/ 803709 w 2496627"/>
              <a:gd name="connsiteY235" fmla="*/ 67312 h 112464"/>
              <a:gd name="connsiteX236" fmla="*/ 809665 w 2496627"/>
              <a:gd name="connsiteY236" fmla="*/ 39516 h 112464"/>
              <a:gd name="connsiteX237" fmla="*/ 800378 w 2496627"/>
              <a:gd name="connsiteY237" fmla="*/ 37147 h 112464"/>
              <a:gd name="connsiteX238" fmla="*/ 880372 w 2496627"/>
              <a:gd name="connsiteY238" fmla="*/ 54439 h 112464"/>
              <a:gd name="connsiteX239" fmla="*/ 855202 w 2496627"/>
              <a:gd name="connsiteY239" fmla="*/ 61932 h 112464"/>
              <a:gd name="connsiteX240" fmla="*/ 848028 w 2496627"/>
              <a:gd name="connsiteY240" fmla="*/ 61484 h 112464"/>
              <a:gd name="connsiteX241" fmla="*/ 847324 w 2496627"/>
              <a:gd name="connsiteY241" fmla="*/ 67696 h 112464"/>
              <a:gd name="connsiteX242" fmla="*/ 858084 w 2496627"/>
              <a:gd name="connsiteY242" fmla="*/ 78584 h 112464"/>
              <a:gd name="connsiteX243" fmla="*/ 874864 w 2496627"/>
              <a:gd name="connsiteY243" fmla="*/ 72116 h 112464"/>
              <a:gd name="connsiteX244" fmla="*/ 878834 w 2496627"/>
              <a:gd name="connsiteY244" fmla="*/ 80057 h 112464"/>
              <a:gd name="connsiteX245" fmla="*/ 854689 w 2496627"/>
              <a:gd name="connsiteY245" fmla="*/ 88511 h 112464"/>
              <a:gd name="connsiteX246" fmla="*/ 833618 w 2496627"/>
              <a:gd name="connsiteY246" fmla="*/ 66864 h 112464"/>
              <a:gd name="connsiteX247" fmla="*/ 846876 w 2496627"/>
              <a:gd name="connsiteY247" fmla="*/ 34393 h 112464"/>
              <a:gd name="connsiteX248" fmla="*/ 866922 w 2496627"/>
              <a:gd name="connsiteY248" fmla="*/ 26323 h 112464"/>
              <a:gd name="connsiteX249" fmla="*/ 885687 w 2496627"/>
              <a:gd name="connsiteY249" fmla="*/ 42142 h 112464"/>
              <a:gd name="connsiteX250" fmla="*/ 880436 w 2496627"/>
              <a:gd name="connsiteY250" fmla="*/ 54439 h 112464"/>
              <a:gd name="connsiteX251" fmla="*/ 865257 w 2496627"/>
              <a:gd name="connsiteY251" fmla="*/ 35930 h 112464"/>
              <a:gd name="connsiteX252" fmla="*/ 850142 w 2496627"/>
              <a:gd name="connsiteY252" fmla="*/ 52325 h 112464"/>
              <a:gd name="connsiteX253" fmla="*/ 855266 w 2496627"/>
              <a:gd name="connsiteY253" fmla="*/ 52646 h 112464"/>
              <a:gd name="connsiteX254" fmla="*/ 870124 w 2496627"/>
              <a:gd name="connsiteY254" fmla="*/ 48803 h 112464"/>
              <a:gd name="connsiteX255" fmla="*/ 872558 w 2496627"/>
              <a:gd name="connsiteY255" fmla="*/ 42975 h 112464"/>
              <a:gd name="connsiteX256" fmla="*/ 865193 w 2496627"/>
              <a:gd name="connsiteY256" fmla="*/ 35930 h 112464"/>
              <a:gd name="connsiteX257" fmla="*/ 946467 w 2496627"/>
              <a:gd name="connsiteY257" fmla="*/ 44640 h 112464"/>
              <a:gd name="connsiteX258" fmla="*/ 937436 w 2496627"/>
              <a:gd name="connsiteY258" fmla="*/ 87038 h 112464"/>
              <a:gd name="connsiteX259" fmla="*/ 924691 w 2496627"/>
              <a:gd name="connsiteY259" fmla="*/ 87038 h 112464"/>
              <a:gd name="connsiteX260" fmla="*/ 933017 w 2496627"/>
              <a:gd name="connsiteY260" fmla="*/ 47778 h 112464"/>
              <a:gd name="connsiteX261" fmla="*/ 933850 w 2496627"/>
              <a:gd name="connsiteY261" fmla="*/ 42014 h 112464"/>
              <a:gd name="connsiteX262" fmla="*/ 929174 w 2496627"/>
              <a:gd name="connsiteY262" fmla="*/ 37339 h 112464"/>
              <a:gd name="connsiteX263" fmla="*/ 912907 w 2496627"/>
              <a:gd name="connsiteY263" fmla="*/ 48355 h 112464"/>
              <a:gd name="connsiteX264" fmla="*/ 904709 w 2496627"/>
              <a:gd name="connsiteY264" fmla="*/ 87038 h 112464"/>
              <a:gd name="connsiteX265" fmla="*/ 892028 w 2496627"/>
              <a:gd name="connsiteY265" fmla="*/ 87038 h 112464"/>
              <a:gd name="connsiteX266" fmla="*/ 900674 w 2496627"/>
              <a:gd name="connsiteY266" fmla="*/ 46049 h 112464"/>
              <a:gd name="connsiteX267" fmla="*/ 901827 w 2496627"/>
              <a:gd name="connsiteY267" fmla="*/ 37018 h 112464"/>
              <a:gd name="connsiteX268" fmla="*/ 900866 w 2496627"/>
              <a:gd name="connsiteY268" fmla="*/ 30806 h 112464"/>
              <a:gd name="connsiteX269" fmla="*/ 912843 w 2496627"/>
              <a:gd name="connsiteY269" fmla="*/ 25874 h 112464"/>
              <a:gd name="connsiteX270" fmla="*/ 914252 w 2496627"/>
              <a:gd name="connsiteY270" fmla="*/ 33240 h 112464"/>
              <a:gd name="connsiteX271" fmla="*/ 913931 w 2496627"/>
              <a:gd name="connsiteY271" fmla="*/ 37018 h 112464"/>
              <a:gd name="connsiteX272" fmla="*/ 935259 w 2496627"/>
              <a:gd name="connsiteY272" fmla="*/ 26451 h 112464"/>
              <a:gd name="connsiteX273" fmla="*/ 947107 w 2496627"/>
              <a:gd name="connsiteY273" fmla="*/ 38171 h 112464"/>
              <a:gd name="connsiteX274" fmla="*/ 946531 w 2496627"/>
              <a:gd name="connsiteY274" fmla="*/ 44640 h 112464"/>
              <a:gd name="connsiteX275" fmla="*/ 990658 w 2496627"/>
              <a:gd name="connsiteY275" fmla="*/ 36890 h 112464"/>
              <a:gd name="connsiteX276" fmla="*/ 979322 w 2496627"/>
              <a:gd name="connsiteY276" fmla="*/ 36890 h 112464"/>
              <a:gd name="connsiteX277" fmla="*/ 972661 w 2496627"/>
              <a:gd name="connsiteY277" fmla="*/ 68785 h 112464"/>
              <a:gd name="connsiteX278" fmla="*/ 971957 w 2496627"/>
              <a:gd name="connsiteY278" fmla="*/ 74549 h 112464"/>
              <a:gd name="connsiteX279" fmla="*/ 977465 w 2496627"/>
              <a:gd name="connsiteY279" fmla="*/ 79481 h 112464"/>
              <a:gd name="connsiteX280" fmla="*/ 983421 w 2496627"/>
              <a:gd name="connsiteY280" fmla="*/ 78328 h 112464"/>
              <a:gd name="connsiteX281" fmla="*/ 983421 w 2496627"/>
              <a:gd name="connsiteY281" fmla="*/ 86270 h 112464"/>
              <a:gd name="connsiteX282" fmla="*/ 971124 w 2496627"/>
              <a:gd name="connsiteY282" fmla="*/ 88703 h 112464"/>
              <a:gd name="connsiteX283" fmla="*/ 958699 w 2496627"/>
              <a:gd name="connsiteY283" fmla="*/ 78712 h 112464"/>
              <a:gd name="connsiteX284" fmla="*/ 959532 w 2496627"/>
              <a:gd name="connsiteY284" fmla="*/ 70642 h 112464"/>
              <a:gd name="connsiteX285" fmla="*/ 966705 w 2496627"/>
              <a:gd name="connsiteY285" fmla="*/ 36890 h 112464"/>
              <a:gd name="connsiteX286" fmla="*/ 960044 w 2496627"/>
              <a:gd name="connsiteY286" fmla="*/ 36890 h 112464"/>
              <a:gd name="connsiteX287" fmla="*/ 961902 w 2496627"/>
              <a:gd name="connsiteY287" fmla="*/ 27732 h 112464"/>
              <a:gd name="connsiteX288" fmla="*/ 968562 w 2496627"/>
              <a:gd name="connsiteY288" fmla="*/ 27732 h 112464"/>
              <a:gd name="connsiteX289" fmla="*/ 972405 w 2496627"/>
              <a:gd name="connsiteY289" fmla="*/ 13322 h 112464"/>
              <a:gd name="connsiteX290" fmla="*/ 986111 w 2496627"/>
              <a:gd name="connsiteY290" fmla="*/ 10183 h 112464"/>
              <a:gd name="connsiteX291" fmla="*/ 981307 w 2496627"/>
              <a:gd name="connsiteY291" fmla="*/ 27732 h 112464"/>
              <a:gd name="connsiteX292" fmla="*/ 995462 w 2496627"/>
              <a:gd name="connsiteY292" fmla="*/ 27732 h 112464"/>
              <a:gd name="connsiteX293" fmla="*/ 990658 w 2496627"/>
              <a:gd name="connsiteY293" fmla="*/ 36890 h 112464"/>
              <a:gd name="connsiteX294" fmla="*/ 1071099 w 2496627"/>
              <a:gd name="connsiteY294" fmla="*/ 44384 h 112464"/>
              <a:gd name="connsiteX295" fmla="*/ 1066296 w 2496627"/>
              <a:gd name="connsiteY295" fmla="*/ 67824 h 112464"/>
              <a:gd name="connsiteX296" fmla="*/ 1065463 w 2496627"/>
              <a:gd name="connsiteY296" fmla="*/ 73909 h 112464"/>
              <a:gd name="connsiteX297" fmla="*/ 1068410 w 2496627"/>
              <a:gd name="connsiteY297" fmla="*/ 81146 h 112464"/>
              <a:gd name="connsiteX298" fmla="*/ 1057842 w 2496627"/>
              <a:gd name="connsiteY298" fmla="*/ 89024 h 112464"/>
              <a:gd name="connsiteX299" fmla="*/ 1053359 w 2496627"/>
              <a:gd name="connsiteY299" fmla="*/ 79289 h 112464"/>
              <a:gd name="connsiteX300" fmla="*/ 1035554 w 2496627"/>
              <a:gd name="connsiteY300" fmla="*/ 88447 h 112464"/>
              <a:gd name="connsiteX301" fmla="*/ 1020119 w 2496627"/>
              <a:gd name="connsiteY301" fmla="*/ 69554 h 112464"/>
              <a:gd name="connsiteX302" fmla="*/ 1032672 w 2496627"/>
              <a:gd name="connsiteY302" fmla="*/ 35930 h 112464"/>
              <a:gd name="connsiteX303" fmla="*/ 1056241 w 2496627"/>
              <a:gd name="connsiteY303" fmla="*/ 26323 h 112464"/>
              <a:gd name="connsiteX304" fmla="*/ 1074622 w 2496627"/>
              <a:gd name="connsiteY304" fmla="*/ 30806 h 112464"/>
              <a:gd name="connsiteX305" fmla="*/ 1071099 w 2496627"/>
              <a:gd name="connsiteY305" fmla="*/ 44384 h 112464"/>
              <a:gd name="connsiteX306" fmla="*/ 1054704 w 2496627"/>
              <a:gd name="connsiteY306" fmla="*/ 36506 h 112464"/>
              <a:gd name="connsiteX307" fmla="*/ 1041126 w 2496627"/>
              <a:gd name="connsiteY307" fmla="*/ 43039 h 112464"/>
              <a:gd name="connsiteX308" fmla="*/ 1033377 w 2496627"/>
              <a:gd name="connsiteY308" fmla="*/ 69169 h 112464"/>
              <a:gd name="connsiteX309" fmla="*/ 1039845 w 2496627"/>
              <a:gd name="connsiteY309" fmla="*/ 78072 h 112464"/>
              <a:gd name="connsiteX310" fmla="*/ 1053935 w 2496627"/>
              <a:gd name="connsiteY310" fmla="*/ 66736 h 112464"/>
              <a:gd name="connsiteX311" fmla="*/ 1060276 w 2496627"/>
              <a:gd name="connsiteY311" fmla="*/ 37659 h 112464"/>
              <a:gd name="connsiteX312" fmla="*/ 1054768 w 2496627"/>
              <a:gd name="connsiteY312" fmla="*/ 36506 h 112464"/>
              <a:gd name="connsiteX313" fmla="*/ 1136490 w 2496627"/>
              <a:gd name="connsiteY313" fmla="*/ 44640 h 112464"/>
              <a:gd name="connsiteX314" fmla="*/ 1127460 w 2496627"/>
              <a:gd name="connsiteY314" fmla="*/ 87038 h 112464"/>
              <a:gd name="connsiteX315" fmla="*/ 1114715 w 2496627"/>
              <a:gd name="connsiteY315" fmla="*/ 87038 h 112464"/>
              <a:gd name="connsiteX316" fmla="*/ 1123041 w 2496627"/>
              <a:gd name="connsiteY316" fmla="*/ 47778 h 112464"/>
              <a:gd name="connsiteX317" fmla="*/ 1123873 w 2496627"/>
              <a:gd name="connsiteY317" fmla="*/ 42014 h 112464"/>
              <a:gd name="connsiteX318" fmla="*/ 1119198 w 2496627"/>
              <a:gd name="connsiteY318" fmla="*/ 37339 h 112464"/>
              <a:gd name="connsiteX319" fmla="*/ 1102930 w 2496627"/>
              <a:gd name="connsiteY319" fmla="*/ 48355 h 112464"/>
              <a:gd name="connsiteX320" fmla="*/ 1094732 w 2496627"/>
              <a:gd name="connsiteY320" fmla="*/ 87038 h 112464"/>
              <a:gd name="connsiteX321" fmla="*/ 1082051 w 2496627"/>
              <a:gd name="connsiteY321" fmla="*/ 87038 h 112464"/>
              <a:gd name="connsiteX322" fmla="*/ 1090697 w 2496627"/>
              <a:gd name="connsiteY322" fmla="*/ 46049 h 112464"/>
              <a:gd name="connsiteX323" fmla="*/ 1091850 w 2496627"/>
              <a:gd name="connsiteY323" fmla="*/ 37018 h 112464"/>
              <a:gd name="connsiteX324" fmla="*/ 1090890 w 2496627"/>
              <a:gd name="connsiteY324" fmla="*/ 30806 h 112464"/>
              <a:gd name="connsiteX325" fmla="*/ 1102866 w 2496627"/>
              <a:gd name="connsiteY325" fmla="*/ 25874 h 112464"/>
              <a:gd name="connsiteX326" fmla="*/ 1104275 w 2496627"/>
              <a:gd name="connsiteY326" fmla="*/ 33240 h 112464"/>
              <a:gd name="connsiteX327" fmla="*/ 1103955 w 2496627"/>
              <a:gd name="connsiteY327" fmla="*/ 37018 h 112464"/>
              <a:gd name="connsiteX328" fmla="*/ 1125282 w 2496627"/>
              <a:gd name="connsiteY328" fmla="*/ 26451 h 112464"/>
              <a:gd name="connsiteX329" fmla="*/ 1137131 w 2496627"/>
              <a:gd name="connsiteY329" fmla="*/ 38171 h 112464"/>
              <a:gd name="connsiteX330" fmla="*/ 1136554 w 2496627"/>
              <a:gd name="connsiteY330" fmla="*/ 44640 h 112464"/>
              <a:gd name="connsiteX331" fmla="*/ 1197205 w 2496627"/>
              <a:gd name="connsiteY331" fmla="*/ 66415 h 112464"/>
              <a:gd name="connsiteX332" fmla="*/ 1195348 w 2496627"/>
              <a:gd name="connsiteY332" fmla="*/ 79801 h 112464"/>
              <a:gd name="connsiteX333" fmla="*/ 1196629 w 2496627"/>
              <a:gd name="connsiteY333" fmla="*/ 85565 h 112464"/>
              <a:gd name="connsiteX334" fmla="*/ 1185613 w 2496627"/>
              <a:gd name="connsiteY334" fmla="*/ 88127 h 112464"/>
              <a:gd name="connsiteX335" fmla="*/ 1183372 w 2496627"/>
              <a:gd name="connsiteY335" fmla="*/ 80762 h 112464"/>
              <a:gd name="connsiteX336" fmla="*/ 1183372 w 2496627"/>
              <a:gd name="connsiteY336" fmla="*/ 79609 h 112464"/>
              <a:gd name="connsiteX337" fmla="*/ 1165887 w 2496627"/>
              <a:gd name="connsiteY337" fmla="*/ 88255 h 112464"/>
              <a:gd name="connsiteX338" fmla="*/ 1148403 w 2496627"/>
              <a:gd name="connsiteY338" fmla="*/ 67889 h 112464"/>
              <a:gd name="connsiteX339" fmla="*/ 1161404 w 2496627"/>
              <a:gd name="connsiteY339" fmla="*/ 35225 h 112464"/>
              <a:gd name="connsiteX340" fmla="*/ 1181194 w 2496627"/>
              <a:gd name="connsiteY340" fmla="*/ 26899 h 112464"/>
              <a:gd name="connsiteX341" fmla="*/ 1192530 w 2496627"/>
              <a:gd name="connsiteY341" fmla="*/ 28757 h 112464"/>
              <a:gd name="connsiteX342" fmla="*/ 1194067 w 2496627"/>
              <a:gd name="connsiteY342" fmla="*/ 20815 h 112464"/>
              <a:gd name="connsiteX343" fmla="*/ 1198294 w 2496627"/>
              <a:gd name="connsiteY343" fmla="*/ 897 h 112464"/>
              <a:gd name="connsiteX344" fmla="*/ 1210591 w 2496627"/>
              <a:gd name="connsiteY344" fmla="*/ 3010 h 112464"/>
              <a:gd name="connsiteX345" fmla="*/ 1197141 w 2496627"/>
              <a:gd name="connsiteY345" fmla="*/ 66544 h 112464"/>
              <a:gd name="connsiteX346" fmla="*/ 1180810 w 2496627"/>
              <a:gd name="connsiteY346" fmla="*/ 37211 h 112464"/>
              <a:gd name="connsiteX347" fmla="*/ 1170050 w 2496627"/>
              <a:gd name="connsiteY347" fmla="*/ 42590 h 112464"/>
              <a:gd name="connsiteX348" fmla="*/ 1161980 w 2496627"/>
              <a:gd name="connsiteY348" fmla="*/ 68017 h 112464"/>
              <a:gd name="connsiteX349" fmla="*/ 1169153 w 2496627"/>
              <a:gd name="connsiteY349" fmla="*/ 77880 h 112464"/>
              <a:gd name="connsiteX350" fmla="*/ 1184140 w 2496627"/>
              <a:gd name="connsiteY350" fmla="*/ 67312 h 112464"/>
              <a:gd name="connsiteX351" fmla="*/ 1190096 w 2496627"/>
              <a:gd name="connsiteY351" fmla="*/ 39516 h 112464"/>
              <a:gd name="connsiteX352" fmla="*/ 1180810 w 2496627"/>
              <a:gd name="connsiteY352" fmla="*/ 37147 h 112464"/>
              <a:gd name="connsiteX353" fmla="*/ 1282386 w 2496627"/>
              <a:gd name="connsiteY353" fmla="*/ 40989 h 112464"/>
              <a:gd name="connsiteX354" fmla="*/ 1272203 w 2496627"/>
              <a:gd name="connsiteY354" fmla="*/ 36634 h 112464"/>
              <a:gd name="connsiteX355" fmla="*/ 1262596 w 2496627"/>
              <a:gd name="connsiteY355" fmla="*/ 41438 h 112464"/>
              <a:gd name="connsiteX356" fmla="*/ 1254398 w 2496627"/>
              <a:gd name="connsiteY356" fmla="*/ 68145 h 112464"/>
              <a:gd name="connsiteX357" fmla="*/ 1263172 w 2496627"/>
              <a:gd name="connsiteY357" fmla="*/ 78712 h 112464"/>
              <a:gd name="connsiteX358" fmla="*/ 1276622 w 2496627"/>
              <a:gd name="connsiteY358" fmla="*/ 72500 h 112464"/>
              <a:gd name="connsiteX359" fmla="*/ 1281297 w 2496627"/>
              <a:gd name="connsiteY359" fmla="*/ 80570 h 112464"/>
              <a:gd name="connsiteX360" fmla="*/ 1260354 w 2496627"/>
              <a:gd name="connsiteY360" fmla="*/ 88447 h 112464"/>
              <a:gd name="connsiteX361" fmla="*/ 1240436 w 2496627"/>
              <a:gd name="connsiteY361" fmla="*/ 68145 h 112464"/>
              <a:gd name="connsiteX362" fmla="*/ 1255551 w 2496627"/>
              <a:gd name="connsiteY362" fmla="*/ 32984 h 112464"/>
              <a:gd name="connsiteX363" fmla="*/ 1274316 w 2496627"/>
              <a:gd name="connsiteY363" fmla="*/ 26067 h 112464"/>
              <a:gd name="connsiteX364" fmla="*/ 1289431 w 2496627"/>
              <a:gd name="connsiteY364" fmla="*/ 32279 h 112464"/>
              <a:gd name="connsiteX365" fmla="*/ 1282386 w 2496627"/>
              <a:gd name="connsiteY365" fmla="*/ 40925 h 112464"/>
              <a:gd name="connsiteX366" fmla="*/ 1330484 w 2496627"/>
              <a:gd name="connsiteY366" fmla="*/ 39452 h 112464"/>
              <a:gd name="connsiteX367" fmla="*/ 1326385 w 2496627"/>
              <a:gd name="connsiteY367" fmla="*/ 38492 h 112464"/>
              <a:gd name="connsiteX368" fmla="*/ 1312552 w 2496627"/>
              <a:gd name="connsiteY368" fmla="*/ 48931 h 112464"/>
              <a:gd name="connsiteX369" fmla="*/ 1304482 w 2496627"/>
              <a:gd name="connsiteY369" fmla="*/ 87038 h 112464"/>
              <a:gd name="connsiteX370" fmla="*/ 1291737 w 2496627"/>
              <a:gd name="connsiteY370" fmla="*/ 87038 h 112464"/>
              <a:gd name="connsiteX371" fmla="*/ 1300191 w 2496627"/>
              <a:gd name="connsiteY371" fmla="*/ 47458 h 112464"/>
              <a:gd name="connsiteX372" fmla="*/ 1301472 w 2496627"/>
              <a:gd name="connsiteY372" fmla="*/ 37147 h 112464"/>
              <a:gd name="connsiteX373" fmla="*/ 1300639 w 2496627"/>
              <a:gd name="connsiteY373" fmla="*/ 30806 h 112464"/>
              <a:gd name="connsiteX374" fmla="*/ 1312616 w 2496627"/>
              <a:gd name="connsiteY374" fmla="*/ 25874 h 112464"/>
              <a:gd name="connsiteX375" fmla="*/ 1313897 w 2496627"/>
              <a:gd name="connsiteY375" fmla="*/ 33240 h 112464"/>
              <a:gd name="connsiteX376" fmla="*/ 1313576 w 2496627"/>
              <a:gd name="connsiteY376" fmla="*/ 37467 h 112464"/>
              <a:gd name="connsiteX377" fmla="*/ 1331253 w 2496627"/>
              <a:gd name="connsiteY377" fmla="*/ 26323 h 112464"/>
              <a:gd name="connsiteX378" fmla="*/ 1336184 w 2496627"/>
              <a:gd name="connsiteY378" fmla="*/ 27283 h 112464"/>
              <a:gd name="connsiteX379" fmla="*/ 1330548 w 2496627"/>
              <a:gd name="connsiteY379" fmla="*/ 39452 h 112464"/>
              <a:gd name="connsiteX380" fmla="*/ 1381337 w 2496627"/>
              <a:gd name="connsiteY380" fmla="*/ 54439 h 112464"/>
              <a:gd name="connsiteX381" fmla="*/ 1356167 w 2496627"/>
              <a:gd name="connsiteY381" fmla="*/ 61932 h 112464"/>
              <a:gd name="connsiteX382" fmla="*/ 1348994 w 2496627"/>
              <a:gd name="connsiteY382" fmla="*/ 61484 h 112464"/>
              <a:gd name="connsiteX383" fmla="*/ 1348289 w 2496627"/>
              <a:gd name="connsiteY383" fmla="*/ 67696 h 112464"/>
              <a:gd name="connsiteX384" fmla="*/ 1359049 w 2496627"/>
              <a:gd name="connsiteY384" fmla="*/ 78584 h 112464"/>
              <a:gd name="connsiteX385" fmla="*/ 1375829 w 2496627"/>
              <a:gd name="connsiteY385" fmla="*/ 72116 h 112464"/>
              <a:gd name="connsiteX386" fmla="*/ 1379800 w 2496627"/>
              <a:gd name="connsiteY386" fmla="*/ 80057 h 112464"/>
              <a:gd name="connsiteX387" fmla="*/ 1355654 w 2496627"/>
              <a:gd name="connsiteY387" fmla="*/ 88511 h 112464"/>
              <a:gd name="connsiteX388" fmla="*/ 1334583 w 2496627"/>
              <a:gd name="connsiteY388" fmla="*/ 66864 h 112464"/>
              <a:gd name="connsiteX389" fmla="*/ 1347841 w 2496627"/>
              <a:gd name="connsiteY389" fmla="*/ 34393 h 112464"/>
              <a:gd name="connsiteX390" fmla="*/ 1367887 w 2496627"/>
              <a:gd name="connsiteY390" fmla="*/ 26323 h 112464"/>
              <a:gd name="connsiteX391" fmla="*/ 1386652 w 2496627"/>
              <a:gd name="connsiteY391" fmla="*/ 42142 h 112464"/>
              <a:gd name="connsiteX392" fmla="*/ 1381401 w 2496627"/>
              <a:gd name="connsiteY392" fmla="*/ 54439 h 112464"/>
              <a:gd name="connsiteX393" fmla="*/ 1366222 w 2496627"/>
              <a:gd name="connsiteY393" fmla="*/ 35930 h 112464"/>
              <a:gd name="connsiteX394" fmla="*/ 1351107 w 2496627"/>
              <a:gd name="connsiteY394" fmla="*/ 52325 h 112464"/>
              <a:gd name="connsiteX395" fmla="*/ 1356231 w 2496627"/>
              <a:gd name="connsiteY395" fmla="*/ 52646 h 112464"/>
              <a:gd name="connsiteX396" fmla="*/ 1371089 w 2496627"/>
              <a:gd name="connsiteY396" fmla="*/ 48803 h 112464"/>
              <a:gd name="connsiteX397" fmla="*/ 1373523 w 2496627"/>
              <a:gd name="connsiteY397" fmla="*/ 42975 h 112464"/>
              <a:gd name="connsiteX398" fmla="*/ 1366158 w 2496627"/>
              <a:gd name="connsiteY398" fmla="*/ 35930 h 112464"/>
              <a:gd name="connsiteX399" fmla="*/ 1445062 w 2496627"/>
              <a:gd name="connsiteY399" fmla="*/ 44384 h 112464"/>
              <a:gd name="connsiteX400" fmla="*/ 1440259 w 2496627"/>
              <a:gd name="connsiteY400" fmla="*/ 67824 h 112464"/>
              <a:gd name="connsiteX401" fmla="*/ 1439426 w 2496627"/>
              <a:gd name="connsiteY401" fmla="*/ 73909 h 112464"/>
              <a:gd name="connsiteX402" fmla="*/ 1442372 w 2496627"/>
              <a:gd name="connsiteY402" fmla="*/ 81146 h 112464"/>
              <a:gd name="connsiteX403" fmla="*/ 1431805 w 2496627"/>
              <a:gd name="connsiteY403" fmla="*/ 89024 h 112464"/>
              <a:gd name="connsiteX404" fmla="*/ 1427321 w 2496627"/>
              <a:gd name="connsiteY404" fmla="*/ 79289 h 112464"/>
              <a:gd name="connsiteX405" fmla="*/ 1409517 w 2496627"/>
              <a:gd name="connsiteY405" fmla="*/ 88447 h 112464"/>
              <a:gd name="connsiteX406" fmla="*/ 1394082 w 2496627"/>
              <a:gd name="connsiteY406" fmla="*/ 69554 h 112464"/>
              <a:gd name="connsiteX407" fmla="*/ 1406635 w 2496627"/>
              <a:gd name="connsiteY407" fmla="*/ 35930 h 112464"/>
              <a:gd name="connsiteX408" fmla="*/ 1430203 w 2496627"/>
              <a:gd name="connsiteY408" fmla="*/ 26323 h 112464"/>
              <a:gd name="connsiteX409" fmla="*/ 1448585 w 2496627"/>
              <a:gd name="connsiteY409" fmla="*/ 30806 h 112464"/>
              <a:gd name="connsiteX410" fmla="*/ 1445062 w 2496627"/>
              <a:gd name="connsiteY410" fmla="*/ 44384 h 112464"/>
              <a:gd name="connsiteX411" fmla="*/ 1428666 w 2496627"/>
              <a:gd name="connsiteY411" fmla="*/ 36506 h 112464"/>
              <a:gd name="connsiteX412" fmla="*/ 1415089 w 2496627"/>
              <a:gd name="connsiteY412" fmla="*/ 43039 h 112464"/>
              <a:gd name="connsiteX413" fmla="*/ 1407339 w 2496627"/>
              <a:gd name="connsiteY413" fmla="*/ 69169 h 112464"/>
              <a:gd name="connsiteX414" fmla="*/ 1413808 w 2496627"/>
              <a:gd name="connsiteY414" fmla="*/ 78072 h 112464"/>
              <a:gd name="connsiteX415" fmla="*/ 1427898 w 2496627"/>
              <a:gd name="connsiteY415" fmla="*/ 66736 h 112464"/>
              <a:gd name="connsiteX416" fmla="*/ 1434238 w 2496627"/>
              <a:gd name="connsiteY416" fmla="*/ 37659 h 112464"/>
              <a:gd name="connsiteX417" fmla="*/ 1428730 w 2496627"/>
              <a:gd name="connsiteY417" fmla="*/ 36506 h 112464"/>
              <a:gd name="connsiteX418" fmla="*/ 1490919 w 2496627"/>
              <a:gd name="connsiteY418" fmla="*/ 36890 h 112464"/>
              <a:gd name="connsiteX419" fmla="*/ 1479583 w 2496627"/>
              <a:gd name="connsiteY419" fmla="*/ 36890 h 112464"/>
              <a:gd name="connsiteX420" fmla="*/ 1472922 w 2496627"/>
              <a:gd name="connsiteY420" fmla="*/ 68785 h 112464"/>
              <a:gd name="connsiteX421" fmla="*/ 1472217 w 2496627"/>
              <a:gd name="connsiteY421" fmla="*/ 74549 h 112464"/>
              <a:gd name="connsiteX422" fmla="*/ 1477725 w 2496627"/>
              <a:gd name="connsiteY422" fmla="*/ 79481 h 112464"/>
              <a:gd name="connsiteX423" fmla="*/ 1483682 w 2496627"/>
              <a:gd name="connsiteY423" fmla="*/ 78328 h 112464"/>
              <a:gd name="connsiteX424" fmla="*/ 1483682 w 2496627"/>
              <a:gd name="connsiteY424" fmla="*/ 86270 h 112464"/>
              <a:gd name="connsiteX425" fmla="*/ 1471385 w 2496627"/>
              <a:gd name="connsiteY425" fmla="*/ 88703 h 112464"/>
              <a:gd name="connsiteX426" fmla="*/ 1458960 w 2496627"/>
              <a:gd name="connsiteY426" fmla="*/ 78712 h 112464"/>
              <a:gd name="connsiteX427" fmla="*/ 1459793 w 2496627"/>
              <a:gd name="connsiteY427" fmla="*/ 70642 h 112464"/>
              <a:gd name="connsiteX428" fmla="*/ 1466966 w 2496627"/>
              <a:gd name="connsiteY428" fmla="*/ 36890 h 112464"/>
              <a:gd name="connsiteX429" fmla="*/ 1460305 w 2496627"/>
              <a:gd name="connsiteY429" fmla="*/ 36890 h 112464"/>
              <a:gd name="connsiteX430" fmla="*/ 1462162 w 2496627"/>
              <a:gd name="connsiteY430" fmla="*/ 27732 h 112464"/>
              <a:gd name="connsiteX431" fmla="*/ 1468823 w 2496627"/>
              <a:gd name="connsiteY431" fmla="*/ 27732 h 112464"/>
              <a:gd name="connsiteX432" fmla="*/ 1472666 w 2496627"/>
              <a:gd name="connsiteY432" fmla="*/ 13322 h 112464"/>
              <a:gd name="connsiteX433" fmla="*/ 1486371 w 2496627"/>
              <a:gd name="connsiteY433" fmla="*/ 10183 h 112464"/>
              <a:gd name="connsiteX434" fmla="*/ 1481568 w 2496627"/>
              <a:gd name="connsiteY434" fmla="*/ 27732 h 112464"/>
              <a:gd name="connsiteX435" fmla="*/ 1495722 w 2496627"/>
              <a:gd name="connsiteY435" fmla="*/ 27732 h 112464"/>
              <a:gd name="connsiteX436" fmla="*/ 1490919 w 2496627"/>
              <a:gd name="connsiteY436" fmla="*/ 36890 h 112464"/>
              <a:gd name="connsiteX437" fmla="*/ 1506290 w 2496627"/>
              <a:gd name="connsiteY437" fmla="*/ 87038 h 112464"/>
              <a:gd name="connsiteX438" fmla="*/ 1493160 w 2496627"/>
              <a:gd name="connsiteY438" fmla="*/ 87038 h 112464"/>
              <a:gd name="connsiteX439" fmla="*/ 1505585 w 2496627"/>
              <a:gd name="connsiteY439" fmla="*/ 28436 h 112464"/>
              <a:gd name="connsiteX440" fmla="*/ 1519035 w 2496627"/>
              <a:gd name="connsiteY440" fmla="*/ 26451 h 112464"/>
              <a:gd name="connsiteX441" fmla="*/ 1506290 w 2496627"/>
              <a:gd name="connsiteY441" fmla="*/ 87038 h 112464"/>
              <a:gd name="connsiteX442" fmla="*/ 1516025 w 2496627"/>
              <a:gd name="connsiteY442" fmla="*/ 19150 h 112464"/>
              <a:gd name="connsiteX443" fmla="*/ 1507443 w 2496627"/>
              <a:gd name="connsiteY443" fmla="*/ 10568 h 112464"/>
              <a:gd name="connsiteX444" fmla="*/ 1516089 w 2496627"/>
              <a:gd name="connsiteY444" fmla="*/ 1921 h 112464"/>
              <a:gd name="connsiteX445" fmla="*/ 1524543 w 2496627"/>
              <a:gd name="connsiteY445" fmla="*/ 10504 h 112464"/>
              <a:gd name="connsiteX446" fmla="*/ 1515961 w 2496627"/>
              <a:gd name="connsiteY446" fmla="*/ 19150 h 112464"/>
              <a:gd name="connsiteX447" fmla="*/ 1548816 w 2496627"/>
              <a:gd name="connsiteY447" fmla="*/ 87230 h 112464"/>
              <a:gd name="connsiteX448" fmla="*/ 1537544 w 2496627"/>
              <a:gd name="connsiteY448" fmla="*/ 87230 h 112464"/>
              <a:gd name="connsiteX449" fmla="*/ 1528642 w 2496627"/>
              <a:gd name="connsiteY449" fmla="*/ 28436 h 112464"/>
              <a:gd name="connsiteX450" fmla="*/ 1541771 w 2496627"/>
              <a:gd name="connsiteY450" fmla="*/ 26451 h 112464"/>
              <a:gd name="connsiteX451" fmla="*/ 1545614 w 2496627"/>
              <a:gd name="connsiteY451" fmla="*/ 59242 h 112464"/>
              <a:gd name="connsiteX452" fmla="*/ 1546318 w 2496627"/>
              <a:gd name="connsiteY452" fmla="*/ 71795 h 112464"/>
              <a:gd name="connsiteX453" fmla="*/ 1552403 w 2496627"/>
              <a:gd name="connsiteY453" fmla="*/ 58922 h 112464"/>
              <a:gd name="connsiteX454" fmla="*/ 1569375 w 2496627"/>
              <a:gd name="connsiteY454" fmla="*/ 27732 h 112464"/>
              <a:gd name="connsiteX455" fmla="*/ 1583337 w 2496627"/>
              <a:gd name="connsiteY455" fmla="*/ 27860 h 112464"/>
              <a:gd name="connsiteX456" fmla="*/ 1548752 w 2496627"/>
              <a:gd name="connsiteY456" fmla="*/ 87294 h 112464"/>
              <a:gd name="connsiteX457" fmla="*/ 1628489 w 2496627"/>
              <a:gd name="connsiteY457" fmla="*/ 54439 h 112464"/>
              <a:gd name="connsiteX458" fmla="*/ 1603319 w 2496627"/>
              <a:gd name="connsiteY458" fmla="*/ 61932 h 112464"/>
              <a:gd name="connsiteX459" fmla="*/ 1596146 w 2496627"/>
              <a:gd name="connsiteY459" fmla="*/ 61484 h 112464"/>
              <a:gd name="connsiteX460" fmla="*/ 1595441 w 2496627"/>
              <a:gd name="connsiteY460" fmla="*/ 67696 h 112464"/>
              <a:gd name="connsiteX461" fmla="*/ 1606201 w 2496627"/>
              <a:gd name="connsiteY461" fmla="*/ 78584 h 112464"/>
              <a:gd name="connsiteX462" fmla="*/ 1622981 w 2496627"/>
              <a:gd name="connsiteY462" fmla="*/ 72116 h 112464"/>
              <a:gd name="connsiteX463" fmla="*/ 1626952 w 2496627"/>
              <a:gd name="connsiteY463" fmla="*/ 80057 h 112464"/>
              <a:gd name="connsiteX464" fmla="*/ 1602807 w 2496627"/>
              <a:gd name="connsiteY464" fmla="*/ 88511 h 112464"/>
              <a:gd name="connsiteX465" fmla="*/ 1581735 w 2496627"/>
              <a:gd name="connsiteY465" fmla="*/ 66864 h 112464"/>
              <a:gd name="connsiteX466" fmla="*/ 1594993 w 2496627"/>
              <a:gd name="connsiteY466" fmla="*/ 34393 h 112464"/>
              <a:gd name="connsiteX467" fmla="*/ 1615039 w 2496627"/>
              <a:gd name="connsiteY467" fmla="*/ 26323 h 112464"/>
              <a:gd name="connsiteX468" fmla="*/ 1633805 w 2496627"/>
              <a:gd name="connsiteY468" fmla="*/ 42142 h 112464"/>
              <a:gd name="connsiteX469" fmla="*/ 1628553 w 2496627"/>
              <a:gd name="connsiteY469" fmla="*/ 54439 h 112464"/>
              <a:gd name="connsiteX470" fmla="*/ 1613374 w 2496627"/>
              <a:gd name="connsiteY470" fmla="*/ 35930 h 112464"/>
              <a:gd name="connsiteX471" fmla="*/ 1598259 w 2496627"/>
              <a:gd name="connsiteY471" fmla="*/ 52325 h 112464"/>
              <a:gd name="connsiteX472" fmla="*/ 1603383 w 2496627"/>
              <a:gd name="connsiteY472" fmla="*/ 52646 h 112464"/>
              <a:gd name="connsiteX473" fmla="*/ 1618242 w 2496627"/>
              <a:gd name="connsiteY473" fmla="*/ 48803 h 112464"/>
              <a:gd name="connsiteX474" fmla="*/ 1620675 w 2496627"/>
              <a:gd name="connsiteY474" fmla="*/ 42975 h 112464"/>
              <a:gd name="connsiteX475" fmla="*/ 1613310 w 2496627"/>
              <a:gd name="connsiteY475" fmla="*/ 35930 h 112464"/>
              <a:gd name="connsiteX476" fmla="*/ 1695224 w 2496627"/>
              <a:gd name="connsiteY476" fmla="*/ 5444 h 112464"/>
              <a:gd name="connsiteX477" fmla="*/ 1693687 w 2496627"/>
              <a:gd name="connsiteY477" fmla="*/ 19854 h 112464"/>
              <a:gd name="connsiteX478" fmla="*/ 1683504 w 2496627"/>
              <a:gd name="connsiteY478" fmla="*/ 67632 h 112464"/>
              <a:gd name="connsiteX479" fmla="*/ 1682095 w 2496627"/>
              <a:gd name="connsiteY479" fmla="*/ 75958 h 112464"/>
              <a:gd name="connsiteX480" fmla="*/ 1684913 w 2496627"/>
              <a:gd name="connsiteY480" fmla="*/ 79097 h 112464"/>
              <a:gd name="connsiteX481" fmla="*/ 1686898 w 2496627"/>
              <a:gd name="connsiteY481" fmla="*/ 78840 h 112464"/>
              <a:gd name="connsiteX482" fmla="*/ 1687603 w 2496627"/>
              <a:gd name="connsiteY482" fmla="*/ 86718 h 112464"/>
              <a:gd name="connsiteX483" fmla="*/ 1678957 w 2496627"/>
              <a:gd name="connsiteY483" fmla="*/ 88255 h 112464"/>
              <a:gd name="connsiteX484" fmla="*/ 1668645 w 2496627"/>
              <a:gd name="connsiteY484" fmla="*/ 79097 h 112464"/>
              <a:gd name="connsiteX485" fmla="*/ 1669798 w 2496627"/>
              <a:gd name="connsiteY485" fmla="*/ 70771 h 112464"/>
              <a:gd name="connsiteX486" fmla="*/ 1680238 w 2496627"/>
              <a:gd name="connsiteY486" fmla="*/ 21904 h 112464"/>
              <a:gd name="connsiteX487" fmla="*/ 1681903 w 2496627"/>
              <a:gd name="connsiteY487" fmla="*/ 9607 h 112464"/>
              <a:gd name="connsiteX488" fmla="*/ 1681198 w 2496627"/>
              <a:gd name="connsiteY488" fmla="*/ 4483 h 112464"/>
              <a:gd name="connsiteX489" fmla="*/ 1694776 w 2496627"/>
              <a:gd name="connsiteY489" fmla="*/ 0 h 112464"/>
              <a:gd name="connsiteX490" fmla="*/ 1695224 w 2496627"/>
              <a:gd name="connsiteY490" fmla="*/ 5380 h 112464"/>
              <a:gd name="connsiteX491" fmla="*/ 1712645 w 2496627"/>
              <a:gd name="connsiteY491" fmla="*/ 87038 h 112464"/>
              <a:gd name="connsiteX492" fmla="*/ 1699515 w 2496627"/>
              <a:gd name="connsiteY492" fmla="*/ 87038 h 112464"/>
              <a:gd name="connsiteX493" fmla="*/ 1711940 w 2496627"/>
              <a:gd name="connsiteY493" fmla="*/ 28436 h 112464"/>
              <a:gd name="connsiteX494" fmla="*/ 1725390 w 2496627"/>
              <a:gd name="connsiteY494" fmla="*/ 26451 h 112464"/>
              <a:gd name="connsiteX495" fmla="*/ 1712645 w 2496627"/>
              <a:gd name="connsiteY495" fmla="*/ 87038 h 112464"/>
              <a:gd name="connsiteX496" fmla="*/ 1722380 w 2496627"/>
              <a:gd name="connsiteY496" fmla="*/ 19150 h 112464"/>
              <a:gd name="connsiteX497" fmla="*/ 1713798 w 2496627"/>
              <a:gd name="connsiteY497" fmla="*/ 10568 h 112464"/>
              <a:gd name="connsiteX498" fmla="*/ 1722444 w 2496627"/>
              <a:gd name="connsiteY498" fmla="*/ 1921 h 112464"/>
              <a:gd name="connsiteX499" fmla="*/ 1730898 w 2496627"/>
              <a:gd name="connsiteY499" fmla="*/ 10504 h 112464"/>
              <a:gd name="connsiteX500" fmla="*/ 1722316 w 2496627"/>
              <a:gd name="connsiteY500" fmla="*/ 19150 h 112464"/>
              <a:gd name="connsiteX501" fmla="*/ 1775602 w 2496627"/>
              <a:gd name="connsiteY501" fmla="*/ 12873 h 112464"/>
              <a:gd name="connsiteX502" fmla="*/ 1768365 w 2496627"/>
              <a:gd name="connsiteY502" fmla="*/ 10632 h 112464"/>
              <a:gd name="connsiteX503" fmla="*/ 1759334 w 2496627"/>
              <a:gd name="connsiteY503" fmla="*/ 18958 h 112464"/>
              <a:gd name="connsiteX504" fmla="*/ 1757669 w 2496627"/>
              <a:gd name="connsiteY504" fmla="*/ 27732 h 112464"/>
              <a:gd name="connsiteX505" fmla="*/ 1773232 w 2496627"/>
              <a:gd name="connsiteY505" fmla="*/ 27732 h 112464"/>
              <a:gd name="connsiteX506" fmla="*/ 1767852 w 2496627"/>
              <a:gd name="connsiteY506" fmla="*/ 36890 h 112464"/>
              <a:gd name="connsiteX507" fmla="*/ 1756004 w 2496627"/>
              <a:gd name="connsiteY507" fmla="*/ 36890 h 112464"/>
              <a:gd name="connsiteX508" fmla="*/ 1746012 w 2496627"/>
              <a:gd name="connsiteY508" fmla="*/ 87743 h 112464"/>
              <a:gd name="connsiteX509" fmla="*/ 1733588 w 2496627"/>
              <a:gd name="connsiteY509" fmla="*/ 112464 h 112464"/>
              <a:gd name="connsiteX510" fmla="*/ 1724942 w 2496627"/>
              <a:gd name="connsiteY510" fmla="*/ 105804 h 112464"/>
              <a:gd name="connsiteX511" fmla="*/ 1733395 w 2496627"/>
              <a:gd name="connsiteY511" fmla="*/ 87422 h 112464"/>
              <a:gd name="connsiteX512" fmla="*/ 1743387 w 2496627"/>
              <a:gd name="connsiteY512" fmla="*/ 36890 h 112464"/>
              <a:gd name="connsiteX513" fmla="*/ 1737559 w 2496627"/>
              <a:gd name="connsiteY513" fmla="*/ 36890 h 112464"/>
              <a:gd name="connsiteX514" fmla="*/ 1739416 w 2496627"/>
              <a:gd name="connsiteY514" fmla="*/ 27732 h 112464"/>
              <a:gd name="connsiteX515" fmla="*/ 1745052 w 2496627"/>
              <a:gd name="connsiteY515" fmla="*/ 27732 h 112464"/>
              <a:gd name="connsiteX516" fmla="*/ 1746461 w 2496627"/>
              <a:gd name="connsiteY516" fmla="*/ 19662 h 112464"/>
              <a:gd name="connsiteX517" fmla="*/ 1756644 w 2496627"/>
              <a:gd name="connsiteY517" fmla="*/ 3843 h 112464"/>
              <a:gd name="connsiteX518" fmla="*/ 1768493 w 2496627"/>
              <a:gd name="connsiteY518" fmla="*/ 1025 h 112464"/>
              <a:gd name="connsiteX519" fmla="*/ 1781045 w 2496627"/>
              <a:gd name="connsiteY519" fmla="*/ 4419 h 112464"/>
              <a:gd name="connsiteX520" fmla="*/ 1775666 w 2496627"/>
              <a:gd name="connsiteY520" fmla="*/ 12873 h 112464"/>
              <a:gd name="connsiteX521" fmla="*/ 1815822 w 2496627"/>
              <a:gd name="connsiteY521" fmla="*/ 54439 h 112464"/>
              <a:gd name="connsiteX522" fmla="*/ 1790652 w 2496627"/>
              <a:gd name="connsiteY522" fmla="*/ 61932 h 112464"/>
              <a:gd name="connsiteX523" fmla="*/ 1783479 w 2496627"/>
              <a:gd name="connsiteY523" fmla="*/ 61484 h 112464"/>
              <a:gd name="connsiteX524" fmla="*/ 1782775 w 2496627"/>
              <a:gd name="connsiteY524" fmla="*/ 67696 h 112464"/>
              <a:gd name="connsiteX525" fmla="*/ 1793534 w 2496627"/>
              <a:gd name="connsiteY525" fmla="*/ 78584 h 112464"/>
              <a:gd name="connsiteX526" fmla="*/ 1810314 w 2496627"/>
              <a:gd name="connsiteY526" fmla="*/ 72116 h 112464"/>
              <a:gd name="connsiteX527" fmla="*/ 1814285 w 2496627"/>
              <a:gd name="connsiteY527" fmla="*/ 80057 h 112464"/>
              <a:gd name="connsiteX528" fmla="*/ 1790140 w 2496627"/>
              <a:gd name="connsiteY528" fmla="*/ 88511 h 112464"/>
              <a:gd name="connsiteX529" fmla="*/ 1769069 w 2496627"/>
              <a:gd name="connsiteY529" fmla="*/ 66864 h 112464"/>
              <a:gd name="connsiteX530" fmla="*/ 1782326 w 2496627"/>
              <a:gd name="connsiteY530" fmla="*/ 34393 h 112464"/>
              <a:gd name="connsiteX531" fmla="*/ 1802373 w 2496627"/>
              <a:gd name="connsiteY531" fmla="*/ 26323 h 112464"/>
              <a:gd name="connsiteX532" fmla="*/ 1821138 w 2496627"/>
              <a:gd name="connsiteY532" fmla="*/ 42142 h 112464"/>
              <a:gd name="connsiteX533" fmla="*/ 1815886 w 2496627"/>
              <a:gd name="connsiteY533" fmla="*/ 54439 h 112464"/>
              <a:gd name="connsiteX534" fmla="*/ 1800708 w 2496627"/>
              <a:gd name="connsiteY534" fmla="*/ 35930 h 112464"/>
              <a:gd name="connsiteX535" fmla="*/ 1785593 w 2496627"/>
              <a:gd name="connsiteY535" fmla="*/ 52325 h 112464"/>
              <a:gd name="connsiteX536" fmla="*/ 1790716 w 2496627"/>
              <a:gd name="connsiteY536" fmla="*/ 52646 h 112464"/>
              <a:gd name="connsiteX537" fmla="*/ 1805575 w 2496627"/>
              <a:gd name="connsiteY537" fmla="*/ 48803 h 112464"/>
              <a:gd name="connsiteX538" fmla="*/ 1808009 w 2496627"/>
              <a:gd name="connsiteY538" fmla="*/ 42975 h 112464"/>
              <a:gd name="connsiteX539" fmla="*/ 1800643 w 2496627"/>
              <a:gd name="connsiteY539" fmla="*/ 35930 h 112464"/>
              <a:gd name="connsiteX540" fmla="*/ 1855531 w 2496627"/>
              <a:gd name="connsiteY540" fmla="*/ 5444 h 112464"/>
              <a:gd name="connsiteX541" fmla="*/ 1853994 w 2496627"/>
              <a:gd name="connsiteY541" fmla="*/ 19854 h 112464"/>
              <a:gd name="connsiteX542" fmla="*/ 1843810 w 2496627"/>
              <a:gd name="connsiteY542" fmla="*/ 67632 h 112464"/>
              <a:gd name="connsiteX543" fmla="*/ 1842401 w 2496627"/>
              <a:gd name="connsiteY543" fmla="*/ 75958 h 112464"/>
              <a:gd name="connsiteX544" fmla="*/ 1845219 w 2496627"/>
              <a:gd name="connsiteY544" fmla="*/ 79097 h 112464"/>
              <a:gd name="connsiteX545" fmla="*/ 1847205 w 2496627"/>
              <a:gd name="connsiteY545" fmla="*/ 78840 h 112464"/>
              <a:gd name="connsiteX546" fmla="*/ 1847909 w 2496627"/>
              <a:gd name="connsiteY546" fmla="*/ 86718 h 112464"/>
              <a:gd name="connsiteX547" fmla="*/ 1839263 w 2496627"/>
              <a:gd name="connsiteY547" fmla="*/ 88255 h 112464"/>
              <a:gd name="connsiteX548" fmla="*/ 1828952 w 2496627"/>
              <a:gd name="connsiteY548" fmla="*/ 79097 h 112464"/>
              <a:gd name="connsiteX549" fmla="*/ 1830104 w 2496627"/>
              <a:gd name="connsiteY549" fmla="*/ 70771 h 112464"/>
              <a:gd name="connsiteX550" fmla="*/ 1840544 w 2496627"/>
              <a:gd name="connsiteY550" fmla="*/ 21904 h 112464"/>
              <a:gd name="connsiteX551" fmla="*/ 1842209 w 2496627"/>
              <a:gd name="connsiteY551" fmla="*/ 9607 h 112464"/>
              <a:gd name="connsiteX552" fmla="*/ 1841505 w 2496627"/>
              <a:gd name="connsiteY552" fmla="*/ 4483 h 112464"/>
              <a:gd name="connsiteX553" fmla="*/ 1855082 w 2496627"/>
              <a:gd name="connsiteY553" fmla="*/ 0 h 112464"/>
              <a:gd name="connsiteX554" fmla="*/ 1855531 w 2496627"/>
              <a:gd name="connsiteY554" fmla="*/ 5380 h 112464"/>
              <a:gd name="connsiteX555" fmla="*/ 1881213 w 2496627"/>
              <a:gd name="connsiteY555" fmla="*/ 88447 h 112464"/>
              <a:gd name="connsiteX556" fmla="*/ 1860590 w 2496627"/>
              <a:gd name="connsiteY556" fmla="*/ 67248 h 112464"/>
              <a:gd name="connsiteX557" fmla="*/ 1894214 w 2496627"/>
              <a:gd name="connsiteY557" fmla="*/ 26323 h 112464"/>
              <a:gd name="connsiteX558" fmla="*/ 1915157 w 2496627"/>
              <a:gd name="connsiteY558" fmla="*/ 47202 h 112464"/>
              <a:gd name="connsiteX559" fmla="*/ 1881149 w 2496627"/>
              <a:gd name="connsiteY559" fmla="*/ 88447 h 112464"/>
              <a:gd name="connsiteX560" fmla="*/ 1892229 w 2496627"/>
              <a:gd name="connsiteY560" fmla="*/ 36186 h 112464"/>
              <a:gd name="connsiteX561" fmla="*/ 1874424 w 2496627"/>
              <a:gd name="connsiteY561" fmla="*/ 68401 h 112464"/>
              <a:gd name="connsiteX562" fmla="*/ 1883583 w 2496627"/>
              <a:gd name="connsiteY562" fmla="*/ 78712 h 112464"/>
              <a:gd name="connsiteX563" fmla="*/ 1901259 w 2496627"/>
              <a:gd name="connsiteY563" fmla="*/ 46753 h 112464"/>
              <a:gd name="connsiteX564" fmla="*/ 1892229 w 2496627"/>
              <a:gd name="connsiteY564" fmla="*/ 36186 h 112464"/>
              <a:gd name="connsiteX565" fmla="*/ 1978947 w 2496627"/>
              <a:gd name="connsiteY565" fmla="*/ 44640 h 112464"/>
              <a:gd name="connsiteX566" fmla="*/ 1969916 w 2496627"/>
              <a:gd name="connsiteY566" fmla="*/ 87038 h 112464"/>
              <a:gd name="connsiteX567" fmla="*/ 1957171 w 2496627"/>
              <a:gd name="connsiteY567" fmla="*/ 87038 h 112464"/>
              <a:gd name="connsiteX568" fmla="*/ 1965497 w 2496627"/>
              <a:gd name="connsiteY568" fmla="*/ 47778 h 112464"/>
              <a:gd name="connsiteX569" fmla="*/ 1966330 w 2496627"/>
              <a:gd name="connsiteY569" fmla="*/ 42014 h 112464"/>
              <a:gd name="connsiteX570" fmla="*/ 1961654 w 2496627"/>
              <a:gd name="connsiteY570" fmla="*/ 37339 h 112464"/>
              <a:gd name="connsiteX571" fmla="*/ 1945387 w 2496627"/>
              <a:gd name="connsiteY571" fmla="*/ 48355 h 112464"/>
              <a:gd name="connsiteX572" fmla="*/ 1937189 w 2496627"/>
              <a:gd name="connsiteY572" fmla="*/ 87038 h 112464"/>
              <a:gd name="connsiteX573" fmla="*/ 1924508 w 2496627"/>
              <a:gd name="connsiteY573" fmla="*/ 87038 h 112464"/>
              <a:gd name="connsiteX574" fmla="*/ 1933154 w 2496627"/>
              <a:gd name="connsiteY574" fmla="*/ 46049 h 112464"/>
              <a:gd name="connsiteX575" fmla="*/ 1934307 w 2496627"/>
              <a:gd name="connsiteY575" fmla="*/ 37018 h 112464"/>
              <a:gd name="connsiteX576" fmla="*/ 1933346 w 2496627"/>
              <a:gd name="connsiteY576" fmla="*/ 30806 h 112464"/>
              <a:gd name="connsiteX577" fmla="*/ 1945323 w 2496627"/>
              <a:gd name="connsiteY577" fmla="*/ 25874 h 112464"/>
              <a:gd name="connsiteX578" fmla="*/ 1946732 w 2496627"/>
              <a:gd name="connsiteY578" fmla="*/ 33240 h 112464"/>
              <a:gd name="connsiteX579" fmla="*/ 1946411 w 2496627"/>
              <a:gd name="connsiteY579" fmla="*/ 37018 h 112464"/>
              <a:gd name="connsiteX580" fmla="*/ 1967739 w 2496627"/>
              <a:gd name="connsiteY580" fmla="*/ 26451 h 112464"/>
              <a:gd name="connsiteX581" fmla="*/ 1979587 w 2496627"/>
              <a:gd name="connsiteY581" fmla="*/ 38171 h 112464"/>
              <a:gd name="connsiteX582" fmla="*/ 1979011 w 2496627"/>
              <a:gd name="connsiteY582" fmla="*/ 44640 h 112464"/>
              <a:gd name="connsiteX583" fmla="*/ 2045490 w 2496627"/>
              <a:gd name="connsiteY583" fmla="*/ 40733 h 112464"/>
              <a:gd name="connsiteX584" fmla="*/ 2039278 w 2496627"/>
              <a:gd name="connsiteY584" fmla="*/ 69682 h 112464"/>
              <a:gd name="connsiteX585" fmla="*/ 2035435 w 2496627"/>
              <a:gd name="connsiteY585" fmla="*/ 89856 h 112464"/>
              <a:gd name="connsiteX586" fmla="*/ 2004245 w 2496627"/>
              <a:gd name="connsiteY586" fmla="*/ 111888 h 112464"/>
              <a:gd name="connsiteX587" fmla="*/ 1983494 w 2496627"/>
              <a:gd name="connsiteY587" fmla="*/ 106636 h 112464"/>
              <a:gd name="connsiteX588" fmla="*/ 1987977 w 2496627"/>
              <a:gd name="connsiteY588" fmla="*/ 97478 h 112464"/>
              <a:gd name="connsiteX589" fmla="*/ 2005333 w 2496627"/>
              <a:gd name="connsiteY589" fmla="*/ 101961 h 112464"/>
              <a:gd name="connsiteX590" fmla="*/ 2022562 w 2496627"/>
              <a:gd name="connsiteY590" fmla="*/ 89920 h 112464"/>
              <a:gd name="connsiteX591" fmla="*/ 2024675 w 2496627"/>
              <a:gd name="connsiteY591" fmla="*/ 81274 h 112464"/>
              <a:gd name="connsiteX592" fmla="*/ 2008408 w 2496627"/>
              <a:gd name="connsiteY592" fmla="*/ 88447 h 112464"/>
              <a:gd name="connsiteX593" fmla="*/ 1990923 w 2496627"/>
              <a:gd name="connsiteY593" fmla="*/ 68273 h 112464"/>
              <a:gd name="connsiteX594" fmla="*/ 2004180 w 2496627"/>
              <a:gd name="connsiteY594" fmla="*/ 34969 h 112464"/>
              <a:gd name="connsiteX595" fmla="*/ 2026340 w 2496627"/>
              <a:gd name="connsiteY595" fmla="*/ 26323 h 112464"/>
              <a:gd name="connsiteX596" fmla="*/ 2048244 w 2496627"/>
              <a:gd name="connsiteY596" fmla="*/ 30870 h 112464"/>
              <a:gd name="connsiteX597" fmla="*/ 2045554 w 2496627"/>
              <a:gd name="connsiteY597" fmla="*/ 40861 h 112464"/>
              <a:gd name="connsiteX598" fmla="*/ 2025252 w 2496627"/>
              <a:gd name="connsiteY598" fmla="*/ 36762 h 112464"/>
              <a:gd name="connsiteX599" fmla="*/ 2013083 w 2496627"/>
              <a:gd name="connsiteY599" fmla="*/ 42270 h 112464"/>
              <a:gd name="connsiteX600" fmla="*/ 2004501 w 2496627"/>
              <a:gd name="connsiteY600" fmla="*/ 67824 h 112464"/>
              <a:gd name="connsiteX601" fmla="*/ 2012250 w 2496627"/>
              <a:gd name="connsiteY601" fmla="*/ 78136 h 112464"/>
              <a:gd name="connsiteX602" fmla="*/ 2026917 w 2496627"/>
              <a:gd name="connsiteY602" fmla="*/ 67568 h 112464"/>
              <a:gd name="connsiteX603" fmla="*/ 2033257 w 2496627"/>
              <a:gd name="connsiteY603" fmla="*/ 38363 h 112464"/>
              <a:gd name="connsiteX604" fmla="*/ 2025316 w 2496627"/>
              <a:gd name="connsiteY604" fmla="*/ 36698 h 112464"/>
              <a:gd name="connsiteX605" fmla="*/ 2110432 w 2496627"/>
              <a:gd name="connsiteY605" fmla="*/ 5444 h 112464"/>
              <a:gd name="connsiteX606" fmla="*/ 2108895 w 2496627"/>
              <a:gd name="connsiteY606" fmla="*/ 19854 h 112464"/>
              <a:gd name="connsiteX607" fmla="*/ 2098712 w 2496627"/>
              <a:gd name="connsiteY607" fmla="*/ 67632 h 112464"/>
              <a:gd name="connsiteX608" fmla="*/ 2097303 w 2496627"/>
              <a:gd name="connsiteY608" fmla="*/ 75958 h 112464"/>
              <a:gd name="connsiteX609" fmla="*/ 2100121 w 2496627"/>
              <a:gd name="connsiteY609" fmla="*/ 79097 h 112464"/>
              <a:gd name="connsiteX610" fmla="*/ 2102106 w 2496627"/>
              <a:gd name="connsiteY610" fmla="*/ 78840 h 112464"/>
              <a:gd name="connsiteX611" fmla="*/ 2102811 w 2496627"/>
              <a:gd name="connsiteY611" fmla="*/ 86718 h 112464"/>
              <a:gd name="connsiteX612" fmla="*/ 2094165 w 2496627"/>
              <a:gd name="connsiteY612" fmla="*/ 88255 h 112464"/>
              <a:gd name="connsiteX613" fmla="*/ 2083853 w 2496627"/>
              <a:gd name="connsiteY613" fmla="*/ 79097 h 112464"/>
              <a:gd name="connsiteX614" fmla="*/ 2085006 w 2496627"/>
              <a:gd name="connsiteY614" fmla="*/ 70771 h 112464"/>
              <a:gd name="connsiteX615" fmla="*/ 2095446 w 2496627"/>
              <a:gd name="connsiteY615" fmla="*/ 21904 h 112464"/>
              <a:gd name="connsiteX616" fmla="*/ 2097111 w 2496627"/>
              <a:gd name="connsiteY616" fmla="*/ 9607 h 112464"/>
              <a:gd name="connsiteX617" fmla="*/ 2096406 w 2496627"/>
              <a:gd name="connsiteY617" fmla="*/ 4483 h 112464"/>
              <a:gd name="connsiteX618" fmla="*/ 2109984 w 2496627"/>
              <a:gd name="connsiteY618" fmla="*/ 0 h 112464"/>
              <a:gd name="connsiteX619" fmla="*/ 2110432 w 2496627"/>
              <a:gd name="connsiteY619" fmla="*/ 5380 h 112464"/>
              <a:gd name="connsiteX620" fmla="*/ 2162950 w 2496627"/>
              <a:gd name="connsiteY620" fmla="*/ 54439 h 112464"/>
              <a:gd name="connsiteX621" fmla="*/ 2137780 w 2496627"/>
              <a:gd name="connsiteY621" fmla="*/ 61932 h 112464"/>
              <a:gd name="connsiteX622" fmla="*/ 2130607 w 2496627"/>
              <a:gd name="connsiteY622" fmla="*/ 61484 h 112464"/>
              <a:gd name="connsiteX623" fmla="*/ 2129902 w 2496627"/>
              <a:gd name="connsiteY623" fmla="*/ 67696 h 112464"/>
              <a:gd name="connsiteX624" fmla="*/ 2140662 w 2496627"/>
              <a:gd name="connsiteY624" fmla="*/ 78584 h 112464"/>
              <a:gd name="connsiteX625" fmla="*/ 2157442 w 2496627"/>
              <a:gd name="connsiteY625" fmla="*/ 72116 h 112464"/>
              <a:gd name="connsiteX626" fmla="*/ 2161413 w 2496627"/>
              <a:gd name="connsiteY626" fmla="*/ 80057 h 112464"/>
              <a:gd name="connsiteX627" fmla="*/ 2137267 w 2496627"/>
              <a:gd name="connsiteY627" fmla="*/ 88511 h 112464"/>
              <a:gd name="connsiteX628" fmla="*/ 2116197 w 2496627"/>
              <a:gd name="connsiteY628" fmla="*/ 66864 h 112464"/>
              <a:gd name="connsiteX629" fmla="*/ 2129454 w 2496627"/>
              <a:gd name="connsiteY629" fmla="*/ 34393 h 112464"/>
              <a:gd name="connsiteX630" fmla="*/ 2149500 w 2496627"/>
              <a:gd name="connsiteY630" fmla="*/ 26323 h 112464"/>
              <a:gd name="connsiteX631" fmla="*/ 2168266 w 2496627"/>
              <a:gd name="connsiteY631" fmla="*/ 42142 h 112464"/>
              <a:gd name="connsiteX632" fmla="*/ 2163014 w 2496627"/>
              <a:gd name="connsiteY632" fmla="*/ 54439 h 112464"/>
              <a:gd name="connsiteX633" fmla="*/ 2147835 w 2496627"/>
              <a:gd name="connsiteY633" fmla="*/ 35930 h 112464"/>
              <a:gd name="connsiteX634" fmla="*/ 2132720 w 2496627"/>
              <a:gd name="connsiteY634" fmla="*/ 52325 h 112464"/>
              <a:gd name="connsiteX635" fmla="*/ 2137844 w 2496627"/>
              <a:gd name="connsiteY635" fmla="*/ 52646 h 112464"/>
              <a:gd name="connsiteX636" fmla="*/ 2152702 w 2496627"/>
              <a:gd name="connsiteY636" fmla="*/ 48803 h 112464"/>
              <a:gd name="connsiteX637" fmla="*/ 2155136 w 2496627"/>
              <a:gd name="connsiteY637" fmla="*/ 42975 h 112464"/>
              <a:gd name="connsiteX638" fmla="*/ 2147771 w 2496627"/>
              <a:gd name="connsiteY638" fmla="*/ 35930 h 112464"/>
              <a:gd name="connsiteX639" fmla="*/ 2226739 w 2496627"/>
              <a:gd name="connsiteY639" fmla="*/ 44384 h 112464"/>
              <a:gd name="connsiteX640" fmla="*/ 2221936 w 2496627"/>
              <a:gd name="connsiteY640" fmla="*/ 67824 h 112464"/>
              <a:gd name="connsiteX641" fmla="*/ 2221103 w 2496627"/>
              <a:gd name="connsiteY641" fmla="*/ 73909 h 112464"/>
              <a:gd name="connsiteX642" fmla="*/ 2224049 w 2496627"/>
              <a:gd name="connsiteY642" fmla="*/ 81146 h 112464"/>
              <a:gd name="connsiteX643" fmla="*/ 2213482 w 2496627"/>
              <a:gd name="connsiteY643" fmla="*/ 89024 h 112464"/>
              <a:gd name="connsiteX644" fmla="*/ 2208999 w 2496627"/>
              <a:gd name="connsiteY644" fmla="*/ 79289 h 112464"/>
              <a:gd name="connsiteX645" fmla="*/ 2191194 w 2496627"/>
              <a:gd name="connsiteY645" fmla="*/ 88447 h 112464"/>
              <a:gd name="connsiteX646" fmla="*/ 2175759 w 2496627"/>
              <a:gd name="connsiteY646" fmla="*/ 69554 h 112464"/>
              <a:gd name="connsiteX647" fmla="*/ 2188312 w 2496627"/>
              <a:gd name="connsiteY647" fmla="*/ 35930 h 112464"/>
              <a:gd name="connsiteX648" fmla="*/ 2211881 w 2496627"/>
              <a:gd name="connsiteY648" fmla="*/ 26323 h 112464"/>
              <a:gd name="connsiteX649" fmla="*/ 2230262 w 2496627"/>
              <a:gd name="connsiteY649" fmla="*/ 30806 h 112464"/>
              <a:gd name="connsiteX650" fmla="*/ 2226739 w 2496627"/>
              <a:gd name="connsiteY650" fmla="*/ 44384 h 112464"/>
              <a:gd name="connsiteX651" fmla="*/ 2210280 w 2496627"/>
              <a:gd name="connsiteY651" fmla="*/ 36506 h 112464"/>
              <a:gd name="connsiteX652" fmla="*/ 2196702 w 2496627"/>
              <a:gd name="connsiteY652" fmla="*/ 43039 h 112464"/>
              <a:gd name="connsiteX653" fmla="*/ 2188952 w 2496627"/>
              <a:gd name="connsiteY653" fmla="*/ 69169 h 112464"/>
              <a:gd name="connsiteX654" fmla="*/ 2195421 w 2496627"/>
              <a:gd name="connsiteY654" fmla="*/ 78072 h 112464"/>
              <a:gd name="connsiteX655" fmla="*/ 2209511 w 2496627"/>
              <a:gd name="connsiteY655" fmla="*/ 66736 h 112464"/>
              <a:gd name="connsiteX656" fmla="*/ 2215852 w 2496627"/>
              <a:gd name="connsiteY656" fmla="*/ 37659 h 112464"/>
              <a:gd name="connsiteX657" fmla="*/ 2210343 w 2496627"/>
              <a:gd name="connsiteY657" fmla="*/ 36506 h 112464"/>
              <a:gd name="connsiteX658" fmla="*/ 2276311 w 2496627"/>
              <a:gd name="connsiteY658" fmla="*/ 39452 h 112464"/>
              <a:gd name="connsiteX659" fmla="*/ 2272212 w 2496627"/>
              <a:gd name="connsiteY659" fmla="*/ 38492 h 112464"/>
              <a:gd name="connsiteX660" fmla="*/ 2258378 w 2496627"/>
              <a:gd name="connsiteY660" fmla="*/ 48931 h 112464"/>
              <a:gd name="connsiteX661" fmla="*/ 2250308 w 2496627"/>
              <a:gd name="connsiteY661" fmla="*/ 87038 h 112464"/>
              <a:gd name="connsiteX662" fmla="*/ 2237563 w 2496627"/>
              <a:gd name="connsiteY662" fmla="*/ 87038 h 112464"/>
              <a:gd name="connsiteX663" fmla="*/ 2246017 w 2496627"/>
              <a:gd name="connsiteY663" fmla="*/ 47458 h 112464"/>
              <a:gd name="connsiteX664" fmla="*/ 2247298 w 2496627"/>
              <a:gd name="connsiteY664" fmla="*/ 37147 h 112464"/>
              <a:gd name="connsiteX665" fmla="*/ 2246465 w 2496627"/>
              <a:gd name="connsiteY665" fmla="*/ 30806 h 112464"/>
              <a:gd name="connsiteX666" fmla="*/ 2258442 w 2496627"/>
              <a:gd name="connsiteY666" fmla="*/ 25874 h 112464"/>
              <a:gd name="connsiteX667" fmla="*/ 2259723 w 2496627"/>
              <a:gd name="connsiteY667" fmla="*/ 33240 h 112464"/>
              <a:gd name="connsiteX668" fmla="*/ 2259402 w 2496627"/>
              <a:gd name="connsiteY668" fmla="*/ 37467 h 112464"/>
              <a:gd name="connsiteX669" fmla="*/ 2277079 w 2496627"/>
              <a:gd name="connsiteY669" fmla="*/ 26323 h 112464"/>
              <a:gd name="connsiteX670" fmla="*/ 2282011 w 2496627"/>
              <a:gd name="connsiteY670" fmla="*/ 27283 h 112464"/>
              <a:gd name="connsiteX671" fmla="*/ 2276375 w 2496627"/>
              <a:gd name="connsiteY671" fmla="*/ 39452 h 112464"/>
              <a:gd name="connsiteX672" fmla="*/ 2334080 w 2496627"/>
              <a:gd name="connsiteY672" fmla="*/ 44640 h 112464"/>
              <a:gd name="connsiteX673" fmla="*/ 2325049 w 2496627"/>
              <a:gd name="connsiteY673" fmla="*/ 87038 h 112464"/>
              <a:gd name="connsiteX674" fmla="*/ 2312304 w 2496627"/>
              <a:gd name="connsiteY674" fmla="*/ 87038 h 112464"/>
              <a:gd name="connsiteX675" fmla="*/ 2320630 w 2496627"/>
              <a:gd name="connsiteY675" fmla="*/ 47778 h 112464"/>
              <a:gd name="connsiteX676" fmla="*/ 2321463 w 2496627"/>
              <a:gd name="connsiteY676" fmla="*/ 42014 h 112464"/>
              <a:gd name="connsiteX677" fmla="*/ 2316788 w 2496627"/>
              <a:gd name="connsiteY677" fmla="*/ 37339 h 112464"/>
              <a:gd name="connsiteX678" fmla="*/ 2300520 w 2496627"/>
              <a:gd name="connsiteY678" fmla="*/ 48355 h 112464"/>
              <a:gd name="connsiteX679" fmla="*/ 2292322 w 2496627"/>
              <a:gd name="connsiteY679" fmla="*/ 87038 h 112464"/>
              <a:gd name="connsiteX680" fmla="*/ 2279641 w 2496627"/>
              <a:gd name="connsiteY680" fmla="*/ 87038 h 112464"/>
              <a:gd name="connsiteX681" fmla="*/ 2288287 w 2496627"/>
              <a:gd name="connsiteY681" fmla="*/ 46049 h 112464"/>
              <a:gd name="connsiteX682" fmla="*/ 2289440 w 2496627"/>
              <a:gd name="connsiteY682" fmla="*/ 37018 h 112464"/>
              <a:gd name="connsiteX683" fmla="*/ 2288479 w 2496627"/>
              <a:gd name="connsiteY683" fmla="*/ 30806 h 112464"/>
              <a:gd name="connsiteX684" fmla="*/ 2300456 w 2496627"/>
              <a:gd name="connsiteY684" fmla="*/ 25874 h 112464"/>
              <a:gd name="connsiteX685" fmla="*/ 2301865 w 2496627"/>
              <a:gd name="connsiteY685" fmla="*/ 33240 h 112464"/>
              <a:gd name="connsiteX686" fmla="*/ 2301545 w 2496627"/>
              <a:gd name="connsiteY686" fmla="*/ 37018 h 112464"/>
              <a:gd name="connsiteX687" fmla="*/ 2322872 w 2496627"/>
              <a:gd name="connsiteY687" fmla="*/ 26451 h 112464"/>
              <a:gd name="connsiteX688" fmla="*/ 2334720 w 2496627"/>
              <a:gd name="connsiteY688" fmla="*/ 38171 h 112464"/>
              <a:gd name="connsiteX689" fmla="*/ 2334144 w 2496627"/>
              <a:gd name="connsiteY689" fmla="*/ 44640 h 112464"/>
              <a:gd name="connsiteX690" fmla="*/ 2392810 w 2496627"/>
              <a:gd name="connsiteY690" fmla="*/ 54439 h 112464"/>
              <a:gd name="connsiteX691" fmla="*/ 2367640 w 2496627"/>
              <a:gd name="connsiteY691" fmla="*/ 61932 h 112464"/>
              <a:gd name="connsiteX692" fmla="*/ 2360467 w 2496627"/>
              <a:gd name="connsiteY692" fmla="*/ 61484 h 112464"/>
              <a:gd name="connsiteX693" fmla="*/ 2359762 w 2496627"/>
              <a:gd name="connsiteY693" fmla="*/ 67696 h 112464"/>
              <a:gd name="connsiteX694" fmla="*/ 2370522 w 2496627"/>
              <a:gd name="connsiteY694" fmla="*/ 78584 h 112464"/>
              <a:gd name="connsiteX695" fmla="*/ 2387302 w 2496627"/>
              <a:gd name="connsiteY695" fmla="*/ 72116 h 112464"/>
              <a:gd name="connsiteX696" fmla="*/ 2391272 w 2496627"/>
              <a:gd name="connsiteY696" fmla="*/ 80057 h 112464"/>
              <a:gd name="connsiteX697" fmla="*/ 2367127 w 2496627"/>
              <a:gd name="connsiteY697" fmla="*/ 88511 h 112464"/>
              <a:gd name="connsiteX698" fmla="*/ 2346056 w 2496627"/>
              <a:gd name="connsiteY698" fmla="*/ 66864 h 112464"/>
              <a:gd name="connsiteX699" fmla="*/ 2359314 w 2496627"/>
              <a:gd name="connsiteY699" fmla="*/ 34393 h 112464"/>
              <a:gd name="connsiteX700" fmla="*/ 2379360 w 2496627"/>
              <a:gd name="connsiteY700" fmla="*/ 26323 h 112464"/>
              <a:gd name="connsiteX701" fmla="*/ 2398125 w 2496627"/>
              <a:gd name="connsiteY701" fmla="*/ 42142 h 112464"/>
              <a:gd name="connsiteX702" fmla="*/ 2392874 w 2496627"/>
              <a:gd name="connsiteY702" fmla="*/ 54439 h 112464"/>
              <a:gd name="connsiteX703" fmla="*/ 2377695 w 2496627"/>
              <a:gd name="connsiteY703" fmla="*/ 35930 h 112464"/>
              <a:gd name="connsiteX704" fmla="*/ 2362580 w 2496627"/>
              <a:gd name="connsiteY704" fmla="*/ 52325 h 112464"/>
              <a:gd name="connsiteX705" fmla="*/ 2367704 w 2496627"/>
              <a:gd name="connsiteY705" fmla="*/ 52646 h 112464"/>
              <a:gd name="connsiteX706" fmla="*/ 2382562 w 2496627"/>
              <a:gd name="connsiteY706" fmla="*/ 48803 h 112464"/>
              <a:gd name="connsiteX707" fmla="*/ 2384996 w 2496627"/>
              <a:gd name="connsiteY707" fmla="*/ 42975 h 112464"/>
              <a:gd name="connsiteX708" fmla="*/ 2377631 w 2496627"/>
              <a:gd name="connsiteY708" fmla="*/ 35930 h 112464"/>
              <a:gd name="connsiteX709" fmla="*/ 2443085 w 2496627"/>
              <a:gd name="connsiteY709" fmla="*/ 39452 h 112464"/>
              <a:gd name="connsiteX710" fmla="*/ 2438987 w 2496627"/>
              <a:gd name="connsiteY710" fmla="*/ 38492 h 112464"/>
              <a:gd name="connsiteX711" fmla="*/ 2425153 w 2496627"/>
              <a:gd name="connsiteY711" fmla="*/ 48931 h 112464"/>
              <a:gd name="connsiteX712" fmla="*/ 2417083 w 2496627"/>
              <a:gd name="connsiteY712" fmla="*/ 87038 h 112464"/>
              <a:gd name="connsiteX713" fmla="*/ 2404338 w 2496627"/>
              <a:gd name="connsiteY713" fmla="*/ 87038 h 112464"/>
              <a:gd name="connsiteX714" fmla="*/ 2412792 w 2496627"/>
              <a:gd name="connsiteY714" fmla="*/ 47458 h 112464"/>
              <a:gd name="connsiteX715" fmla="*/ 2414073 w 2496627"/>
              <a:gd name="connsiteY715" fmla="*/ 37147 h 112464"/>
              <a:gd name="connsiteX716" fmla="*/ 2413240 w 2496627"/>
              <a:gd name="connsiteY716" fmla="*/ 30806 h 112464"/>
              <a:gd name="connsiteX717" fmla="*/ 2425217 w 2496627"/>
              <a:gd name="connsiteY717" fmla="*/ 25874 h 112464"/>
              <a:gd name="connsiteX718" fmla="*/ 2426498 w 2496627"/>
              <a:gd name="connsiteY718" fmla="*/ 33240 h 112464"/>
              <a:gd name="connsiteX719" fmla="*/ 2426177 w 2496627"/>
              <a:gd name="connsiteY719" fmla="*/ 37467 h 112464"/>
              <a:gd name="connsiteX720" fmla="*/ 2443854 w 2496627"/>
              <a:gd name="connsiteY720" fmla="*/ 26323 h 112464"/>
              <a:gd name="connsiteX721" fmla="*/ 2448786 w 2496627"/>
              <a:gd name="connsiteY721" fmla="*/ 27283 h 112464"/>
              <a:gd name="connsiteX722" fmla="*/ 2443149 w 2496627"/>
              <a:gd name="connsiteY722" fmla="*/ 39452 h 112464"/>
              <a:gd name="connsiteX723" fmla="*/ 2491504 w 2496627"/>
              <a:gd name="connsiteY723" fmla="*/ 39772 h 112464"/>
              <a:gd name="connsiteX724" fmla="*/ 2477350 w 2496627"/>
              <a:gd name="connsiteY724" fmla="*/ 35673 h 112464"/>
              <a:gd name="connsiteX725" fmla="*/ 2466590 w 2496627"/>
              <a:gd name="connsiteY725" fmla="*/ 42911 h 112464"/>
              <a:gd name="connsiteX726" fmla="*/ 2472931 w 2496627"/>
              <a:gd name="connsiteY726" fmla="*/ 49828 h 112464"/>
              <a:gd name="connsiteX727" fmla="*/ 2479976 w 2496627"/>
              <a:gd name="connsiteY727" fmla="*/ 52518 h 112464"/>
              <a:gd name="connsiteX728" fmla="*/ 2492016 w 2496627"/>
              <a:gd name="connsiteY728" fmla="*/ 66608 h 112464"/>
              <a:gd name="connsiteX729" fmla="*/ 2464605 w 2496627"/>
              <a:gd name="connsiteY729" fmla="*/ 88767 h 112464"/>
              <a:gd name="connsiteX730" fmla="*/ 2442701 w 2496627"/>
              <a:gd name="connsiteY730" fmla="*/ 82555 h 112464"/>
              <a:gd name="connsiteX731" fmla="*/ 2447825 w 2496627"/>
              <a:gd name="connsiteY731" fmla="*/ 73076 h 112464"/>
              <a:gd name="connsiteX732" fmla="*/ 2466334 w 2496627"/>
              <a:gd name="connsiteY732" fmla="*/ 78904 h 112464"/>
              <a:gd name="connsiteX733" fmla="*/ 2477670 w 2496627"/>
              <a:gd name="connsiteY733" fmla="*/ 70322 h 112464"/>
              <a:gd name="connsiteX734" fmla="*/ 2470177 w 2496627"/>
              <a:gd name="connsiteY734" fmla="*/ 62573 h 112464"/>
              <a:gd name="connsiteX735" fmla="*/ 2463388 w 2496627"/>
              <a:gd name="connsiteY735" fmla="*/ 60011 h 112464"/>
              <a:gd name="connsiteX736" fmla="*/ 2452244 w 2496627"/>
              <a:gd name="connsiteY736" fmla="*/ 45857 h 112464"/>
              <a:gd name="connsiteX737" fmla="*/ 2478118 w 2496627"/>
              <a:gd name="connsiteY737" fmla="*/ 25682 h 112464"/>
              <a:gd name="connsiteX738" fmla="*/ 2496628 w 2496627"/>
              <a:gd name="connsiteY738" fmla="*/ 30742 h 112464"/>
              <a:gd name="connsiteX739" fmla="*/ 2491504 w 2496627"/>
              <a:gd name="connsiteY739" fmla="*/ 39772 h 11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Lst>
            <a:rect l="l" t="t" r="r" b="b"/>
            <a:pathLst>
              <a:path w="2496627" h="112464">
                <a:moveTo>
                  <a:pt x="55271" y="87038"/>
                </a:moveTo>
                <a:lnTo>
                  <a:pt x="41309" y="87038"/>
                </a:lnTo>
                <a:lnTo>
                  <a:pt x="30550" y="48034"/>
                </a:lnTo>
                <a:cubicBezTo>
                  <a:pt x="27860" y="38043"/>
                  <a:pt x="25426" y="27283"/>
                  <a:pt x="25170" y="24337"/>
                </a:cubicBezTo>
                <a:cubicBezTo>
                  <a:pt x="24722" y="28116"/>
                  <a:pt x="22928" y="38748"/>
                  <a:pt x="21327" y="47074"/>
                </a:cubicBezTo>
                <a:lnTo>
                  <a:pt x="13386" y="87038"/>
                </a:lnTo>
                <a:lnTo>
                  <a:pt x="0" y="87038"/>
                </a:lnTo>
                <a:lnTo>
                  <a:pt x="17356" y="6084"/>
                </a:lnTo>
                <a:lnTo>
                  <a:pt x="32215" y="6084"/>
                </a:lnTo>
                <a:lnTo>
                  <a:pt x="44063" y="46882"/>
                </a:lnTo>
                <a:cubicBezTo>
                  <a:pt x="46497" y="55207"/>
                  <a:pt x="47842" y="64110"/>
                  <a:pt x="48162" y="67376"/>
                </a:cubicBezTo>
                <a:cubicBezTo>
                  <a:pt x="48483" y="63854"/>
                  <a:pt x="50276" y="52005"/>
                  <a:pt x="51941" y="43935"/>
                </a:cubicBezTo>
                <a:lnTo>
                  <a:pt x="59562" y="6084"/>
                </a:lnTo>
                <a:lnTo>
                  <a:pt x="72564" y="6084"/>
                </a:lnTo>
                <a:lnTo>
                  <a:pt x="55335" y="87038"/>
                </a:lnTo>
                <a:close/>
                <a:moveTo>
                  <a:pt x="123736" y="70386"/>
                </a:moveTo>
                <a:cubicBezTo>
                  <a:pt x="123288" y="72628"/>
                  <a:pt x="123032" y="74485"/>
                  <a:pt x="123032" y="76214"/>
                </a:cubicBezTo>
                <a:cubicBezTo>
                  <a:pt x="123032" y="79161"/>
                  <a:pt x="123736" y="81466"/>
                  <a:pt x="125145" y="83580"/>
                </a:cubicBezTo>
                <a:lnTo>
                  <a:pt x="114386" y="89216"/>
                </a:lnTo>
                <a:cubicBezTo>
                  <a:pt x="112272" y="86782"/>
                  <a:pt x="110863" y="83580"/>
                  <a:pt x="110863" y="79481"/>
                </a:cubicBezTo>
                <a:lnTo>
                  <a:pt x="110863" y="79032"/>
                </a:lnTo>
                <a:cubicBezTo>
                  <a:pt x="105227" y="85117"/>
                  <a:pt x="98566" y="88767"/>
                  <a:pt x="91393" y="88767"/>
                </a:cubicBezTo>
                <a:cubicBezTo>
                  <a:pt x="82811" y="88767"/>
                  <a:pt x="77815" y="84668"/>
                  <a:pt x="77815" y="76727"/>
                </a:cubicBezTo>
                <a:cubicBezTo>
                  <a:pt x="77815" y="74293"/>
                  <a:pt x="78136" y="71091"/>
                  <a:pt x="78840" y="67696"/>
                </a:cubicBezTo>
                <a:lnTo>
                  <a:pt x="87038" y="28821"/>
                </a:lnTo>
                <a:lnTo>
                  <a:pt x="100295" y="26387"/>
                </a:lnTo>
                <a:lnTo>
                  <a:pt x="92098" y="65263"/>
                </a:lnTo>
                <a:cubicBezTo>
                  <a:pt x="91393" y="68337"/>
                  <a:pt x="90945" y="71347"/>
                  <a:pt x="90945" y="73140"/>
                </a:cubicBezTo>
                <a:cubicBezTo>
                  <a:pt x="90945" y="76791"/>
                  <a:pt x="92674" y="78776"/>
                  <a:pt x="95620" y="78776"/>
                </a:cubicBezTo>
                <a:cubicBezTo>
                  <a:pt x="100744" y="78776"/>
                  <a:pt x="107917" y="73717"/>
                  <a:pt x="111888" y="67184"/>
                </a:cubicBezTo>
                <a:lnTo>
                  <a:pt x="120086" y="29077"/>
                </a:lnTo>
                <a:lnTo>
                  <a:pt x="133087" y="26643"/>
                </a:lnTo>
                <a:lnTo>
                  <a:pt x="123736" y="70450"/>
                </a:lnTo>
                <a:close/>
                <a:moveTo>
                  <a:pt x="179072" y="39452"/>
                </a:moveTo>
                <a:cubicBezTo>
                  <a:pt x="177919" y="38748"/>
                  <a:pt x="176702" y="38492"/>
                  <a:pt x="174973" y="38492"/>
                </a:cubicBezTo>
                <a:cubicBezTo>
                  <a:pt x="170874" y="38492"/>
                  <a:pt x="166327" y="41630"/>
                  <a:pt x="161139" y="48931"/>
                </a:cubicBezTo>
                <a:lnTo>
                  <a:pt x="153069" y="87038"/>
                </a:lnTo>
                <a:lnTo>
                  <a:pt x="140324" y="87038"/>
                </a:lnTo>
                <a:lnTo>
                  <a:pt x="148778" y="47458"/>
                </a:lnTo>
                <a:cubicBezTo>
                  <a:pt x="149739" y="43103"/>
                  <a:pt x="150059" y="39836"/>
                  <a:pt x="150059" y="37147"/>
                </a:cubicBezTo>
                <a:cubicBezTo>
                  <a:pt x="150059" y="34713"/>
                  <a:pt x="149803" y="32663"/>
                  <a:pt x="149226" y="30806"/>
                </a:cubicBezTo>
                <a:lnTo>
                  <a:pt x="161203" y="25874"/>
                </a:lnTo>
                <a:cubicBezTo>
                  <a:pt x="162036" y="27860"/>
                  <a:pt x="162484" y="30550"/>
                  <a:pt x="162484" y="33240"/>
                </a:cubicBezTo>
                <a:cubicBezTo>
                  <a:pt x="162484" y="34649"/>
                  <a:pt x="162356" y="36058"/>
                  <a:pt x="162164" y="37467"/>
                </a:cubicBezTo>
                <a:cubicBezTo>
                  <a:pt x="167543" y="30678"/>
                  <a:pt x="174140" y="26323"/>
                  <a:pt x="179840" y="26323"/>
                </a:cubicBezTo>
                <a:cubicBezTo>
                  <a:pt x="181954" y="26323"/>
                  <a:pt x="182978" y="26579"/>
                  <a:pt x="184772" y="27283"/>
                </a:cubicBezTo>
                <a:lnTo>
                  <a:pt x="179136" y="39452"/>
                </a:lnTo>
                <a:close/>
                <a:moveTo>
                  <a:pt x="218780" y="36890"/>
                </a:moveTo>
                <a:lnTo>
                  <a:pt x="207444" y="36890"/>
                </a:lnTo>
                <a:lnTo>
                  <a:pt x="200783" y="68785"/>
                </a:lnTo>
                <a:cubicBezTo>
                  <a:pt x="200335" y="71027"/>
                  <a:pt x="200079" y="73012"/>
                  <a:pt x="200079" y="74549"/>
                </a:cubicBezTo>
                <a:cubicBezTo>
                  <a:pt x="200079" y="78328"/>
                  <a:pt x="201808" y="79481"/>
                  <a:pt x="205587" y="79481"/>
                </a:cubicBezTo>
                <a:cubicBezTo>
                  <a:pt x="207444" y="79481"/>
                  <a:pt x="209685" y="79161"/>
                  <a:pt x="211543" y="78328"/>
                </a:cubicBezTo>
                <a:lnTo>
                  <a:pt x="211543" y="86270"/>
                </a:lnTo>
                <a:cubicBezTo>
                  <a:pt x="207444" y="87935"/>
                  <a:pt x="203345" y="88703"/>
                  <a:pt x="199246" y="88703"/>
                </a:cubicBezTo>
                <a:cubicBezTo>
                  <a:pt x="191304" y="88703"/>
                  <a:pt x="186821" y="84733"/>
                  <a:pt x="186821" y="78712"/>
                </a:cubicBezTo>
                <a:cubicBezTo>
                  <a:pt x="186821" y="76599"/>
                  <a:pt x="187077" y="73589"/>
                  <a:pt x="187654" y="70642"/>
                </a:cubicBezTo>
                <a:lnTo>
                  <a:pt x="194827" y="36890"/>
                </a:lnTo>
                <a:lnTo>
                  <a:pt x="188166" y="36890"/>
                </a:lnTo>
                <a:lnTo>
                  <a:pt x="190023" y="27732"/>
                </a:lnTo>
                <a:lnTo>
                  <a:pt x="196684" y="27732"/>
                </a:lnTo>
                <a:cubicBezTo>
                  <a:pt x="197837" y="22352"/>
                  <a:pt x="199054" y="17741"/>
                  <a:pt x="200527" y="13322"/>
                </a:cubicBezTo>
                <a:lnTo>
                  <a:pt x="214233" y="10183"/>
                </a:lnTo>
                <a:cubicBezTo>
                  <a:pt x="212568" y="15243"/>
                  <a:pt x="210582" y="22160"/>
                  <a:pt x="209429" y="27732"/>
                </a:cubicBezTo>
                <a:lnTo>
                  <a:pt x="223583" y="27732"/>
                </a:lnTo>
                <a:lnTo>
                  <a:pt x="218780" y="36890"/>
                </a:lnTo>
                <a:close/>
                <a:moveTo>
                  <a:pt x="268736" y="70386"/>
                </a:moveTo>
                <a:cubicBezTo>
                  <a:pt x="268287" y="72628"/>
                  <a:pt x="268031" y="74485"/>
                  <a:pt x="268031" y="76214"/>
                </a:cubicBezTo>
                <a:cubicBezTo>
                  <a:pt x="268031" y="79161"/>
                  <a:pt x="268736" y="81466"/>
                  <a:pt x="270145" y="83580"/>
                </a:cubicBezTo>
                <a:lnTo>
                  <a:pt x="259385" y="89216"/>
                </a:lnTo>
                <a:cubicBezTo>
                  <a:pt x="257271" y="86782"/>
                  <a:pt x="255862" y="83580"/>
                  <a:pt x="255862" y="79481"/>
                </a:cubicBezTo>
                <a:lnTo>
                  <a:pt x="255862" y="79032"/>
                </a:lnTo>
                <a:cubicBezTo>
                  <a:pt x="250226" y="85117"/>
                  <a:pt x="243566" y="88767"/>
                  <a:pt x="236393" y="88767"/>
                </a:cubicBezTo>
                <a:cubicBezTo>
                  <a:pt x="227810" y="88767"/>
                  <a:pt x="222815" y="84668"/>
                  <a:pt x="222815" y="76727"/>
                </a:cubicBezTo>
                <a:cubicBezTo>
                  <a:pt x="222815" y="74293"/>
                  <a:pt x="223135" y="71091"/>
                  <a:pt x="223840" y="67696"/>
                </a:cubicBezTo>
                <a:lnTo>
                  <a:pt x="232037" y="28821"/>
                </a:lnTo>
                <a:lnTo>
                  <a:pt x="245295" y="26387"/>
                </a:lnTo>
                <a:lnTo>
                  <a:pt x="237097" y="65263"/>
                </a:lnTo>
                <a:cubicBezTo>
                  <a:pt x="236393" y="68337"/>
                  <a:pt x="235944" y="71347"/>
                  <a:pt x="235944" y="73140"/>
                </a:cubicBezTo>
                <a:cubicBezTo>
                  <a:pt x="235944" y="76791"/>
                  <a:pt x="237673" y="78776"/>
                  <a:pt x="240620" y="78776"/>
                </a:cubicBezTo>
                <a:cubicBezTo>
                  <a:pt x="245743" y="78776"/>
                  <a:pt x="252916" y="73717"/>
                  <a:pt x="256887" y="67184"/>
                </a:cubicBezTo>
                <a:lnTo>
                  <a:pt x="265085" y="29077"/>
                </a:lnTo>
                <a:lnTo>
                  <a:pt x="278086" y="26643"/>
                </a:lnTo>
                <a:lnTo>
                  <a:pt x="268736" y="70450"/>
                </a:lnTo>
                <a:close/>
                <a:moveTo>
                  <a:pt x="324007" y="39452"/>
                </a:moveTo>
                <a:cubicBezTo>
                  <a:pt x="322854" y="38748"/>
                  <a:pt x="321637" y="38492"/>
                  <a:pt x="319908" y="38492"/>
                </a:cubicBezTo>
                <a:cubicBezTo>
                  <a:pt x="315809" y="38492"/>
                  <a:pt x="311262" y="41630"/>
                  <a:pt x="306074" y="48931"/>
                </a:cubicBezTo>
                <a:lnTo>
                  <a:pt x="298004" y="87038"/>
                </a:lnTo>
                <a:lnTo>
                  <a:pt x="285259" y="87038"/>
                </a:lnTo>
                <a:lnTo>
                  <a:pt x="293713" y="47458"/>
                </a:lnTo>
                <a:cubicBezTo>
                  <a:pt x="294674" y="43103"/>
                  <a:pt x="294994" y="39836"/>
                  <a:pt x="294994" y="37147"/>
                </a:cubicBezTo>
                <a:cubicBezTo>
                  <a:pt x="294994" y="34713"/>
                  <a:pt x="294738" y="32663"/>
                  <a:pt x="294162" y="30806"/>
                </a:cubicBezTo>
                <a:lnTo>
                  <a:pt x="306138" y="25874"/>
                </a:lnTo>
                <a:cubicBezTo>
                  <a:pt x="306971" y="27860"/>
                  <a:pt x="307419" y="30550"/>
                  <a:pt x="307419" y="33240"/>
                </a:cubicBezTo>
                <a:cubicBezTo>
                  <a:pt x="307419" y="34649"/>
                  <a:pt x="307291" y="36058"/>
                  <a:pt x="307099" y="37467"/>
                </a:cubicBezTo>
                <a:cubicBezTo>
                  <a:pt x="312479" y="30678"/>
                  <a:pt x="319075" y="26323"/>
                  <a:pt x="324776" y="26323"/>
                </a:cubicBezTo>
                <a:cubicBezTo>
                  <a:pt x="326889" y="26323"/>
                  <a:pt x="327914" y="26579"/>
                  <a:pt x="329707" y="27283"/>
                </a:cubicBezTo>
                <a:lnTo>
                  <a:pt x="324071" y="39452"/>
                </a:lnTo>
                <a:close/>
                <a:moveTo>
                  <a:pt x="340915" y="87038"/>
                </a:moveTo>
                <a:lnTo>
                  <a:pt x="327786" y="87038"/>
                </a:lnTo>
                <a:lnTo>
                  <a:pt x="340210" y="28436"/>
                </a:lnTo>
                <a:lnTo>
                  <a:pt x="353660" y="26451"/>
                </a:lnTo>
                <a:lnTo>
                  <a:pt x="340915" y="87038"/>
                </a:lnTo>
                <a:close/>
                <a:moveTo>
                  <a:pt x="350650" y="19150"/>
                </a:moveTo>
                <a:cubicBezTo>
                  <a:pt x="345975" y="19150"/>
                  <a:pt x="342068" y="15307"/>
                  <a:pt x="342068" y="10568"/>
                </a:cubicBezTo>
                <a:cubicBezTo>
                  <a:pt x="342068" y="5828"/>
                  <a:pt x="345911" y="1921"/>
                  <a:pt x="350714" y="1921"/>
                </a:cubicBezTo>
                <a:cubicBezTo>
                  <a:pt x="355517" y="1921"/>
                  <a:pt x="359168" y="5764"/>
                  <a:pt x="359168" y="10504"/>
                </a:cubicBezTo>
                <a:cubicBezTo>
                  <a:pt x="359168" y="15243"/>
                  <a:pt x="355389" y="19150"/>
                  <a:pt x="350586" y="19150"/>
                </a:cubicBezTo>
                <a:close/>
                <a:moveTo>
                  <a:pt x="414952" y="44640"/>
                </a:moveTo>
                <a:lnTo>
                  <a:pt x="405921" y="87038"/>
                </a:lnTo>
                <a:lnTo>
                  <a:pt x="393176" y="87038"/>
                </a:lnTo>
                <a:lnTo>
                  <a:pt x="401502" y="47778"/>
                </a:lnTo>
                <a:cubicBezTo>
                  <a:pt x="402079" y="45216"/>
                  <a:pt x="402335" y="43295"/>
                  <a:pt x="402335" y="42014"/>
                </a:cubicBezTo>
                <a:cubicBezTo>
                  <a:pt x="402335" y="38620"/>
                  <a:pt x="400798" y="37339"/>
                  <a:pt x="397659" y="37339"/>
                </a:cubicBezTo>
                <a:cubicBezTo>
                  <a:pt x="393432" y="37339"/>
                  <a:pt x="387604" y="40285"/>
                  <a:pt x="381392" y="48355"/>
                </a:cubicBezTo>
                <a:lnTo>
                  <a:pt x="373194" y="87038"/>
                </a:lnTo>
                <a:lnTo>
                  <a:pt x="360513" y="87038"/>
                </a:lnTo>
                <a:lnTo>
                  <a:pt x="369159" y="46049"/>
                </a:lnTo>
                <a:cubicBezTo>
                  <a:pt x="369864" y="42398"/>
                  <a:pt x="370312" y="39516"/>
                  <a:pt x="370312" y="37018"/>
                </a:cubicBezTo>
                <a:cubicBezTo>
                  <a:pt x="370312" y="34777"/>
                  <a:pt x="369992" y="32791"/>
                  <a:pt x="369351" y="30806"/>
                </a:cubicBezTo>
                <a:lnTo>
                  <a:pt x="381328" y="25874"/>
                </a:lnTo>
                <a:cubicBezTo>
                  <a:pt x="382160" y="27732"/>
                  <a:pt x="382737" y="30422"/>
                  <a:pt x="382737" y="33240"/>
                </a:cubicBezTo>
                <a:cubicBezTo>
                  <a:pt x="382737" y="34393"/>
                  <a:pt x="382609" y="35673"/>
                  <a:pt x="382417" y="37018"/>
                </a:cubicBezTo>
                <a:cubicBezTo>
                  <a:pt x="388053" y="30230"/>
                  <a:pt x="395546" y="26451"/>
                  <a:pt x="403744" y="26451"/>
                </a:cubicBezTo>
                <a:cubicBezTo>
                  <a:pt x="411109" y="26451"/>
                  <a:pt x="415592" y="30998"/>
                  <a:pt x="415592" y="38171"/>
                </a:cubicBezTo>
                <a:cubicBezTo>
                  <a:pt x="415592" y="40157"/>
                  <a:pt x="415464" y="42654"/>
                  <a:pt x="415016" y="44640"/>
                </a:cubicBezTo>
                <a:close/>
                <a:moveTo>
                  <a:pt x="481559" y="40733"/>
                </a:moveTo>
                <a:lnTo>
                  <a:pt x="475347" y="69682"/>
                </a:lnTo>
                <a:cubicBezTo>
                  <a:pt x="473361" y="78712"/>
                  <a:pt x="472529" y="85373"/>
                  <a:pt x="471504" y="89856"/>
                </a:cubicBezTo>
                <a:cubicBezTo>
                  <a:pt x="467725" y="106508"/>
                  <a:pt x="455685" y="111888"/>
                  <a:pt x="440314" y="111888"/>
                </a:cubicBezTo>
                <a:cubicBezTo>
                  <a:pt x="432692" y="111888"/>
                  <a:pt x="425775" y="110159"/>
                  <a:pt x="419563" y="106636"/>
                </a:cubicBezTo>
                <a:lnTo>
                  <a:pt x="424046" y="97478"/>
                </a:lnTo>
                <a:cubicBezTo>
                  <a:pt x="429106" y="100552"/>
                  <a:pt x="434614" y="101961"/>
                  <a:pt x="441403" y="101961"/>
                </a:cubicBezTo>
                <a:cubicBezTo>
                  <a:pt x="451394" y="101961"/>
                  <a:pt x="456389" y="98182"/>
                  <a:pt x="458631" y="89920"/>
                </a:cubicBezTo>
                <a:cubicBezTo>
                  <a:pt x="458951" y="88639"/>
                  <a:pt x="460360" y="82299"/>
                  <a:pt x="460744" y="81274"/>
                </a:cubicBezTo>
                <a:cubicBezTo>
                  <a:pt x="456197" y="86334"/>
                  <a:pt x="450753" y="88447"/>
                  <a:pt x="444477" y="88447"/>
                </a:cubicBezTo>
                <a:cubicBezTo>
                  <a:pt x="432756" y="88447"/>
                  <a:pt x="426992" y="81658"/>
                  <a:pt x="426992" y="68273"/>
                </a:cubicBezTo>
                <a:cubicBezTo>
                  <a:pt x="426992" y="56104"/>
                  <a:pt x="432052" y="42398"/>
                  <a:pt x="440250" y="34969"/>
                </a:cubicBezTo>
                <a:cubicBezTo>
                  <a:pt x="446206" y="29589"/>
                  <a:pt x="453635" y="26323"/>
                  <a:pt x="462410" y="26323"/>
                </a:cubicBezTo>
                <a:cubicBezTo>
                  <a:pt x="472016" y="26323"/>
                  <a:pt x="477845" y="27604"/>
                  <a:pt x="484313" y="30870"/>
                </a:cubicBezTo>
                <a:cubicBezTo>
                  <a:pt x="483993" y="31895"/>
                  <a:pt x="482456" y="37082"/>
                  <a:pt x="481623" y="40861"/>
                </a:cubicBezTo>
                <a:close/>
                <a:moveTo>
                  <a:pt x="461257" y="36762"/>
                </a:moveTo>
                <a:cubicBezTo>
                  <a:pt x="457158" y="36762"/>
                  <a:pt x="452098" y="38748"/>
                  <a:pt x="449088" y="42270"/>
                </a:cubicBezTo>
                <a:cubicBezTo>
                  <a:pt x="444157" y="47906"/>
                  <a:pt x="440506" y="59819"/>
                  <a:pt x="440506" y="67824"/>
                </a:cubicBezTo>
                <a:cubicBezTo>
                  <a:pt x="440506" y="74741"/>
                  <a:pt x="443324" y="78136"/>
                  <a:pt x="448256" y="78136"/>
                </a:cubicBezTo>
                <a:cubicBezTo>
                  <a:pt x="453507" y="78136"/>
                  <a:pt x="459271" y="73909"/>
                  <a:pt x="462922" y="67568"/>
                </a:cubicBezTo>
                <a:lnTo>
                  <a:pt x="469262" y="38363"/>
                </a:lnTo>
                <a:cubicBezTo>
                  <a:pt x="467405" y="37211"/>
                  <a:pt x="464715" y="36698"/>
                  <a:pt x="461321" y="36698"/>
                </a:cubicBezTo>
                <a:close/>
                <a:moveTo>
                  <a:pt x="561488" y="40989"/>
                </a:moveTo>
                <a:cubicBezTo>
                  <a:pt x="558414" y="37915"/>
                  <a:pt x="554827" y="36634"/>
                  <a:pt x="551305" y="36634"/>
                </a:cubicBezTo>
                <a:cubicBezTo>
                  <a:pt x="547782" y="36634"/>
                  <a:pt x="544260" y="38363"/>
                  <a:pt x="541698" y="41438"/>
                </a:cubicBezTo>
                <a:cubicBezTo>
                  <a:pt x="537471" y="46561"/>
                  <a:pt x="533500" y="58986"/>
                  <a:pt x="533500" y="68145"/>
                </a:cubicBezTo>
                <a:cubicBezTo>
                  <a:pt x="533500" y="75190"/>
                  <a:pt x="536639" y="78712"/>
                  <a:pt x="542275" y="78712"/>
                </a:cubicBezTo>
                <a:cubicBezTo>
                  <a:pt x="546758" y="78712"/>
                  <a:pt x="551433" y="76343"/>
                  <a:pt x="555724" y="72500"/>
                </a:cubicBezTo>
                <a:lnTo>
                  <a:pt x="560399" y="80570"/>
                </a:lnTo>
                <a:cubicBezTo>
                  <a:pt x="553867" y="85821"/>
                  <a:pt x="547526" y="88447"/>
                  <a:pt x="539457" y="88447"/>
                </a:cubicBezTo>
                <a:cubicBezTo>
                  <a:pt x="526199" y="88447"/>
                  <a:pt x="519538" y="81082"/>
                  <a:pt x="519538" y="68145"/>
                </a:cubicBezTo>
                <a:cubicBezTo>
                  <a:pt x="519538" y="53991"/>
                  <a:pt x="526583" y="39772"/>
                  <a:pt x="534653" y="32984"/>
                </a:cubicBezTo>
                <a:cubicBezTo>
                  <a:pt x="540033" y="28436"/>
                  <a:pt x="545925" y="26067"/>
                  <a:pt x="553418" y="26067"/>
                </a:cubicBezTo>
                <a:cubicBezTo>
                  <a:pt x="559055" y="26067"/>
                  <a:pt x="564434" y="28052"/>
                  <a:pt x="568533" y="32279"/>
                </a:cubicBezTo>
                <a:lnTo>
                  <a:pt x="561488" y="40925"/>
                </a:lnTo>
                <a:close/>
                <a:moveTo>
                  <a:pt x="590437" y="88447"/>
                </a:moveTo>
                <a:cubicBezTo>
                  <a:pt x="577308" y="88447"/>
                  <a:pt x="569814" y="80826"/>
                  <a:pt x="569814" y="67248"/>
                </a:cubicBezTo>
                <a:cubicBezTo>
                  <a:pt x="569814" y="44384"/>
                  <a:pt x="583776" y="26323"/>
                  <a:pt x="603438" y="26323"/>
                </a:cubicBezTo>
                <a:cubicBezTo>
                  <a:pt x="617016" y="26323"/>
                  <a:pt x="624381" y="34200"/>
                  <a:pt x="624381" y="47202"/>
                </a:cubicBezTo>
                <a:cubicBezTo>
                  <a:pt x="624381" y="68849"/>
                  <a:pt x="612212" y="88447"/>
                  <a:pt x="590373" y="88447"/>
                </a:cubicBezTo>
                <a:close/>
                <a:moveTo>
                  <a:pt x="601453" y="36186"/>
                </a:moveTo>
                <a:cubicBezTo>
                  <a:pt x="589732" y="36186"/>
                  <a:pt x="583648" y="54951"/>
                  <a:pt x="583648" y="68401"/>
                </a:cubicBezTo>
                <a:cubicBezTo>
                  <a:pt x="583648" y="75574"/>
                  <a:pt x="587042" y="78712"/>
                  <a:pt x="592807" y="78712"/>
                </a:cubicBezTo>
                <a:cubicBezTo>
                  <a:pt x="604271" y="78712"/>
                  <a:pt x="610483" y="61164"/>
                  <a:pt x="610483" y="46753"/>
                </a:cubicBezTo>
                <a:cubicBezTo>
                  <a:pt x="610483" y="38812"/>
                  <a:pt x="606704" y="36186"/>
                  <a:pt x="601453" y="36186"/>
                </a:cubicBezTo>
                <a:close/>
                <a:moveTo>
                  <a:pt x="688171" y="44640"/>
                </a:moveTo>
                <a:lnTo>
                  <a:pt x="679140" y="87038"/>
                </a:lnTo>
                <a:lnTo>
                  <a:pt x="666395" y="87038"/>
                </a:lnTo>
                <a:lnTo>
                  <a:pt x="674721" y="47778"/>
                </a:lnTo>
                <a:cubicBezTo>
                  <a:pt x="675297" y="45216"/>
                  <a:pt x="675554" y="43295"/>
                  <a:pt x="675554" y="42014"/>
                </a:cubicBezTo>
                <a:cubicBezTo>
                  <a:pt x="675554" y="38620"/>
                  <a:pt x="674016" y="37339"/>
                  <a:pt x="670878" y="37339"/>
                </a:cubicBezTo>
                <a:cubicBezTo>
                  <a:pt x="666651" y="37339"/>
                  <a:pt x="660823" y="40285"/>
                  <a:pt x="654611" y="48355"/>
                </a:cubicBezTo>
                <a:lnTo>
                  <a:pt x="646413" y="87038"/>
                </a:lnTo>
                <a:lnTo>
                  <a:pt x="633732" y="87038"/>
                </a:lnTo>
                <a:lnTo>
                  <a:pt x="642378" y="46049"/>
                </a:lnTo>
                <a:cubicBezTo>
                  <a:pt x="643082" y="42398"/>
                  <a:pt x="643531" y="39516"/>
                  <a:pt x="643531" y="37018"/>
                </a:cubicBezTo>
                <a:cubicBezTo>
                  <a:pt x="643531" y="34777"/>
                  <a:pt x="643210" y="32791"/>
                  <a:pt x="642570" y="30806"/>
                </a:cubicBezTo>
                <a:lnTo>
                  <a:pt x="654547" y="25874"/>
                </a:lnTo>
                <a:cubicBezTo>
                  <a:pt x="655379" y="27732"/>
                  <a:pt x="655956" y="30422"/>
                  <a:pt x="655956" y="33240"/>
                </a:cubicBezTo>
                <a:cubicBezTo>
                  <a:pt x="655956" y="34393"/>
                  <a:pt x="655827" y="35673"/>
                  <a:pt x="655635" y="37018"/>
                </a:cubicBezTo>
                <a:cubicBezTo>
                  <a:pt x="661271" y="30230"/>
                  <a:pt x="668765" y="26451"/>
                  <a:pt x="676963" y="26451"/>
                </a:cubicBezTo>
                <a:cubicBezTo>
                  <a:pt x="684328" y="26451"/>
                  <a:pt x="688811" y="30998"/>
                  <a:pt x="688811" y="38171"/>
                </a:cubicBezTo>
                <a:cubicBezTo>
                  <a:pt x="688811" y="40157"/>
                  <a:pt x="688683" y="42654"/>
                  <a:pt x="688235" y="44640"/>
                </a:cubicBezTo>
                <a:close/>
                <a:moveTo>
                  <a:pt x="747028" y="87038"/>
                </a:moveTo>
                <a:lnTo>
                  <a:pt x="733899" y="87038"/>
                </a:lnTo>
                <a:lnTo>
                  <a:pt x="744531" y="36890"/>
                </a:lnTo>
                <a:lnTo>
                  <a:pt x="722499" y="36890"/>
                </a:lnTo>
                <a:lnTo>
                  <a:pt x="712508" y="87743"/>
                </a:lnTo>
                <a:cubicBezTo>
                  <a:pt x="710394" y="98759"/>
                  <a:pt x="705463" y="106956"/>
                  <a:pt x="700083" y="112464"/>
                </a:cubicBezTo>
                <a:lnTo>
                  <a:pt x="691437" y="105804"/>
                </a:lnTo>
                <a:cubicBezTo>
                  <a:pt x="694831" y="101705"/>
                  <a:pt x="698354" y="95044"/>
                  <a:pt x="699891" y="87422"/>
                </a:cubicBezTo>
                <a:lnTo>
                  <a:pt x="709882" y="36890"/>
                </a:lnTo>
                <a:lnTo>
                  <a:pt x="703926" y="36890"/>
                </a:lnTo>
                <a:lnTo>
                  <a:pt x="705911" y="27732"/>
                </a:lnTo>
                <a:lnTo>
                  <a:pt x="711675" y="27732"/>
                </a:lnTo>
                <a:lnTo>
                  <a:pt x="713212" y="19662"/>
                </a:lnTo>
                <a:cubicBezTo>
                  <a:pt x="714621" y="11913"/>
                  <a:pt x="718016" y="6661"/>
                  <a:pt x="723204" y="3843"/>
                </a:cubicBezTo>
                <a:cubicBezTo>
                  <a:pt x="726598" y="1985"/>
                  <a:pt x="730441" y="1025"/>
                  <a:pt x="735052" y="1025"/>
                </a:cubicBezTo>
                <a:cubicBezTo>
                  <a:pt x="740112" y="1025"/>
                  <a:pt x="744211" y="1857"/>
                  <a:pt x="747221" y="3971"/>
                </a:cubicBezTo>
                <a:lnTo>
                  <a:pt x="741969" y="12425"/>
                </a:lnTo>
                <a:cubicBezTo>
                  <a:pt x="740240" y="11272"/>
                  <a:pt x="737422" y="10696"/>
                  <a:pt x="734796" y="10696"/>
                </a:cubicBezTo>
                <a:cubicBezTo>
                  <a:pt x="730313" y="10696"/>
                  <a:pt x="726854" y="13770"/>
                  <a:pt x="725893" y="19022"/>
                </a:cubicBezTo>
                <a:lnTo>
                  <a:pt x="724228" y="27796"/>
                </a:lnTo>
                <a:lnTo>
                  <a:pt x="759645" y="27796"/>
                </a:lnTo>
                <a:lnTo>
                  <a:pt x="747093" y="87102"/>
                </a:lnTo>
                <a:close/>
                <a:moveTo>
                  <a:pt x="756763" y="19150"/>
                </a:moveTo>
                <a:cubicBezTo>
                  <a:pt x="752088" y="19150"/>
                  <a:pt x="748181" y="15307"/>
                  <a:pt x="748181" y="10568"/>
                </a:cubicBezTo>
                <a:cubicBezTo>
                  <a:pt x="748181" y="5828"/>
                  <a:pt x="752024" y="1921"/>
                  <a:pt x="756828" y="1921"/>
                </a:cubicBezTo>
                <a:cubicBezTo>
                  <a:pt x="761631" y="1921"/>
                  <a:pt x="765410" y="5764"/>
                  <a:pt x="765410" y="10504"/>
                </a:cubicBezTo>
                <a:cubicBezTo>
                  <a:pt x="765410" y="15243"/>
                  <a:pt x="761567" y="19150"/>
                  <a:pt x="756763" y="19150"/>
                </a:cubicBezTo>
                <a:close/>
                <a:moveTo>
                  <a:pt x="816774" y="66415"/>
                </a:moveTo>
                <a:cubicBezTo>
                  <a:pt x="815365" y="72756"/>
                  <a:pt x="814917" y="76983"/>
                  <a:pt x="814917" y="79801"/>
                </a:cubicBezTo>
                <a:cubicBezTo>
                  <a:pt x="814917" y="82619"/>
                  <a:pt x="815365" y="84156"/>
                  <a:pt x="816198" y="85565"/>
                </a:cubicBezTo>
                <a:lnTo>
                  <a:pt x="805182" y="88127"/>
                </a:lnTo>
                <a:cubicBezTo>
                  <a:pt x="803773" y="86462"/>
                  <a:pt x="802940" y="83900"/>
                  <a:pt x="802940" y="80762"/>
                </a:cubicBezTo>
                <a:lnTo>
                  <a:pt x="802940" y="79609"/>
                </a:lnTo>
                <a:cubicBezTo>
                  <a:pt x="798393" y="85245"/>
                  <a:pt x="792309" y="88255"/>
                  <a:pt x="785456" y="88255"/>
                </a:cubicBezTo>
                <a:cubicBezTo>
                  <a:pt x="773607" y="88255"/>
                  <a:pt x="767971" y="81210"/>
                  <a:pt x="767971" y="67889"/>
                </a:cubicBezTo>
                <a:cubicBezTo>
                  <a:pt x="767971" y="56040"/>
                  <a:pt x="772647" y="43423"/>
                  <a:pt x="780973" y="35225"/>
                </a:cubicBezTo>
                <a:cubicBezTo>
                  <a:pt x="786609" y="29717"/>
                  <a:pt x="793974" y="26899"/>
                  <a:pt x="800763" y="26899"/>
                </a:cubicBezTo>
                <a:cubicBezTo>
                  <a:pt x="806015" y="26899"/>
                  <a:pt x="810113" y="27732"/>
                  <a:pt x="812099" y="28757"/>
                </a:cubicBezTo>
                <a:cubicBezTo>
                  <a:pt x="812099" y="28180"/>
                  <a:pt x="813124" y="22800"/>
                  <a:pt x="813636" y="20815"/>
                </a:cubicBezTo>
                <a:lnTo>
                  <a:pt x="817863" y="897"/>
                </a:lnTo>
                <a:lnTo>
                  <a:pt x="830160" y="3010"/>
                </a:lnTo>
                <a:lnTo>
                  <a:pt x="816710" y="66544"/>
                </a:lnTo>
                <a:close/>
                <a:moveTo>
                  <a:pt x="800378" y="37211"/>
                </a:moveTo>
                <a:cubicBezTo>
                  <a:pt x="796600" y="37211"/>
                  <a:pt x="792437" y="39068"/>
                  <a:pt x="789619" y="42590"/>
                </a:cubicBezTo>
                <a:cubicBezTo>
                  <a:pt x="784815" y="48419"/>
                  <a:pt x="781549" y="59947"/>
                  <a:pt x="781549" y="68017"/>
                </a:cubicBezTo>
                <a:cubicBezTo>
                  <a:pt x="781549" y="74485"/>
                  <a:pt x="783919" y="77880"/>
                  <a:pt x="788722" y="77880"/>
                </a:cubicBezTo>
                <a:cubicBezTo>
                  <a:pt x="793526" y="77880"/>
                  <a:pt x="800058" y="73525"/>
                  <a:pt x="803709" y="67312"/>
                </a:cubicBezTo>
                <a:lnTo>
                  <a:pt x="809665" y="39516"/>
                </a:lnTo>
                <a:cubicBezTo>
                  <a:pt x="807231" y="37851"/>
                  <a:pt x="804734" y="37147"/>
                  <a:pt x="800378" y="37147"/>
                </a:cubicBezTo>
                <a:close/>
                <a:moveTo>
                  <a:pt x="880372" y="54439"/>
                </a:moveTo>
                <a:cubicBezTo>
                  <a:pt x="875440" y="59242"/>
                  <a:pt x="867370" y="61932"/>
                  <a:pt x="855202" y="61932"/>
                </a:cubicBezTo>
                <a:cubicBezTo>
                  <a:pt x="851935" y="61932"/>
                  <a:pt x="849117" y="61484"/>
                  <a:pt x="848028" y="61484"/>
                </a:cubicBezTo>
                <a:cubicBezTo>
                  <a:pt x="847772" y="62637"/>
                  <a:pt x="847324" y="65839"/>
                  <a:pt x="847324" y="67696"/>
                </a:cubicBezTo>
                <a:cubicBezTo>
                  <a:pt x="847324" y="75062"/>
                  <a:pt x="851679" y="78584"/>
                  <a:pt x="858084" y="78584"/>
                </a:cubicBezTo>
                <a:cubicBezTo>
                  <a:pt x="864488" y="78584"/>
                  <a:pt x="869356" y="76471"/>
                  <a:pt x="874864" y="72116"/>
                </a:cubicBezTo>
                <a:lnTo>
                  <a:pt x="878834" y="80057"/>
                </a:lnTo>
                <a:cubicBezTo>
                  <a:pt x="871661" y="85821"/>
                  <a:pt x="864680" y="88511"/>
                  <a:pt x="854689" y="88511"/>
                </a:cubicBezTo>
                <a:cubicBezTo>
                  <a:pt x="842008" y="88511"/>
                  <a:pt x="833618" y="80890"/>
                  <a:pt x="833618" y="66864"/>
                </a:cubicBezTo>
                <a:cubicBezTo>
                  <a:pt x="833618" y="55015"/>
                  <a:pt x="838742" y="42270"/>
                  <a:pt x="846876" y="34393"/>
                </a:cubicBezTo>
                <a:cubicBezTo>
                  <a:pt x="852704" y="28757"/>
                  <a:pt x="859301" y="26323"/>
                  <a:pt x="866922" y="26323"/>
                </a:cubicBezTo>
                <a:cubicBezTo>
                  <a:pt x="878386" y="26323"/>
                  <a:pt x="885687" y="31575"/>
                  <a:pt x="885687" y="42142"/>
                </a:cubicBezTo>
                <a:cubicBezTo>
                  <a:pt x="885687" y="46946"/>
                  <a:pt x="883830" y="51173"/>
                  <a:pt x="880436" y="54439"/>
                </a:cubicBezTo>
                <a:close/>
                <a:moveTo>
                  <a:pt x="865257" y="35930"/>
                </a:moveTo>
                <a:cubicBezTo>
                  <a:pt x="858596" y="35930"/>
                  <a:pt x="852704" y="41181"/>
                  <a:pt x="850142" y="52325"/>
                </a:cubicBezTo>
                <a:cubicBezTo>
                  <a:pt x="850846" y="52325"/>
                  <a:pt x="853280" y="52646"/>
                  <a:pt x="855266" y="52646"/>
                </a:cubicBezTo>
                <a:cubicBezTo>
                  <a:pt x="862439" y="52646"/>
                  <a:pt x="867306" y="51621"/>
                  <a:pt x="870124" y="48803"/>
                </a:cubicBezTo>
                <a:cubicBezTo>
                  <a:pt x="871661" y="47266"/>
                  <a:pt x="872558" y="45408"/>
                  <a:pt x="872558" y="42975"/>
                </a:cubicBezTo>
                <a:cubicBezTo>
                  <a:pt x="872558" y="39004"/>
                  <a:pt x="870573" y="35930"/>
                  <a:pt x="865193" y="35930"/>
                </a:cubicBezTo>
                <a:close/>
                <a:moveTo>
                  <a:pt x="946467" y="44640"/>
                </a:moveTo>
                <a:lnTo>
                  <a:pt x="937436" y="87038"/>
                </a:lnTo>
                <a:lnTo>
                  <a:pt x="924691" y="87038"/>
                </a:lnTo>
                <a:lnTo>
                  <a:pt x="933017" y="47778"/>
                </a:lnTo>
                <a:cubicBezTo>
                  <a:pt x="933593" y="45216"/>
                  <a:pt x="933850" y="43295"/>
                  <a:pt x="933850" y="42014"/>
                </a:cubicBezTo>
                <a:cubicBezTo>
                  <a:pt x="933850" y="38620"/>
                  <a:pt x="932313" y="37339"/>
                  <a:pt x="929174" y="37339"/>
                </a:cubicBezTo>
                <a:cubicBezTo>
                  <a:pt x="924947" y="37339"/>
                  <a:pt x="919119" y="40285"/>
                  <a:pt x="912907" y="48355"/>
                </a:cubicBezTo>
                <a:lnTo>
                  <a:pt x="904709" y="87038"/>
                </a:lnTo>
                <a:lnTo>
                  <a:pt x="892028" y="87038"/>
                </a:lnTo>
                <a:lnTo>
                  <a:pt x="900674" y="46049"/>
                </a:lnTo>
                <a:cubicBezTo>
                  <a:pt x="901378" y="42398"/>
                  <a:pt x="901827" y="39516"/>
                  <a:pt x="901827" y="37018"/>
                </a:cubicBezTo>
                <a:cubicBezTo>
                  <a:pt x="901827" y="34777"/>
                  <a:pt x="901507" y="32791"/>
                  <a:pt x="900866" y="30806"/>
                </a:cubicBezTo>
                <a:lnTo>
                  <a:pt x="912843" y="25874"/>
                </a:lnTo>
                <a:cubicBezTo>
                  <a:pt x="913675" y="27732"/>
                  <a:pt x="914252" y="30422"/>
                  <a:pt x="914252" y="33240"/>
                </a:cubicBezTo>
                <a:cubicBezTo>
                  <a:pt x="914252" y="34393"/>
                  <a:pt x="914124" y="35673"/>
                  <a:pt x="913931" y="37018"/>
                </a:cubicBezTo>
                <a:cubicBezTo>
                  <a:pt x="919567" y="30230"/>
                  <a:pt x="927061" y="26451"/>
                  <a:pt x="935259" y="26451"/>
                </a:cubicBezTo>
                <a:cubicBezTo>
                  <a:pt x="942624" y="26451"/>
                  <a:pt x="947107" y="30998"/>
                  <a:pt x="947107" y="38171"/>
                </a:cubicBezTo>
                <a:cubicBezTo>
                  <a:pt x="947107" y="40157"/>
                  <a:pt x="946979" y="42654"/>
                  <a:pt x="946531" y="44640"/>
                </a:cubicBezTo>
                <a:close/>
                <a:moveTo>
                  <a:pt x="990658" y="36890"/>
                </a:moveTo>
                <a:lnTo>
                  <a:pt x="979322" y="36890"/>
                </a:lnTo>
                <a:lnTo>
                  <a:pt x="972661" y="68785"/>
                </a:lnTo>
                <a:cubicBezTo>
                  <a:pt x="972213" y="71027"/>
                  <a:pt x="971957" y="73012"/>
                  <a:pt x="971957" y="74549"/>
                </a:cubicBezTo>
                <a:cubicBezTo>
                  <a:pt x="971957" y="78328"/>
                  <a:pt x="973686" y="79481"/>
                  <a:pt x="977465" y="79481"/>
                </a:cubicBezTo>
                <a:cubicBezTo>
                  <a:pt x="979322" y="79481"/>
                  <a:pt x="981564" y="79161"/>
                  <a:pt x="983421" y="78328"/>
                </a:cubicBezTo>
                <a:lnTo>
                  <a:pt x="983421" y="86270"/>
                </a:lnTo>
                <a:cubicBezTo>
                  <a:pt x="979322" y="87935"/>
                  <a:pt x="975223" y="88703"/>
                  <a:pt x="971124" y="88703"/>
                </a:cubicBezTo>
                <a:cubicBezTo>
                  <a:pt x="963183" y="88703"/>
                  <a:pt x="958699" y="84733"/>
                  <a:pt x="958699" y="78712"/>
                </a:cubicBezTo>
                <a:cubicBezTo>
                  <a:pt x="958699" y="76599"/>
                  <a:pt x="958956" y="73589"/>
                  <a:pt x="959532" y="70642"/>
                </a:cubicBezTo>
                <a:lnTo>
                  <a:pt x="966705" y="36890"/>
                </a:lnTo>
                <a:lnTo>
                  <a:pt x="960044" y="36890"/>
                </a:lnTo>
                <a:lnTo>
                  <a:pt x="961902" y="27732"/>
                </a:lnTo>
                <a:lnTo>
                  <a:pt x="968562" y="27732"/>
                </a:lnTo>
                <a:cubicBezTo>
                  <a:pt x="969715" y="22352"/>
                  <a:pt x="970932" y="17741"/>
                  <a:pt x="972405" y="13322"/>
                </a:cubicBezTo>
                <a:lnTo>
                  <a:pt x="986111" y="10183"/>
                </a:lnTo>
                <a:cubicBezTo>
                  <a:pt x="984446" y="15243"/>
                  <a:pt x="982460" y="22160"/>
                  <a:pt x="981307" y="27732"/>
                </a:cubicBezTo>
                <a:lnTo>
                  <a:pt x="995462" y="27732"/>
                </a:lnTo>
                <a:lnTo>
                  <a:pt x="990658" y="36890"/>
                </a:lnTo>
                <a:close/>
                <a:moveTo>
                  <a:pt x="1071099" y="44384"/>
                </a:moveTo>
                <a:lnTo>
                  <a:pt x="1066296" y="67824"/>
                </a:lnTo>
                <a:cubicBezTo>
                  <a:pt x="1065848" y="70258"/>
                  <a:pt x="1065463" y="72308"/>
                  <a:pt x="1065463" y="73909"/>
                </a:cubicBezTo>
                <a:cubicBezTo>
                  <a:pt x="1065463" y="77047"/>
                  <a:pt x="1066488" y="79032"/>
                  <a:pt x="1068410" y="81146"/>
                </a:cubicBezTo>
                <a:lnTo>
                  <a:pt x="1057842" y="89024"/>
                </a:lnTo>
                <a:cubicBezTo>
                  <a:pt x="1054704" y="86462"/>
                  <a:pt x="1053359" y="83195"/>
                  <a:pt x="1053359" y="79289"/>
                </a:cubicBezTo>
                <a:cubicBezTo>
                  <a:pt x="1049132" y="85053"/>
                  <a:pt x="1043176" y="88447"/>
                  <a:pt x="1035554" y="88447"/>
                </a:cubicBezTo>
                <a:cubicBezTo>
                  <a:pt x="1026268" y="88447"/>
                  <a:pt x="1020119" y="82235"/>
                  <a:pt x="1020119" y="69554"/>
                </a:cubicBezTo>
                <a:cubicBezTo>
                  <a:pt x="1020119" y="56873"/>
                  <a:pt x="1025051" y="43807"/>
                  <a:pt x="1032672" y="35930"/>
                </a:cubicBezTo>
                <a:cubicBezTo>
                  <a:pt x="1039013" y="29461"/>
                  <a:pt x="1046762" y="26323"/>
                  <a:pt x="1056241" y="26323"/>
                </a:cubicBezTo>
                <a:cubicBezTo>
                  <a:pt x="1063030" y="26323"/>
                  <a:pt x="1069947" y="27732"/>
                  <a:pt x="1074622" y="30806"/>
                </a:cubicBezTo>
                <a:cubicBezTo>
                  <a:pt x="1073597" y="34072"/>
                  <a:pt x="1071932" y="40157"/>
                  <a:pt x="1071099" y="44384"/>
                </a:cubicBezTo>
                <a:close/>
                <a:moveTo>
                  <a:pt x="1054704" y="36506"/>
                </a:moveTo>
                <a:cubicBezTo>
                  <a:pt x="1049452" y="36506"/>
                  <a:pt x="1045673" y="37659"/>
                  <a:pt x="1041126" y="43039"/>
                </a:cubicBezTo>
                <a:cubicBezTo>
                  <a:pt x="1035874" y="49379"/>
                  <a:pt x="1033377" y="60843"/>
                  <a:pt x="1033377" y="69169"/>
                </a:cubicBezTo>
                <a:cubicBezTo>
                  <a:pt x="1033377" y="75638"/>
                  <a:pt x="1035490" y="78072"/>
                  <a:pt x="1039845" y="78072"/>
                </a:cubicBezTo>
                <a:cubicBezTo>
                  <a:pt x="1045225" y="78072"/>
                  <a:pt x="1051181" y="72692"/>
                  <a:pt x="1053935" y="66736"/>
                </a:cubicBezTo>
                <a:lnTo>
                  <a:pt x="1060276" y="37659"/>
                </a:lnTo>
                <a:cubicBezTo>
                  <a:pt x="1059123" y="36954"/>
                  <a:pt x="1056753" y="36506"/>
                  <a:pt x="1054768" y="36506"/>
                </a:cubicBezTo>
                <a:close/>
                <a:moveTo>
                  <a:pt x="1136490" y="44640"/>
                </a:moveTo>
                <a:lnTo>
                  <a:pt x="1127460" y="87038"/>
                </a:lnTo>
                <a:lnTo>
                  <a:pt x="1114715" y="87038"/>
                </a:lnTo>
                <a:lnTo>
                  <a:pt x="1123041" y="47778"/>
                </a:lnTo>
                <a:cubicBezTo>
                  <a:pt x="1123617" y="45216"/>
                  <a:pt x="1123873" y="43295"/>
                  <a:pt x="1123873" y="42014"/>
                </a:cubicBezTo>
                <a:cubicBezTo>
                  <a:pt x="1123873" y="38620"/>
                  <a:pt x="1122336" y="37339"/>
                  <a:pt x="1119198" y="37339"/>
                </a:cubicBezTo>
                <a:cubicBezTo>
                  <a:pt x="1114971" y="37339"/>
                  <a:pt x="1109143" y="40285"/>
                  <a:pt x="1102930" y="48355"/>
                </a:cubicBezTo>
                <a:lnTo>
                  <a:pt x="1094732" y="87038"/>
                </a:lnTo>
                <a:lnTo>
                  <a:pt x="1082051" y="87038"/>
                </a:lnTo>
                <a:lnTo>
                  <a:pt x="1090697" y="46049"/>
                </a:lnTo>
                <a:cubicBezTo>
                  <a:pt x="1091402" y="42398"/>
                  <a:pt x="1091850" y="39516"/>
                  <a:pt x="1091850" y="37018"/>
                </a:cubicBezTo>
                <a:cubicBezTo>
                  <a:pt x="1091850" y="34777"/>
                  <a:pt x="1091530" y="32791"/>
                  <a:pt x="1090890" y="30806"/>
                </a:cubicBezTo>
                <a:lnTo>
                  <a:pt x="1102866" y="25874"/>
                </a:lnTo>
                <a:cubicBezTo>
                  <a:pt x="1103699" y="27732"/>
                  <a:pt x="1104275" y="30422"/>
                  <a:pt x="1104275" y="33240"/>
                </a:cubicBezTo>
                <a:cubicBezTo>
                  <a:pt x="1104275" y="34393"/>
                  <a:pt x="1104147" y="35673"/>
                  <a:pt x="1103955" y="37018"/>
                </a:cubicBezTo>
                <a:cubicBezTo>
                  <a:pt x="1109591" y="30230"/>
                  <a:pt x="1117084" y="26451"/>
                  <a:pt x="1125282" y="26451"/>
                </a:cubicBezTo>
                <a:cubicBezTo>
                  <a:pt x="1132647" y="26451"/>
                  <a:pt x="1137131" y="30998"/>
                  <a:pt x="1137131" y="38171"/>
                </a:cubicBezTo>
                <a:cubicBezTo>
                  <a:pt x="1137131" y="40157"/>
                  <a:pt x="1137002" y="42654"/>
                  <a:pt x="1136554" y="44640"/>
                </a:cubicBezTo>
                <a:close/>
                <a:moveTo>
                  <a:pt x="1197205" y="66415"/>
                </a:moveTo>
                <a:cubicBezTo>
                  <a:pt x="1195796" y="72756"/>
                  <a:pt x="1195348" y="76983"/>
                  <a:pt x="1195348" y="79801"/>
                </a:cubicBezTo>
                <a:cubicBezTo>
                  <a:pt x="1195348" y="82619"/>
                  <a:pt x="1195796" y="84156"/>
                  <a:pt x="1196629" y="85565"/>
                </a:cubicBezTo>
                <a:lnTo>
                  <a:pt x="1185613" y="88127"/>
                </a:lnTo>
                <a:cubicBezTo>
                  <a:pt x="1184204" y="86462"/>
                  <a:pt x="1183372" y="83900"/>
                  <a:pt x="1183372" y="80762"/>
                </a:cubicBezTo>
                <a:lnTo>
                  <a:pt x="1183372" y="79609"/>
                </a:lnTo>
                <a:cubicBezTo>
                  <a:pt x="1178824" y="85245"/>
                  <a:pt x="1172740" y="88255"/>
                  <a:pt x="1165887" y="88255"/>
                </a:cubicBezTo>
                <a:cubicBezTo>
                  <a:pt x="1154039" y="88255"/>
                  <a:pt x="1148403" y="81210"/>
                  <a:pt x="1148403" y="67889"/>
                </a:cubicBezTo>
                <a:cubicBezTo>
                  <a:pt x="1148403" y="56040"/>
                  <a:pt x="1153078" y="43423"/>
                  <a:pt x="1161404" y="35225"/>
                </a:cubicBezTo>
                <a:cubicBezTo>
                  <a:pt x="1167040" y="29717"/>
                  <a:pt x="1174405" y="26899"/>
                  <a:pt x="1181194" y="26899"/>
                </a:cubicBezTo>
                <a:cubicBezTo>
                  <a:pt x="1186446" y="26899"/>
                  <a:pt x="1190545" y="27732"/>
                  <a:pt x="1192530" y="28757"/>
                </a:cubicBezTo>
                <a:cubicBezTo>
                  <a:pt x="1192530" y="28180"/>
                  <a:pt x="1193555" y="22800"/>
                  <a:pt x="1194067" y="20815"/>
                </a:cubicBezTo>
                <a:lnTo>
                  <a:pt x="1198294" y="897"/>
                </a:lnTo>
                <a:lnTo>
                  <a:pt x="1210591" y="3010"/>
                </a:lnTo>
                <a:lnTo>
                  <a:pt x="1197141" y="66544"/>
                </a:lnTo>
                <a:close/>
                <a:moveTo>
                  <a:pt x="1180810" y="37211"/>
                </a:moveTo>
                <a:cubicBezTo>
                  <a:pt x="1177031" y="37211"/>
                  <a:pt x="1172868" y="39068"/>
                  <a:pt x="1170050" y="42590"/>
                </a:cubicBezTo>
                <a:cubicBezTo>
                  <a:pt x="1165247" y="48419"/>
                  <a:pt x="1161980" y="59947"/>
                  <a:pt x="1161980" y="68017"/>
                </a:cubicBezTo>
                <a:cubicBezTo>
                  <a:pt x="1161980" y="74485"/>
                  <a:pt x="1164350" y="77880"/>
                  <a:pt x="1169153" y="77880"/>
                </a:cubicBezTo>
                <a:cubicBezTo>
                  <a:pt x="1173957" y="77880"/>
                  <a:pt x="1180489" y="73525"/>
                  <a:pt x="1184140" y="67312"/>
                </a:cubicBezTo>
                <a:lnTo>
                  <a:pt x="1190096" y="39516"/>
                </a:lnTo>
                <a:cubicBezTo>
                  <a:pt x="1187663" y="37851"/>
                  <a:pt x="1185165" y="37147"/>
                  <a:pt x="1180810" y="37147"/>
                </a:cubicBezTo>
                <a:close/>
                <a:moveTo>
                  <a:pt x="1282386" y="40989"/>
                </a:moveTo>
                <a:cubicBezTo>
                  <a:pt x="1279312" y="37915"/>
                  <a:pt x="1275725" y="36634"/>
                  <a:pt x="1272203" y="36634"/>
                </a:cubicBezTo>
                <a:cubicBezTo>
                  <a:pt x="1268680" y="36634"/>
                  <a:pt x="1265158" y="38363"/>
                  <a:pt x="1262596" y="41438"/>
                </a:cubicBezTo>
                <a:cubicBezTo>
                  <a:pt x="1258369" y="46561"/>
                  <a:pt x="1254398" y="58986"/>
                  <a:pt x="1254398" y="68145"/>
                </a:cubicBezTo>
                <a:cubicBezTo>
                  <a:pt x="1254398" y="75190"/>
                  <a:pt x="1257536" y="78712"/>
                  <a:pt x="1263172" y="78712"/>
                </a:cubicBezTo>
                <a:cubicBezTo>
                  <a:pt x="1267656" y="78712"/>
                  <a:pt x="1272331" y="76343"/>
                  <a:pt x="1276622" y="72500"/>
                </a:cubicBezTo>
                <a:lnTo>
                  <a:pt x="1281297" y="80570"/>
                </a:lnTo>
                <a:cubicBezTo>
                  <a:pt x="1274765" y="85821"/>
                  <a:pt x="1268424" y="88447"/>
                  <a:pt x="1260354" y="88447"/>
                </a:cubicBezTo>
                <a:cubicBezTo>
                  <a:pt x="1247097" y="88447"/>
                  <a:pt x="1240436" y="81082"/>
                  <a:pt x="1240436" y="68145"/>
                </a:cubicBezTo>
                <a:cubicBezTo>
                  <a:pt x="1240436" y="53991"/>
                  <a:pt x="1247481" y="39772"/>
                  <a:pt x="1255551" y="32984"/>
                </a:cubicBezTo>
                <a:cubicBezTo>
                  <a:pt x="1260931" y="28436"/>
                  <a:pt x="1266823" y="26067"/>
                  <a:pt x="1274316" y="26067"/>
                </a:cubicBezTo>
                <a:cubicBezTo>
                  <a:pt x="1279952" y="26067"/>
                  <a:pt x="1285332" y="28052"/>
                  <a:pt x="1289431" y="32279"/>
                </a:cubicBezTo>
                <a:lnTo>
                  <a:pt x="1282386" y="40925"/>
                </a:lnTo>
                <a:close/>
                <a:moveTo>
                  <a:pt x="1330484" y="39452"/>
                </a:moveTo>
                <a:cubicBezTo>
                  <a:pt x="1329332" y="38748"/>
                  <a:pt x="1328115" y="38492"/>
                  <a:pt x="1326385" y="38492"/>
                </a:cubicBezTo>
                <a:cubicBezTo>
                  <a:pt x="1322287" y="38492"/>
                  <a:pt x="1317739" y="41630"/>
                  <a:pt x="1312552" y="48931"/>
                </a:cubicBezTo>
                <a:lnTo>
                  <a:pt x="1304482" y="87038"/>
                </a:lnTo>
                <a:lnTo>
                  <a:pt x="1291737" y="87038"/>
                </a:lnTo>
                <a:lnTo>
                  <a:pt x="1300191" y="47458"/>
                </a:lnTo>
                <a:cubicBezTo>
                  <a:pt x="1301151" y="43103"/>
                  <a:pt x="1301472" y="39836"/>
                  <a:pt x="1301472" y="37147"/>
                </a:cubicBezTo>
                <a:cubicBezTo>
                  <a:pt x="1301472" y="34713"/>
                  <a:pt x="1301216" y="32663"/>
                  <a:pt x="1300639" y="30806"/>
                </a:cubicBezTo>
                <a:lnTo>
                  <a:pt x="1312616" y="25874"/>
                </a:lnTo>
                <a:cubicBezTo>
                  <a:pt x="1313448" y="27860"/>
                  <a:pt x="1313897" y="30550"/>
                  <a:pt x="1313897" y="33240"/>
                </a:cubicBezTo>
                <a:cubicBezTo>
                  <a:pt x="1313897" y="34649"/>
                  <a:pt x="1313768" y="36058"/>
                  <a:pt x="1313576" y="37467"/>
                </a:cubicBezTo>
                <a:cubicBezTo>
                  <a:pt x="1318956" y="30678"/>
                  <a:pt x="1325553" y="26323"/>
                  <a:pt x="1331253" y="26323"/>
                </a:cubicBezTo>
                <a:cubicBezTo>
                  <a:pt x="1333366" y="26323"/>
                  <a:pt x="1334391" y="26579"/>
                  <a:pt x="1336184" y="27283"/>
                </a:cubicBezTo>
                <a:lnTo>
                  <a:pt x="1330548" y="39452"/>
                </a:lnTo>
                <a:close/>
                <a:moveTo>
                  <a:pt x="1381337" y="54439"/>
                </a:moveTo>
                <a:cubicBezTo>
                  <a:pt x="1376405" y="59242"/>
                  <a:pt x="1368335" y="61932"/>
                  <a:pt x="1356167" y="61932"/>
                </a:cubicBezTo>
                <a:cubicBezTo>
                  <a:pt x="1352900" y="61932"/>
                  <a:pt x="1350082" y="61484"/>
                  <a:pt x="1348994" y="61484"/>
                </a:cubicBezTo>
                <a:cubicBezTo>
                  <a:pt x="1348737" y="62637"/>
                  <a:pt x="1348289" y="65839"/>
                  <a:pt x="1348289" y="67696"/>
                </a:cubicBezTo>
                <a:cubicBezTo>
                  <a:pt x="1348289" y="75062"/>
                  <a:pt x="1352644" y="78584"/>
                  <a:pt x="1359049" y="78584"/>
                </a:cubicBezTo>
                <a:cubicBezTo>
                  <a:pt x="1365453" y="78584"/>
                  <a:pt x="1370321" y="76471"/>
                  <a:pt x="1375829" y="72116"/>
                </a:cubicBezTo>
                <a:lnTo>
                  <a:pt x="1379800" y="80057"/>
                </a:lnTo>
                <a:cubicBezTo>
                  <a:pt x="1372626" y="85821"/>
                  <a:pt x="1365645" y="88511"/>
                  <a:pt x="1355654" y="88511"/>
                </a:cubicBezTo>
                <a:cubicBezTo>
                  <a:pt x="1342973" y="88511"/>
                  <a:pt x="1334583" y="80890"/>
                  <a:pt x="1334583" y="66864"/>
                </a:cubicBezTo>
                <a:cubicBezTo>
                  <a:pt x="1334583" y="55015"/>
                  <a:pt x="1339707" y="42270"/>
                  <a:pt x="1347841" y="34393"/>
                </a:cubicBezTo>
                <a:cubicBezTo>
                  <a:pt x="1353669" y="28757"/>
                  <a:pt x="1360266" y="26323"/>
                  <a:pt x="1367887" y="26323"/>
                </a:cubicBezTo>
                <a:cubicBezTo>
                  <a:pt x="1379351" y="26323"/>
                  <a:pt x="1386652" y="31575"/>
                  <a:pt x="1386652" y="42142"/>
                </a:cubicBezTo>
                <a:cubicBezTo>
                  <a:pt x="1386652" y="46946"/>
                  <a:pt x="1384795" y="51173"/>
                  <a:pt x="1381401" y="54439"/>
                </a:cubicBezTo>
                <a:close/>
                <a:moveTo>
                  <a:pt x="1366222" y="35930"/>
                </a:moveTo>
                <a:cubicBezTo>
                  <a:pt x="1359561" y="35930"/>
                  <a:pt x="1353669" y="41181"/>
                  <a:pt x="1351107" y="52325"/>
                </a:cubicBezTo>
                <a:cubicBezTo>
                  <a:pt x="1351812" y="52325"/>
                  <a:pt x="1354245" y="52646"/>
                  <a:pt x="1356231" y="52646"/>
                </a:cubicBezTo>
                <a:cubicBezTo>
                  <a:pt x="1363404" y="52646"/>
                  <a:pt x="1368271" y="51621"/>
                  <a:pt x="1371089" y="48803"/>
                </a:cubicBezTo>
                <a:cubicBezTo>
                  <a:pt x="1372626" y="47266"/>
                  <a:pt x="1373523" y="45408"/>
                  <a:pt x="1373523" y="42975"/>
                </a:cubicBezTo>
                <a:cubicBezTo>
                  <a:pt x="1373523" y="39004"/>
                  <a:pt x="1371538" y="35930"/>
                  <a:pt x="1366158" y="35930"/>
                </a:cubicBezTo>
                <a:close/>
                <a:moveTo>
                  <a:pt x="1445062" y="44384"/>
                </a:moveTo>
                <a:lnTo>
                  <a:pt x="1440259" y="67824"/>
                </a:lnTo>
                <a:cubicBezTo>
                  <a:pt x="1439810" y="70258"/>
                  <a:pt x="1439426" y="72308"/>
                  <a:pt x="1439426" y="73909"/>
                </a:cubicBezTo>
                <a:cubicBezTo>
                  <a:pt x="1439426" y="77047"/>
                  <a:pt x="1440451" y="79032"/>
                  <a:pt x="1442372" y="81146"/>
                </a:cubicBezTo>
                <a:lnTo>
                  <a:pt x="1431805" y="89024"/>
                </a:lnTo>
                <a:cubicBezTo>
                  <a:pt x="1428666" y="86462"/>
                  <a:pt x="1427321" y="83195"/>
                  <a:pt x="1427321" y="79289"/>
                </a:cubicBezTo>
                <a:cubicBezTo>
                  <a:pt x="1423094" y="85053"/>
                  <a:pt x="1417138" y="88447"/>
                  <a:pt x="1409517" y="88447"/>
                </a:cubicBezTo>
                <a:cubicBezTo>
                  <a:pt x="1400230" y="88447"/>
                  <a:pt x="1394082" y="82235"/>
                  <a:pt x="1394082" y="69554"/>
                </a:cubicBezTo>
                <a:cubicBezTo>
                  <a:pt x="1394082" y="56873"/>
                  <a:pt x="1399013" y="43807"/>
                  <a:pt x="1406635" y="35930"/>
                </a:cubicBezTo>
                <a:cubicBezTo>
                  <a:pt x="1412975" y="29461"/>
                  <a:pt x="1420725" y="26323"/>
                  <a:pt x="1430203" y="26323"/>
                </a:cubicBezTo>
                <a:cubicBezTo>
                  <a:pt x="1436992" y="26323"/>
                  <a:pt x="1443909" y="27732"/>
                  <a:pt x="1448585" y="30806"/>
                </a:cubicBezTo>
                <a:cubicBezTo>
                  <a:pt x="1447560" y="34072"/>
                  <a:pt x="1445895" y="40157"/>
                  <a:pt x="1445062" y="44384"/>
                </a:cubicBezTo>
                <a:close/>
                <a:moveTo>
                  <a:pt x="1428666" y="36506"/>
                </a:moveTo>
                <a:cubicBezTo>
                  <a:pt x="1423415" y="36506"/>
                  <a:pt x="1419636" y="37659"/>
                  <a:pt x="1415089" y="43039"/>
                </a:cubicBezTo>
                <a:cubicBezTo>
                  <a:pt x="1409837" y="49379"/>
                  <a:pt x="1407339" y="60843"/>
                  <a:pt x="1407339" y="69169"/>
                </a:cubicBezTo>
                <a:cubicBezTo>
                  <a:pt x="1407339" y="75638"/>
                  <a:pt x="1409453" y="78072"/>
                  <a:pt x="1413808" y="78072"/>
                </a:cubicBezTo>
                <a:cubicBezTo>
                  <a:pt x="1419188" y="78072"/>
                  <a:pt x="1425144" y="72692"/>
                  <a:pt x="1427898" y="66736"/>
                </a:cubicBezTo>
                <a:lnTo>
                  <a:pt x="1434238" y="37659"/>
                </a:lnTo>
                <a:cubicBezTo>
                  <a:pt x="1433086" y="36954"/>
                  <a:pt x="1430716" y="36506"/>
                  <a:pt x="1428730" y="36506"/>
                </a:cubicBezTo>
                <a:close/>
                <a:moveTo>
                  <a:pt x="1490919" y="36890"/>
                </a:moveTo>
                <a:lnTo>
                  <a:pt x="1479583" y="36890"/>
                </a:lnTo>
                <a:lnTo>
                  <a:pt x="1472922" y="68785"/>
                </a:lnTo>
                <a:cubicBezTo>
                  <a:pt x="1472474" y="71027"/>
                  <a:pt x="1472217" y="73012"/>
                  <a:pt x="1472217" y="74549"/>
                </a:cubicBezTo>
                <a:cubicBezTo>
                  <a:pt x="1472217" y="78328"/>
                  <a:pt x="1473947" y="79481"/>
                  <a:pt x="1477725" y="79481"/>
                </a:cubicBezTo>
                <a:cubicBezTo>
                  <a:pt x="1479583" y="79481"/>
                  <a:pt x="1481824" y="79161"/>
                  <a:pt x="1483682" y="78328"/>
                </a:cubicBezTo>
                <a:lnTo>
                  <a:pt x="1483682" y="86270"/>
                </a:lnTo>
                <a:cubicBezTo>
                  <a:pt x="1479583" y="87935"/>
                  <a:pt x="1475484" y="88703"/>
                  <a:pt x="1471385" y="88703"/>
                </a:cubicBezTo>
                <a:cubicBezTo>
                  <a:pt x="1463443" y="88703"/>
                  <a:pt x="1458960" y="84733"/>
                  <a:pt x="1458960" y="78712"/>
                </a:cubicBezTo>
                <a:cubicBezTo>
                  <a:pt x="1458960" y="76599"/>
                  <a:pt x="1459216" y="73589"/>
                  <a:pt x="1459793" y="70642"/>
                </a:cubicBezTo>
                <a:lnTo>
                  <a:pt x="1466966" y="36890"/>
                </a:lnTo>
                <a:lnTo>
                  <a:pt x="1460305" y="36890"/>
                </a:lnTo>
                <a:lnTo>
                  <a:pt x="1462162" y="27732"/>
                </a:lnTo>
                <a:lnTo>
                  <a:pt x="1468823" y="27732"/>
                </a:lnTo>
                <a:cubicBezTo>
                  <a:pt x="1469976" y="22352"/>
                  <a:pt x="1471193" y="17741"/>
                  <a:pt x="1472666" y="13322"/>
                </a:cubicBezTo>
                <a:lnTo>
                  <a:pt x="1486371" y="10183"/>
                </a:lnTo>
                <a:cubicBezTo>
                  <a:pt x="1484706" y="15243"/>
                  <a:pt x="1482721" y="22160"/>
                  <a:pt x="1481568" y="27732"/>
                </a:cubicBezTo>
                <a:lnTo>
                  <a:pt x="1495722" y="27732"/>
                </a:lnTo>
                <a:lnTo>
                  <a:pt x="1490919" y="36890"/>
                </a:lnTo>
                <a:close/>
                <a:moveTo>
                  <a:pt x="1506290" y="87038"/>
                </a:moveTo>
                <a:lnTo>
                  <a:pt x="1493160" y="87038"/>
                </a:lnTo>
                <a:lnTo>
                  <a:pt x="1505585" y="28436"/>
                </a:lnTo>
                <a:lnTo>
                  <a:pt x="1519035" y="26451"/>
                </a:lnTo>
                <a:lnTo>
                  <a:pt x="1506290" y="87038"/>
                </a:lnTo>
                <a:close/>
                <a:moveTo>
                  <a:pt x="1516025" y="19150"/>
                </a:moveTo>
                <a:cubicBezTo>
                  <a:pt x="1511349" y="19150"/>
                  <a:pt x="1507443" y="15307"/>
                  <a:pt x="1507443" y="10568"/>
                </a:cubicBezTo>
                <a:cubicBezTo>
                  <a:pt x="1507443" y="5828"/>
                  <a:pt x="1511285" y="1921"/>
                  <a:pt x="1516089" y="1921"/>
                </a:cubicBezTo>
                <a:cubicBezTo>
                  <a:pt x="1520892" y="1921"/>
                  <a:pt x="1524543" y="5764"/>
                  <a:pt x="1524543" y="10504"/>
                </a:cubicBezTo>
                <a:cubicBezTo>
                  <a:pt x="1524543" y="15243"/>
                  <a:pt x="1520764" y="19150"/>
                  <a:pt x="1515961" y="19150"/>
                </a:cubicBezTo>
                <a:close/>
                <a:moveTo>
                  <a:pt x="1548816" y="87230"/>
                </a:moveTo>
                <a:lnTo>
                  <a:pt x="1537544" y="87230"/>
                </a:lnTo>
                <a:lnTo>
                  <a:pt x="1528642" y="28436"/>
                </a:lnTo>
                <a:lnTo>
                  <a:pt x="1541771" y="26451"/>
                </a:lnTo>
                <a:lnTo>
                  <a:pt x="1545614" y="59242"/>
                </a:lnTo>
                <a:cubicBezTo>
                  <a:pt x="1546062" y="63085"/>
                  <a:pt x="1546318" y="68401"/>
                  <a:pt x="1546318" y="71795"/>
                </a:cubicBezTo>
                <a:cubicBezTo>
                  <a:pt x="1547727" y="68657"/>
                  <a:pt x="1550994" y="61612"/>
                  <a:pt x="1552403" y="58922"/>
                </a:cubicBezTo>
                <a:lnTo>
                  <a:pt x="1569375" y="27732"/>
                </a:lnTo>
                <a:lnTo>
                  <a:pt x="1583337" y="27860"/>
                </a:lnTo>
                <a:lnTo>
                  <a:pt x="1548752" y="87294"/>
                </a:lnTo>
                <a:close/>
                <a:moveTo>
                  <a:pt x="1628489" y="54439"/>
                </a:moveTo>
                <a:cubicBezTo>
                  <a:pt x="1623557" y="59242"/>
                  <a:pt x="1615488" y="61932"/>
                  <a:pt x="1603319" y="61932"/>
                </a:cubicBezTo>
                <a:cubicBezTo>
                  <a:pt x="1600053" y="61932"/>
                  <a:pt x="1597235" y="61484"/>
                  <a:pt x="1596146" y="61484"/>
                </a:cubicBezTo>
                <a:cubicBezTo>
                  <a:pt x="1595889" y="62637"/>
                  <a:pt x="1595441" y="65839"/>
                  <a:pt x="1595441" y="67696"/>
                </a:cubicBezTo>
                <a:cubicBezTo>
                  <a:pt x="1595441" y="75062"/>
                  <a:pt x="1599796" y="78584"/>
                  <a:pt x="1606201" y="78584"/>
                </a:cubicBezTo>
                <a:cubicBezTo>
                  <a:pt x="1612605" y="78584"/>
                  <a:pt x="1617473" y="76471"/>
                  <a:pt x="1622981" y="72116"/>
                </a:cubicBezTo>
                <a:lnTo>
                  <a:pt x="1626952" y="80057"/>
                </a:lnTo>
                <a:cubicBezTo>
                  <a:pt x="1619779" y="85821"/>
                  <a:pt x="1612798" y="88511"/>
                  <a:pt x="1602807" y="88511"/>
                </a:cubicBezTo>
                <a:cubicBezTo>
                  <a:pt x="1590125" y="88511"/>
                  <a:pt x="1581735" y="80890"/>
                  <a:pt x="1581735" y="66864"/>
                </a:cubicBezTo>
                <a:cubicBezTo>
                  <a:pt x="1581735" y="55015"/>
                  <a:pt x="1586859" y="42270"/>
                  <a:pt x="1594993" y="34393"/>
                </a:cubicBezTo>
                <a:cubicBezTo>
                  <a:pt x="1600821" y="28757"/>
                  <a:pt x="1607418" y="26323"/>
                  <a:pt x="1615039" y="26323"/>
                </a:cubicBezTo>
                <a:cubicBezTo>
                  <a:pt x="1626503" y="26323"/>
                  <a:pt x="1633805" y="31575"/>
                  <a:pt x="1633805" y="42142"/>
                </a:cubicBezTo>
                <a:cubicBezTo>
                  <a:pt x="1633805" y="46946"/>
                  <a:pt x="1631947" y="51173"/>
                  <a:pt x="1628553" y="54439"/>
                </a:cubicBezTo>
                <a:close/>
                <a:moveTo>
                  <a:pt x="1613374" y="35930"/>
                </a:moveTo>
                <a:cubicBezTo>
                  <a:pt x="1606713" y="35930"/>
                  <a:pt x="1600821" y="41181"/>
                  <a:pt x="1598259" y="52325"/>
                </a:cubicBezTo>
                <a:cubicBezTo>
                  <a:pt x="1598964" y="52325"/>
                  <a:pt x="1601397" y="52646"/>
                  <a:pt x="1603383" y="52646"/>
                </a:cubicBezTo>
                <a:cubicBezTo>
                  <a:pt x="1610556" y="52646"/>
                  <a:pt x="1615424" y="51621"/>
                  <a:pt x="1618242" y="48803"/>
                </a:cubicBezTo>
                <a:cubicBezTo>
                  <a:pt x="1619779" y="47266"/>
                  <a:pt x="1620675" y="45408"/>
                  <a:pt x="1620675" y="42975"/>
                </a:cubicBezTo>
                <a:cubicBezTo>
                  <a:pt x="1620675" y="39004"/>
                  <a:pt x="1618690" y="35930"/>
                  <a:pt x="1613310" y="35930"/>
                </a:cubicBezTo>
                <a:close/>
                <a:moveTo>
                  <a:pt x="1695224" y="5444"/>
                </a:moveTo>
                <a:cubicBezTo>
                  <a:pt x="1695224" y="9671"/>
                  <a:pt x="1694776" y="15051"/>
                  <a:pt x="1693687" y="19854"/>
                </a:cubicBezTo>
                <a:lnTo>
                  <a:pt x="1683504" y="67632"/>
                </a:lnTo>
                <a:cubicBezTo>
                  <a:pt x="1682479" y="72308"/>
                  <a:pt x="1682095" y="74549"/>
                  <a:pt x="1682095" y="75958"/>
                </a:cubicBezTo>
                <a:cubicBezTo>
                  <a:pt x="1682095" y="78072"/>
                  <a:pt x="1683056" y="79097"/>
                  <a:pt x="1684913" y="79097"/>
                </a:cubicBezTo>
                <a:cubicBezTo>
                  <a:pt x="1685617" y="79097"/>
                  <a:pt x="1686322" y="79097"/>
                  <a:pt x="1686898" y="78840"/>
                </a:cubicBezTo>
                <a:lnTo>
                  <a:pt x="1687603" y="86718"/>
                </a:lnTo>
                <a:cubicBezTo>
                  <a:pt x="1684913" y="87743"/>
                  <a:pt x="1681967" y="88255"/>
                  <a:pt x="1678957" y="88255"/>
                </a:cubicBezTo>
                <a:cubicBezTo>
                  <a:pt x="1672168" y="88255"/>
                  <a:pt x="1668645" y="84604"/>
                  <a:pt x="1668645" y="79097"/>
                </a:cubicBezTo>
                <a:cubicBezTo>
                  <a:pt x="1668645" y="77367"/>
                  <a:pt x="1669094" y="74037"/>
                  <a:pt x="1669798" y="70771"/>
                </a:cubicBezTo>
                <a:lnTo>
                  <a:pt x="1680238" y="21904"/>
                </a:lnTo>
                <a:cubicBezTo>
                  <a:pt x="1681262" y="16972"/>
                  <a:pt x="1681903" y="12873"/>
                  <a:pt x="1681903" y="9607"/>
                </a:cubicBezTo>
                <a:cubicBezTo>
                  <a:pt x="1681903" y="7621"/>
                  <a:pt x="1681647" y="5828"/>
                  <a:pt x="1681198" y="4483"/>
                </a:cubicBezTo>
                <a:lnTo>
                  <a:pt x="1694776" y="0"/>
                </a:lnTo>
                <a:cubicBezTo>
                  <a:pt x="1695096" y="1281"/>
                  <a:pt x="1695224" y="3138"/>
                  <a:pt x="1695224" y="5380"/>
                </a:cubicBezTo>
                <a:close/>
                <a:moveTo>
                  <a:pt x="1712645" y="87038"/>
                </a:moveTo>
                <a:lnTo>
                  <a:pt x="1699515" y="87038"/>
                </a:lnTo>
                <a:lnTo>
                  <a:pt x="1711940" y="28436"/>
                </a:lnTo>
                <a:lnTo>
                  <a:pt x="1725390" y="26451"/>
                </a:lnTo>
                <a:lnTo>
                  <a:pt x="1712645" y="87038"/>
                </a:lnTo>
                <a:close/>
                <a:moveTo>
                  <a:pt x="1722380" y="19150"/>
                </a:moveTo>
                <a:cubicBezTo>
                  <a:pt x="1717704" y="19150"/>
                  <a:pt x="1713798" y="15307"/>
                  <a:pt x="1713798" y="10568"/>
                </a:cubicBezTo>
                <a:cubicBezTo>
                  <a:pt x="1713798" y="5828"/>
                  <a:pt x="1717640" y="1921"/>
                  <a:pt x="1722444" y="1921"/>
                </a:cubicBezTo>
                <a:cubicBezTo>
                  <a:pt x="1727247" y="1921"/>
                  <a:pt x="1730898" y="5764"/>
                  <a:pt x="1730898" y="10504"/>
                </a:cubicBezTo>
                <a:cubicBezTo>
                  <a:pt x="1730898" y="15243"/>
                  <a:pt x="1727119" y="19150"/>
                  <a:pt x="1722316" y="19150"/>
                </a:cubicBezTo>
                <a:close/>
                <a:moveTo>
                  <a:pt x="1775602" y="12873"/>
                </a:moveTo>
                <a:cubicBezTo>
                  <a:pt x="1773232" y="11464"/>
                  <a:pt x="1770798" y="10632"/>
                  <a:pt x="1768365" y="10632"/>
                </a:cubicBezTo>
                <a:cubicBezTo>
                  <a:pt x="1763817" y="10632"/>
                  <a:pt x="1760295" y="13706"/>
                  <a:pt x="1759334" y="18958"/>
                </a:cubicBezTo>
                <a:lnTo>
                  <a:pt x="1757669" y="27732"/>
                </a:lnTo>
                <a:lnTo>
                  <a:pt x="1773232" y="27732"/>
                </a:lnTo>
                <a:lnTo>
                  <a:pt x="1767852" y="36890"/>
                </a:lnTo>
                <a:lnTo>
                  <a:pt x="1756004" y="36890"/>
                </a:lnTo>
                <a:lnTo>
                  <a:pt x="1746012" y="87743"/>
                </a:lnTo>
                <a:cubicBezTo>
                  <a:pt x="1743899" y="98759"/>
                  <a:pt x="1738968" y="106956"/>
                  <a:pt x="1733588" y="112464"/>
                </a:cubicBezTo>
                <a:lnTo>
                  <a:pt x="1724942" y="105804"/>
                </a:lnTo>
                <a:cubicBezTo>
                  <a:pt x="1728336" y="101705"/>
                  <a:pt x="1731858" y="95044"/>
                  <a:pt x="1733395" y="87422"/>
                </a:cubicBezTo>
                <a:lnTo>
                  <a:pt x="1743387" y="36890"/>
                </a:lnTo>
                <a:lnTo>
                  <a:pt x="1737559" y="36890"/>
                </a:lnTo>
                <a:lnTo>
                  <a:pt x="1739416" y="27732"/>
                </a:lnTo>
                <a:lnTo>
                  <a:pt x="1745052" y="27732"/>
                </a:lnTo>
                <a:lnTo>
                  <a:pt x="1746461" y="19662"/>
                </a:lnTo>
                <a:cubicBezTo>
                  <a:pt x="1747870" y="11784"/>
                  <a:pt x="1751585" y="6917"/>
                  <a:pt x="1756644" y="3843"/>
                </a:cubicBezTo>
                <a:cubicBezTo>
                  <a:pt x="1759910" y="1857"/>
                  <a:pt x="1763881" y="1025"/>
                  <a:pt x="1768493" y="1025"/>
                </a:cubicBezTo>
                <a:cubicBezTo>
                  <a:pt x="1773552" y="1025"/>
                  <a:pt x="1777971" y="2434"/>
                  <a:pt x="1781045" y="4419"/>
                </a:cubicBezTo>
                <a:lnTo>
                  <a:pt x="1775666" y="12873"/>
                </a:lnTo>
                <a:close/>
                <a:moveTo>
                  <a:pt x="1815822" y="54439"/>
                </a:moveTo>
                <a:cubicBezTo>
                  <a:pt x="1810891" y="59242"/>
                  <a:pt x="1802821" y="61932"/>
                  <a:pt x="1790652" y="61932"/>
                </a:cubicBezTo>
                <a:cubicBezTo>
                  <a:pt x="1787386" y="61932"/>
                  <a:pt x="1784568" y="61484"/>
                  <a:pt x="1783479" y="61484"/>
                </a:cubicBezTo>
                <a:cubicBezTo>
                  <a:pt x="1783223" y="62637"/>
                  <a:pt x="1782775" y="65839"/>
                  <a:pt x="1782775" y="67696"/>
                </a:cubicBezTo>
                <a:cubicBezTo>
                  <a:pt x="1782775" y="75062"/>
                  <a:pt x="1787130" y="78584"/>
                  <a:pt x="1793534" y="78584"/>
                </a:cubicBezTo>
                <a:cubicBezTo>
                  <a:pt x="1799939" y="78584"/>
                  <a:pt x="1804807" y="76471"/>
                  <a:pt x="1810314" y="72116"/>
                </a:cubicBezTo>
                <a:lnTo>
                  <a:pt x="1814285" y="80057"/>
                </a:lnTo>
                <a:cubicBezTo>
                  <a:pt x="1807112" y="85821"/>
                  <a:pt x="1800131" y="88511"/>
                  <a:pt x="1790140" y="88511"/>
                </a:cubicBezTo>
                <a:cubicBezTo>
                  <a:pt x="1777459" y="88511"/>
                  <a:pt x="1769069" y="80890"/>
                  <a:pt x="1769069" y="66864"/>
                </a:cubicBezTo>
                <a:cubicBezTo>
                  <a:pt x="1769069" y="55015"/>
                  <a:pt x="1774193" y="42270"/>
                  <a:pt x="1782326" y="34393"/>
                </a:cubicBezTo>
                <a:cubicBezTo>
                  <a:pt x="1788155" y="28757"/>
                  <a:pt x="1794751" y="26323"/>
                  <a:pt x="1802373" y="26323"/>
                </a:cubicBezTo>
                <a:cubicBezTo>
                  <a:pt x="1813837" y="26323"/>
                  <a:pt x="1821138" y="31575"/>
                  <a:pt x="1821138" y="42142"/>
                </a:cubicBezTo>
                <a:cubicBezTo>
                  <a:pt x="1821138" y="46946"/>
                  <a:pt x="1819281" y="51173"/>
                  <a:pt x="1815886" y="54439"/>
                </a:cubicBezTo>
                <a:close/>
                <a:moveTo>
                  <a:pt x="1800708" y="35930"/>
                </a:moveTo>
                <a:cubicBezTo>
                  <a:pt x="1794047" y="35930"/>
                  <a:pt x="1788155" y="41181"/>
                  <a:pt x="1785593" y="52325"/>
                </a:cubicBezTo>
                <a:cubicBezTo>
                  <a:pt x="1786297" y="52325"/>
                  <a:pt x="1788731" y="52646"/>
                  <a:pt x="1790716" y="52646"/>
                </a:cubicBezTo>
                <a:cubicBezTo>
                  <a:pt x="1797889" y="52646"/>
                  <a:pt x="1802757" y="51621"/>
                  <a:pt x="1805575" y="48803"/>
                </a:cubicBezTo>
                <a:cubicBezTo>
                  <a:pt x="1807112" y="47266"/>
                  <a:pt x="1808009" y="45408"/>
                  <a:pt x="1808009" y="42975"/>
                </a:cubicBezTo>
                <a:cubicBezTo>
                  <a:pt x="1808009" y="39004"/>
                  <a:pt x="1806023" y="35930"/>
                  <a:pt x="1800643" y="35930"/>
                </a:cubicBezTo>
                <a:close/>
                <a:moveTo>
                  <a:pt x="1855531" y="5444"/>
                </a:moveTo>
                <a:cubicBezTo>
                  <a:pt x="1855531" y="9671"/>
                  <a:pt x="1855082" y="15051"/>
                  <a:pt x="1853994" y="19854"/>
                </a:cubicBezTo>
                <a:lnTo>
                  <a:pt x="1843810" y="67632"/>
                </a:lnTo>
                <a:cubicBezTo>
                  <a:pt x="1842786" y="72308"/>
                  <a:pt x="1842401" y="74549"/>
                  <a:pt x="1842401" y="75958"/>
                </a:cubicBezTo>
                <a:cubicBezTo>
                  <a:pt x="1842401" y="78072"/>
                  <a:pt x="1843362" y="79097"/>
                  <a:pt x="1845219" y="79097"/>
                </a:cubicBezTo>
                <a:cubicBezTo>
                  <a:pt x="1845924" y="79097"/>
                  <a:pt x="1846628" y="79097"/>
                  <a:pt x="1847205" y="78840"/>
                </a:cubicBezTo>
                <a:lnTo>
                  <a:pt x="1847909" y="86718"/>
                </a:lnTo>
                <a:cubicBezTo>
                  <a:pt x="1845219" y="87743"/>
                  <a:pt x="1842273" y="88255"/>
                  <a:pt x="1839263" y="88255"/>
                </a:cubicBezTo>
                <a:cubicBezTo>
                  <a:pt x="1832474" y="88255"/>
                  <a:pt x="1828952" y="84604"/>
                  <a:pt x="1828952" y="79097"/>
                </a:cubicBezTo>
                <a:cubicBezTo>
                  <a:pt x="1828952" y="77367"/>
                  <a:pt x="1829400" y="74037"/>
                  <a:pt x="1830104" y="70771"/>
                </a:cubicBezTo>
                <a:lnTo>
                  <a:pt x="1840544" y="21904"/>
                </a:lnTo>
                <a:cubicBezTo>
                  <a:pt x="1841569" y="16972"/>
                  <a:pt x="1842209" y="12873"/>
                  <a:pt x="1842209" y="9607"/>
                </a:cubicBezTo>
                <a:cubicBezTo>
                  <a:pt x="1842209" y="7621"/>
                  <a:pt x="1841953" y="5828"/>
                  <a:pt x="1841505" y="4483"/>
                </a:cubicBezTo>
                <a:lnTo>
                  <a:pt x="1855082" y="0"/>
                </a:lnTo>
                <a:cubicBezTo>
                  <a:pt x="1855403" y="1281"/>
                  <a:pt x="1855531" y="3138"/>
                  <a:pt x="1855531" y="5380"/>
                </a:cubicBezTo>
                <a:close/>
                <a:moveTo>
                  <a:pt x="1881213" y="88447"/>
                </a:moveTo>
                <a:cubicBezTo>
                  <a:pt x="1868083" y="88447"/>
                  <a:pt x="1860590" y="80826"/>
                  <a:pt x="1860590" y="67248"/>
                </a:cubicBezTo>
                <a:cubicBezTo>
                  <a:pt x="1860590" y="44384"/>
                  <a:pt x="1874552" y="26323"/>
                  <a:pt x="1894214" y="26323"/>
                </a:cubicBezTo>
                <a:cubicBezTo>
                  <a:pt x="1907792" y="26323"/>
                  <a:pt x="1915157" y="34200"/>
                  <a:pt x="1915157" y="47202"/>
                </a:cubicBezTo>
                <a:cubicBezTo>
                  <a:pt x="1915157" y="68849"/>
                  <a:pt x="1902988" y="88447"/>
                  <a:pt x="1881149" y="88447"/>
                </a:cubicBezTo>
                <a:close/>
                <a:moveTo>
                  <a:pt x="1892229" y="36186"/>
                </a:moveTo>
                <a:cubicBezTo>
                  <a:pt x="1880508" y="36186"/>
                  <a:pt x="1874424" y="54951"/>
                  <a:pt x="1874424" y="68401"/>
                </a:cubicBezTo>
                <a:cubicBezTo>
                  <a:pt x="1874424" y="75574"/>
                  <a:pt x="1877819" y="78712"/>
                  <a:pt x="1883583" y="78712"/>
                </a:cubicBezTo>
                <a:cubicBezTo>
                  <a:pt x="1895047" y="78712"/>
                  <a:pt x="1901259" y="61164"/>
                  <a:pt x="1901259" y="46753"/>
                </a:cubicBezTo>
                <a:cubicBezTo>
                  <a:pt x="1901259" y="38812"/>
                  <a:pt x="1897481" y="36186"/>
                  <a:pt x="1892229" y="36186"/>
                </a:cubicBezTo>
                <a:close/>
                <a:moveTo>
                  <a:pt x="1978947" y="44640"/>
                </a:moveTo>
                <a:lnTo>
                  <a:pt x="1969916" y="87038"/>
                </a:lnTo>
                <a:lnTo>
                  <a:pt x="1957171" y="87038"/>
                </a:lnTo>
                <a:lnTo>
                  <a:pt x="1965497" y="47778"/>
                </a:lnTo>
                <a:cubicBezTo>
                  <a:pt x="1966073" y="45216"/>
                  <a:pt x="1966330" y="43295"/>
                  <a:pt x="1966330" y="42014"/>
                </a:cubicBezTo>
                <a:cubicBezTo>
                  <a:pt x="1966330" y="38620"/>
                  <a:pt x="1964792" y="37339"/>
                  <a:pt x="1961654" y="37339"/>
                </a:cubicBezTo>
                <a:cubicBezTo>
                  <a:pt x="1957427" y="37339"/>
                  <a:pt x="1951599" y="40285"/>
                  <a:pt x="1945387" y="48355"/>
                </a:cubicBezTo>
                <a:lnTo>
                  <a:pt x="1937189" y="87038"/>
                </a:lnTo>
                <a:lnTo>
                  <a:pt x="1924508" y="87038"/>
                </a:lnTo>
                <a:lnTo>
                  <a:pt x="1933154" y="46049"/>
                </a:lnTo>
                <a:cubicBezTo>
                  <a:pt x="1933858" y="42398"/>
                  <a:pt x="1934307" y="39516"/>
                  <a:pt x="1934307" y="37018"/>
                </a:cubicBezTo>
                <a:cubicBezTo>
                  <a:pt x="1934307" y="34777"/>
                  <a:pt x="1933986" y="32791"/>
                  <a:pt x="1933346" y="30806"/>
                </a:cubicBezTo>
                <a:lnTo>
                  <a:pt x="1945323" y="25874"/>
                </a:lnTo>
                <a:cubicBezTo>
                  <a:pt x="1946155" y="27732"/>
                  <a:pt x="1946732" y="30422"/>
                  <a:pt x="1946732" y="33240"/>
                </a:cubicBezTo>
                <a:cubicBezTo>
                  <a:pt x="1946732" y="34393"/>
                  <a:pt x="1946603" y="35673"/>
                  <a:pt x="1946411" y="37018"/>
                </a:cubicBezTo>
                <a:cubicBezTo>
                  <a:pt x="1952047" y="30230"/>
                  <a:pt x="1959541" y="26451"/>
                  <a:pt x="1967739" y="26451"/>
                </a:cubicBezTo>
                <a:cubicBezTo>
                  <a:pt x="1975104" y="26451"/>
                  <a:pt x="1979587" y="30998"/>
                  <a:pt x="1979587" y="38171"/>
                </a:cubicBezTo>
                <a:cubicBezTo>
                  <a:pt x="1979587" y="40157"/>
                  <a:pt x="1979459" y="42654"/>
                  <a:pt x="1979011" y="44640"/>
                </a:cubicBezTo>
                <a:close/>
                <a:moveTo>
                  <a:pt x="2045490" y="40733"/>
                </a:moveTo>
                <a:lnTo>
                  <a:pt x="2039278" y="69682"/>
                </a:lnTo>
                <a:cubicBezTo>
                  <a:pt x="2037292" y="78712"/>
                  <a:pt x="2036460" y="85373"/>
                  <a:pt x="2035435" y="89856"/>
                </a:cubicBezTo>
                <a:cubicBezTo>
                  <a:pt x="2031656" y="106508"/>
                  <a:pt x="2019615" y="111888"/>
                  <a:pt x="2004245" y="111888"/>
                </a:cubicBezTo>
                <a:cubicBezTo>
                  <a:pt x="1996623" y="111888"/>
                  <a:pt x="1989706" y="110159"/>
                  <a:pt x="1983494" y="106636"/>
                </a:cubicBezTo>
                <a:lnTo>
                  <a:pt x="1987977" y="97478"/>
                </a:lnTo>
                <a:cubicBezTo>
                  <a:pt x="1993037" y="100552"/>
                  <a:pt x="1998545" y="101961"/>
                  <a:pt x="2005333" y="101961"/>
                </a:cubicBezTo>
                <a:cubicBezTo>
                  <a:pt x="2015325" y="101961"/>
                  <a:pt x="2020320" y="98182"/>
                  <a:pt x="2022562" y="89920"/>
                </a:cubicBezTo>
                <a:cubicBezTo>
                  <a:pt x="2022882" y="88639"/>
                  <a:pt x="2024291" y="82299"/>
                  <a:pt x="2024675" y="81274"/>
                </a:cubicBezTo>
                <a:cubicBezTo>
                  <a:pt x="2020128" y="86334"/>
                  <a:pt x="2014684" y="88447"/>
                  <a:pt x="2008408" y="88447"/>
                </a:cubicBezTo>
                <a:cubicBezTo>
                  <a:pt x="1996687" y="88447"/>
                  <a:pt x="1990923" y="81658"/>
                  <a:pt x="1990923" y="68273"/>
                </a:cubicBezTo>
                <a:cubicBezTo>
                  <a:pt x="1990923" y="56104"/>
                  <a:pt x="1995983" y="42398"/>
                  <a:pt x="2004180" y="34969"/>
                </a:cubicBezTo>
                <a:cubicBezTo>
                  <a:pt x="2010137" y="29589"/>
                  <a:pt x="2017566" y="26323"/>
                  <a:pt x="2026340" y="26323"/>
                </a:cubicBezTo>
                <a:cubicBezTo>
                  <a:pt x="2035947" y="26323"/>
                  <a:pt x="2041775" y="27604"/>
                  <a:pt x="2048244" y="30870"/>
                </a:cubicBezTo>
                <a:cubicBezTo>
                  <a:pt x="2047924" y="31895"/>
                  <a:pt x="2046387" y="37082"/>
                  <a:pt x="2045554" y="40861"/>
                </a:cubicBezTo>
                <a:close/>
                <a:moveTo>
                  <a:pt x="2025252" y="36762"/>
                </a:moveTo>
                <a:cubicBezTo>
                  <a:pt x="2021153" y="36762"/>
                  <a:pt x="2016093" y="38748"/>
                  <a:pt x="2013083" y="42270"/>
                </a:cubicBezTo>
                <a:cubicBezTo>
                  <a:pt x="2008151" y="47906"/>
                  <a:pt x="2004501" y="59819"/>
                  <a:pt x="2004501" y="67824"/>
                </a:cubicBezTo>
                <a:cubicBezTo>
                  <a:pt x="2004501" y="74741"/>
                  <a:pt x="2007319" y="78136"/>
                  <a:pt x="2012250" y="78136"/>
                </a:cubicBezTo>
                <a:cubicBezTo>
                  <a:pt x="2017502" y="78136"/>
                  <a:pt x="2023266" y="73909"/>
                  <a:pt x="2026917" y="67568"/>
                </a:cubicBezTo>
                <a:lnTo>
                  <a:pt x="2033257" y="38363"/>
                </a:lnTo>
                <a:cubicBezTo>
                  <a:pt x="2031400" y="37211"/>
                  <a:pt x="2028710" y="36698"/>
                  <a:pt x="2025316" y="36698"/>
                </a:cubicBezTo>
                <a:close/>
                <a:moveTo>
                  <a:pt x="2110432" y="5444"/>
                </a:moveTo>
                <a:cubicBezTo>
                  <a:pt x="2110432" y="9671"/>
                  <a:pt x="2109984" y="15051"/>
                  <a:pt x="2108895" y="19854"/>
                </a:cubicBezTo>
                <a:lnTo>
                  <a:pt x="2098712" y="67632"/>
                </a:lnTo>
                <a:cubicBezTo>
                  <a:pt x="2097687" y="72308"/>
                  <a:pt x="2097303" y="74549"/>
                  <a:pt x="2097303" y="75958"/>
                </a:cubicBezTo>
                <a:cubicBezTo>
                  <a:pt x="2097303" y="78072"/>
                  <a:pt x="2098264" y="79097"/>
                  <a:pt x="2100121" y="79097"/>
                </a:cubicBezTo>
                <a:cubicBezTo>
                  <a:pt x="2100826" y="79097"/>
                  <a:pt x="2101530" y="79097"/>
                  <a:pt x="2102106" y="78840"/>
                </a:cubicBezTo>
                <a:lnTo>
                  <a:pt x="2102811" y="86718"/>
                </a:lnTo>
                <a:cubicBezTo>
                  <a:pt x="2100121" y="87743"/>
                  <a:pt x="2097175" y="88255"/>
                  <a:pt x="2094165" y="88255"/>
                </a:cubicBezTo>
                <a:cubicBezTo>
                  <a:pt x="2087376" y="88255"/>
                  <a:pt x="2083853" y="84604"/>
                  <a:pt x="2083853" y="79097"/>
                </a:cubicBezTo>
                <a:cubicBezTo>
                  <a:pt x="2083853" y="77367"/>
                  <a:pt x="2084302" y="74037"/>
                  <a:pt x="2085006" y="70771"/>
                </a:cubicBezTo>
                <a:lnTo>
                  <a:pt x="2095446" y="21904"/>
                </a:lnTo>
                <a:cubicBezTo>
                  <a:pt x="2096470" y="16972"/>
                  <a:pt x="2097111" y="12873"/>
                  <a:pt x="2097111" y="9607"/>
                </a:cubicBezTo>
                <a:cubicBezTo>
                  <a:pt x="2097111" y="7621"/>
                  <a:pt x="2096855" y="5828"/>
                  <a:pt x="2096406" y="4483"/>
                </a:cubicBezTo>
                <a:lnTo>
                  <a:pt x="2109984" y="0"/>
                </a:lnTo>
                <a:cubicBezTo>
                  <a:pt x="2110304" y="1281"/>
                  <a:pt x="2110432" y="3138"/>
                  <a:pt x="2110432" y="5380"/>
                </a:cubicBezTo>
                <a:close/>
                <a:moveTo>
                  <a:pt x="2162950" y="54439"/>
                </a:moveTo>
                <a:cubicBezTo>
                  <a:pt x="2158018" y="59242"/>
                  <a:pt x="2149948" y="61932"/>
                  <a:pt x="2137780" y="61932"/>
                </a:cubicBezTo>
                <a:cubicBezTo>
                  <a:pt x="2134513" y="61932"/>
                  <a:pt x="2131695" y="61484"/>
                  <a:pt x="2130607" y="61484"/>
                </a:cubicBezTo>
                <a:cubicBezTo>
                  <a:pt x="2130351" y="62637"/>
                  <a:pt x="2129902" y="65839"/>
                  <a:pt x="2129902" y="67696"/>
                </a:cubicBezTo>
                <a:cubicBezTo>
                  <a:pt x="2129902" y="75062"/>
                  <a:pt x="2134257" y="78584"/>
                  <a:pt x="2140662" y="78584"/>
                </a:cubicBezTo>
                <a:cubicBezTo>
                  <a:pt x="2147067" y="78584"/>
                  <a:pt x="2151934" y="76471"/>
                  <a:pt x="2157442" y="72116"/>
                </a:cubicBezTo>
                <a:lnTo>
                  <a:pt x="2161413" y="80057"/>
                </a:lnTo>
                <a:cubicBezTo>
                  <a:pt x="2154240" y="85821"/>
                  <a:pt x="2147259" y="88511"/>
                  <a:pt x="2137267" y="88511"/>
                </a:cubicBezTo>
                <a:cubicBezTo>
                  <a:pt x="2124586" y="88511"/>
                  <a:pt x="2116197" y="80890"/>
                  <a:pt x="2116197" y="66864"/>
                </a:cubicBezTo>
                <a:cubicBezTo>
                  <a:pt x="2116197" y="55015"/>
                  <a:pt x="2121320" y="42270"/>
                  <a:pt x="2129454" y="34393"/>
                </a:cubicBezTo>
                <a:cubicBezTo>
                  <a:pt x="2135282" y="28757"/>
                  <a:pt x="2141879" y="26323"/>
                  <a:pt x="2149500" y="26323"/>
                </a:cubicBezTo>
                <a:cubicBezTo>
                  <a:pt x="2160964" y="26323"/>
                  <a:pt x="2168266" y="31575"/>
                  <a:pt x="2168266" y="42142"/>
                </a:cubicBezTo>
                <a:cubicBezTo>
                  <a:pt x="2168266" y="46946"/>
                  <a:pt x="2166408" y="51173"/>
                  <a:pt x="2163014" y="54439"/>
                </a:cubicBezTo>
                <a:close/>
                <a:moveTo>
                  <a:pt x="2147835" y="35930"/>
                </a:moveTo>
                <a:cubicBezTo>
                  <a:pt x="2141174" y="35930"/>
                  <a:pt x="2135282" y="41181"/>
                  <a:pt x="2132720" y="52325"/>
                </a:cubicBezTo>
                <a:cubicBezTo>
                  <a:pt x="2133425" y="52325"/>
                  <a:pt x="2135859" y="52646"/>
                  <a:pt x="2137844" y="52646"/>
                </a:cubicBezTo>
                <a:cubicBezTo>
                  <a:pt x="2145017" y="52646"/>
                  <a:pt x="2149884" y="51621"/>
                  <a:pt x="2152702" y="48803"/>
                </a:cubicBezTo>
                <a:cubicBezTo>
                  <a:pt x="2154240" y="47266"/>
                  <a:pt x="2155136" y="45408"/>
                  <a:pt x="2155136" y="42975"/>
                </a:cubicBezTo>
                <a:cubicBezTo>
                  <a:pt x="2155136" y="39004"/>
                  <a:pt x="2153151" y="35930"/>
                  <a:pt x="2147771" y="35930"/>
                </a:cubicBezTo>
                <a:close/>
                <a:moveTo>
                  <a:pt x="2226739" y="44384"/>
                </a:moveTo>
                <a:lnTo>
                  <a:pt x="2221936" y="67824"/>
                </a:lnTo>
                <a:cubicBezTo>
                  <a:pt x="2221488" y="70258"/>
                  <a:pt x="2221103" y="72308"/>
                  <a:pt x="2221103" y="73909"/>
                </a:cubicBezTo>
                <a:cubicBezTo>
                  <a:pt x="2221103" y="77047"/>
                  <a:pt x="2222128" y="79032"/>
                  <a:pt x="2224049" y="81146"/>
                </a:cubicBezTo>
                <a:lnTo>
                  <a:pt x="2213482" y="89024"/>
                </a:lnTo>
                <a:cubicBezTo>
                  <a:pt x="2210343" y="86462"/>
                  <a:pt x="2208999" y="83195"/>
                  <a:pt x="2208999" y="79289"/>
                </a:cubicBezTo>
                <a:cubicBezTo>
                  <a:pt x="2204772" y="85053"/>
                  <a:pt x="2198815" y="88447"/>
                  <a:pt x="2191194" y="88447"/>
                </a:cubicBezTo>
                <a:cubicBezTo>
                  <a:pt x="2181907" y="88447"/>
                  <a:pt x="2175759" y="82235"/>
                  <a:pt x="2175759" y="69554"/>
                </a:cubicBezTo>
                <a:cubicBezTo>
                  <a:pt x="2175759" y="56873"/>
                  <a:pt x="2180691" y="43807"/>
                  <a:pt x="2188312" y="35930"/>
                </a:cubicBezTo>
                <a:cubicBezTo>
                  <a:pt x="2194652" y="29461"/>
                  <a:pt x="2202402" y="26323"/>
                  <a:pt x="2211881" y="26323"/>
                </a:cubicBezTo>
                <a:cubicBezTo>
                  <a:pt x="2218670" y="26323"/>
                  <a:pt x="2225586" y="27732"/>
                  <a:pt x="2230262" y="30806"/>
                </a:cubicBezTo>
                <a:cubicBezTo>
                  <a:pt x="2229237" y="34072"/>
                  <a:pt x="2227572" y="40157"/>
                  <a:pt x="2226739" y="44384"/>
                </a:cubicBezTo>
                <a:close/>
                <a:moveTo>
                  <a:pt x="2210280" y="36506"/>
                </a:moveTo>
                <a:cubicBezTo>
                  <a:pt x="2205028" y="36506"/>
                  <a:pt x="2201249" y="37659"/>
                  <a:pt x="2196702" y="43039"/>
                </a:cubicBezTo>
                <a:cubicBezTo>
                  <a:pt x="2191450" y="49379"/>
                  <a:pt x="2188952" y="60843"/>
                  <a:pt x="2188952" y="69169"/>
                </a:cubicBezTo>
                <a:cubicBezTo>
                  <a:pt x="2188952" y="75638"/>
                  <a:pt x="2191066" y="78072"/>
                  <a:pt x="2195421" y="78072"/>
                </a:cubicBezTo>
                <a:cubicBezTo>
                  <a:pt x="2200801" y="78072"/>
                  <a:pt x="2206757" y="72692"/>
                  <a:pt x="2209511" y="66736"/>
                </a:cubicBezTo>
                <a:lnTo>
                  <a:pt x="2215852" y="37659"/>
                </a:lnTo>
                <a:cubicBezTo>
                  <a:pt x="2214699" y="36954"/>
                  <a:pt x="2212329" y="36506"/>
                  <a:pt x="2210343" y="36506"/>
                </a:cubicBezTo>
                <a:close/>
                <a:moveTo>
                  <a:pt x="2276311" y="39452"/>
                </a:moveTo>
                <a:cubicBezTo>
                  <a:pt x="2275158" y="38748"/>
                  <a:pt x="2273941" y="38492"/>
                  <a:pt x="2272212" y="38492"/>
                </a:cubicBezTo>
                <a:cubicBezTo>
                  <a:pt x="2268113" y="38492"/>
                  <a:pt x="2263565" y="41630"/>
                  <a:pt x="2258378" y="48931"/>
                </a:cubicBezTo>
                <a:lnTo>
                  <a:pt x="2250308" y="87038"/>
                </a:lnTo>
                <a:lnTo>
                  <a:pt x="2237563" y="87038"/>
                </a:lnTo>
                <a:lnTo>
                  <a:pt x="2246017" y="47458"/>
                </a:lnTo>
                <a:cubicBezTo>
                  <a:pt x="2246978" y="43103"/>
                  <a:pt x="2247298" y="39836"/>
                  <a:pt x="2247298" y="37147"/>
                </a:cubicBezTo>
                <a:cubicBezTo>
                  <a:pt x="2247298" y="34713"/>
                  <a:pt x="2247042" y="32663"/>
                  <a:pt x="2246465" y="30806"/>
                </a:cubicBezTo>
                <a:lnTo>
                  <a:pt x="2258442" y="25874"/>
                </a:lnTo>
                <a:cubicBezTo>
                  <a:pt x="2259274" y="27860"/>
                  <a:pt x="2259723" y="30550"/>
                  <a:pt x="2259723" y="33240"/>
                </a:cubicBezTo>
                <a:cubicBezTo>
                  <a:pt x="2259723" y="34649"/>
                  <a:pt x="2259595" y="36058"/>
                  <a:pt x="2259402" y="37467"/>
                </a:cubicBezTo>
                <a:cubicBezTo>
                  <a:pt x="2264782" y="30678"/>
                  <a:pt x="2271379" y="26323"/>
                  <a:pt x="2277079" y="26323"/>
                </a:cubicBezTo>
                <a:cubicBezTo>
                  <a:pt x="2279193" y="26323"/>
                  <a:pt x="2280217" y="26579"/>
                  <a:pt x="2282011" y="27283"/>
                </a:cubicBezTo>
                <a:lnTo>
                  <a:pt x="2276375" y="39452"/>
                </a:lnTo>
                <a:close/>
                <a:moveTo>
                  <a:pt x="2334080" y="44640"/>
                </a:moveTo>
                <a:lnTo>
                  <a:pt x="2325049" y="87038"/>
                </a:lnTo>
                <a:lnTo>
                  <a:pt x="2312304" y="87038"/>
                </a:lnTo>
                <a:lnTo>
                  <a:pt x="2320630" y="47778"/>
                </a:lnTo>
                <a:cubicBezTo>
                  <a:pt x="2321206" y="45216"/>
                  <a:pt x="2321463" y="43295"/>
                  <a:pt x="2321463" y="42014"/>
                </a:cubicBezTo>
                <a:cubicBezTo>
                  <a:pt x="2321463" y="38620"/>
                  <a:pt x="2319926" y="37339"/>
                  <a:pt x="2316788" y="37339"/>
                </a:cubicBezTo>
                <a:cubicBezTo>
                  <a:pt x="2312560" y="37339"/>
                  <a:pt x="2306732" y="40285"/>
                  <a:pt x="2300520" y="48355"/>
                </a:cubicBezTo>
                <a:lnTo>
                  <a:pt x="2292322" y="87038"/>
                </a:lnTo>
                <a:lnTo>
                  <a:pt x="2279641" y="87038"/>
                </a:lnTo>
                <a:lnTo>
                  <a:pt x="2288287" y="46049"/>
                </a:lnTo>
                <a:cubicBezTo>
                  <a:pt x="2288992" y="42398"/>
                  <a:pt x="2289440" y="39516"/>
                  <a:pt x="2289440" y="37018"/>
                </a:cubicBezTo>
                <a:cubicBezTo>
                  <a:pt x="2289440" y="34777"/>
                  <a:pt x="2289120" y="32791"/>
                  <a:pt x="2288479" y="30806"/>
                </a:cubicBezTo>
                <a:lnTo>
                  <a:pt x="2300456" y="25874"/>
                </a:lnTo>
                <a:cubicBezTo>
                  <a:pt x="2301288" y="27732"/>
                  <a:pt x="2301865" y="30422"/>
                  <a:pt x="2301865" y="33240"/>
                </a:cubicBezTo>
                <a:cubicBezTo>
                  <a:pt x="2301865" y="34393"/>
                  <a:pt x="2301737" y="35673"/>
                  <a:pt x="2301545" y="37018"/>
                </a:cubicBezTo>
                <a:cubicBezTo>
                  <a:pt x="2307181" y="30230"/>
                  <a:pt x="2314674" y="26451"/>
                  <a:pt x="2322872" y="26451"/>
                </a:cubicBezTo>
                <a:cubicBezTo>
                  <a:pt x="2330237" y="26451"/>
                  <a:pt x="2334720" y="30998"/>
                  <a:pt x="2334720" y="38171"/>
                </a:cubicBezTo>
                <a:cubicBezTo>
                  <a:pt x="2334720" y="40157"/>
                  <a:pt x="2334592" y="42654"/>
                  <a:pt x="2334144" y="44640"/>
                </a:cubicBezTo>
                <a:close/>
                <a:moveTo>
                  <a:pt x="2392810" y="54439"/>
                </a:moveTo>
                <a:cubicBezTo>
                  <a:pt x="2387878" y="59242"/>
                  <a:pt x="2379808" y="61932"/>
                  <a:pt x="2367640" y="61932"/>
                </a:cubicBezTo>
                <a:cubicBezTo>
                  <a:pt x="2364373" y="61932"/>
                  <a:pt x="2361555" y="61484"/>
                  <a:pt x="2360467" y="61484"/>
                </a:cubicBezTo>
                <a:cubicBezTo>
                  <a:pt x="2360210" y="62637"/>
                  <a:pt x="2359762" y="65839"/>
                  <a:pt x="2359762" y="67696"/>
                </a:cubicBezTo>
                <a:cubicBezTo>
                  <a:pt x="2359762" y="75062"/>
                  <a:pt x="2364117" y="78584"/>
                  <a:pt x="2370522" y="78584"/>
                </a:cubicBezTo>
                <a:cubicBezTo>
                  <a:pt x="2376926" y="78584"/>
                  <a:pt x="2381794" y="76471"/>
                  <a:pt x="2387302" y="72116"/>
                </a:cubicBezTo>
                <a:lnTo>
                  <a:pt x="2391272" y="80057"/>
                </a:lnTo>
                <a:cubicBezTo>
                  <a:pt x="2384099" y="85821"/>
                  <a:pt x="2377118" y="88511"/>
                  <a:pt x="2367127" y="88511"/>
                </a:cubicBezTo>
                <a:cubicBezTo>
                  <a:pt x="2354446" y="88511"/>
                  <a:pt x="2346056" y="80890"/>
                  <a:pt x="2346056" y="66864"/>
                </a:cubicBezTo>
                <a:cubicBezTo>
                  <a:pt x="2346056" y="55015"/>
                  <a:pt x="2351180" y="42270"/>
                  <a:pt x="2359314" y="34393"/>
                </a:cubicBezTo>
                <a:cubicBezTo>
                  <a:pt x="2365142" y="28757"/>
                  <a:pt x="2371739" y="26323"/>
                  <a:pt x="2379360" y="26323"/>
                </a:cubicBezTo>
                <a:cubicBezTo>
                  <a:pt x="2390824" y="26323"/>
                  <a:pt x="2398125" y="31575"/>
                  <a:pt x="2398125" y="42142"/>
                </a:cubicBezTo>
                <a:cubicBezTo>
                  <a:pt x="2398125" y="46946"/>
                  <a:pt x="2396268" y="51173"/>
                  <a:pt x="2392874" y="54439"/>
                </a:cubicBezTo>
                <a:close/>
                <a:moveTo>
                  <a:pt x="2377695" y="35930"/>
                </a:moveTo>
                <a:cubicBezTo>
                  <a:pt x="2371034" y="35930"/>
                  <a:pt x="2365142" y="41181"/>
                  <a:pt x="2362580" y="52325"/>
                </a:cubicBezTo>
                <a:cubicBezTo>
                  <a:pt x="2363285" y="52325"/>
                  <a:pt x="2365718" y="52646"/>
                  <a:pt x="2367704" y="52646"/>
                </a:cubicBezTo>
                <a:cubicBezTo>
                  <a:pt x="2374877" y="52646"/>
                  <a:pt x="2379744" y="51621"/>
                  <a:pt x="2382562" y="48803"/>
                </a:cubicBezTo>
                <a:cubicBezTo>
                  <a:pt x="2384099" y="47266"/>
                  <a:pt x="2384996" y="45408"/>
                  <a:pt x="2384996" y="42975"/>
                </a:cubicBezTo>
                <a:cubicBezTo>
                  <a:pt x="2384996" y="39004"/>
                  <a:pt x="2383011" y="35930"/>
                  <a:pt x="2377631" y="35930"/>
                </a:cubicBezTo>
                <a:close/>
                <a:moveTo>
                  <a:pt x="2443085" y="39452"/>
                </a:moveTo>
                <a:cubicBezTo>
                  <a:pt x="2441933" y="38748"/>
                  <a:pt x="2440716" y="38492"/>
                  <a:pt x="2438987" y="38492"/>
                </a:cubicBezTo>
                <a:cubicBezTo>
                  <a:pt x="2434888" y="38492"/>
                  <a:pt x="2430340" y="41630"/>
                  <a:pt x="2425153" y="48931"/>
                </a:cubicBezTo>
                <a:lnTo>
                  <a:pt x="2417083" y="87038"/>
                </a:lnTo>
                <a:lnTo>
                  <a:pt x="2404338" y="87038"/>
                </a:lnTo>
                <a:lnTo>
                  <a:pt x="2412792" y="47458"/>
                </a:lnTo>
                <a:cubicBezTo>
                  <a:pt x="2413753" y="43103"/>
                  <a:pt x="2414073" y="39836"/>
                  <a:pt x="2414073" y="37147"/>
                </a:cubicBezTo>
                <a:cubicBezTo>
                  <a:pt x="2414073" y="34713"/>
                  <a:pt x="2413817" y="32663"/>
                  <a:pt x="2413240" y="30806"/>
                </a:cubicBezTo>
                <a:lnTo>
                  <a:pt x="2425217" y="25874"/>
                </a:lnTo>
                <a:cubicBezTo>
                  <a:pt x="2426049" y="27860"/>
                  <a:pt x="2426498" y="30550"/>
                  <a:pt x="2426498" y="33240"/>
                </a:cubicBezTo>
                <a:cubicBezTo>
                  <a:pt x="2426498" y="34649"/>
                  <a:pt x="2426370" y="36058"/>
                  <a:pt x="2426177" y="37467"/>
                </a:cubicBezTo>
                <a:cubicBezTo>
                  <a:pt x="2431557" y="30678"/>
                  <a:pt x="2438154" y="26323"/>
                  <a:pt x="2443854" y="26323"/>
                </a:cubicBezTo>
                <a:cubicBezTo>
                  <a:pt x="2445967" y="26323"/>
                  <a:pt x="2446992" y="26579"/>
                  <a:pt x="2448786" y="27283"/>
                </a:cubicBezTo>
                <a:lnTo>
                  <a:pt x="2443149" y="39452"/>
                </a:lnTo>
                <a:close/>
                <a:moveTo>
                  <a:pt x="2491504" y="39772"/>
                </a:moveTo>
                <a:cubicBezTo>
                  <a:pt x="2486572" y="36954"/>
                  <a:pt x="2482025" y="35673"/>
                  <a:pt x="2477350" y="35673"/>
                </a:cubicBezTo>
                <a:cubicBezTo>
                  <a:pt x="2471137" y="35673"/>
                  <a:pt x="2466590" y="38043"/>
                  <a:pt x="2466590" y="42911"/>
                </a:cubicBezTo>
                <a:cubicBezTo>
                  <a:pt x="2466590" y="46049"/>
                  <a:pt x="2468255" y="48034"/>
                  <a:pt x="2472931" y="49828"/>
                </a:cubicBezTo>
                <a:lnTo>
                  <a:pt x="2479976" y="52518"/>
                </a:lnTo>
                <a:cubicBezTo>
                  <a:pt x="2487213" y="55336"/>
                  <a:pt x="2492016" y="59563"/>
                  <a:pt x="2492016" y="66608"/>
                </a:cubicBezTo>
                <a:cubicBezTo>
                  <a:pt x="2492016" y="78776"/>
                  <a:pt x="2482025" y="88767"/>
                  <a:pt x="2464605" y="88767"/>
                </a:cubicBezTo>
                <a:cubicBezTo>
                  <a:pt x="2456407" y="88767"/>
                  <a:pt x="2448786" y="86398"/>
                  <a:pt x="2442701" y="82555"/>
                </a:cubicBezTo>
                <a:lnTo>
                  <a:pt x="2447825" y="73076"/>
                </a:lnTo>
                <a:cubicBezTo>
                  <a:pt x="2452756" y="76471"/>
                  <a:pt x="2459673" y="78904"/>
                  <a:pt x="2466334" y="78904"/>
                </a:cubicBezTo>
                <a:cubicBezTo>
                  <a:pt x="2472995" y="78904"/>
                  <a:pt x="2477670" y="75254"/>
                  <a:pt x="2477670" y="70322"/>
                </a:cubicBezTo>
                <a:cubicBezTo>
                  <a:pt x="2477670" y="66544"/>
                  <a:pt x="2475557" y="64686"/>
                  <a:pt x="2470177" y="62573"/>
                </a:cubicBezTo>
                <a:lnTo>
                  <a:pt x="2463388" y="60011"/>
                </a:lnTo>
                <a:cubicBezTo>
                  <a:pt x="2456343" y="57321"/>
                  <a:pt x="2452244" y="53222"/>
                  <a:pt x="2452244" y="45857"/>
                </a:cubicBezTo>
                <a:cubicBezTo>
                  <a:pt x="2452244" y="35545"/>
                  <a:pt x="2460826" y="25682"/>
                  <a:pt x="2478118" y="25682"/>
                </a:cubicBezTo>
                <a:cubicBezTo>
                  <a:pt x="2485163" y="25682"/>
                  <a:pt x="2491952" y="27796"/>
                  <a:pt x="2496628" y="30742"/>
                </a:cubicBezTo>
                <a:lnTo>
                  <a:pt x="2491504" y="39772"/>
                </a:lnTo>
                <a:close/>
              </a:path>
            </a:pathLst>
          </a:custGeom>
          <a:solidFill>
            <a:srgbClr val="FFFFFF"/>
          </a:solidFill>
          <a:ln w="0" cap="flat">
            <a:noFill/>
            <a:prstDash val="solid"/>
            <a:miter/>
          </a:ln>
        </p:spPr>
        <p:txBody>
          <a:bodyPr rtlCol="0" anchor="ctr"/>
          <a:lstStyle/>
          <a:p>
            <a:endParaRPr lang="en-AU"/>
          </a:p>
        </p:txBody>
      </p:sp>
    </p:spTree>
    <p:extLst>
      <p:ext uri="{BB962C8B-B14F-4D97-AF65-F5344CB8AC3E}">
        <p14:creationId xmlns:p14="http://schemas.microsoft.com/office/powerpoint/2010/main" val="392372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ers communicatin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3D5BC5-B895-D3C2-CCB5-13E220E3DA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9510" y="4346"/>
            <a:ext cx="8964489" cy="3215476"/>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C5F37F28-086B-4DCC-8D8B-65E0DC9404AC}"/>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a:extLst>
              <a:ext uri="{FF2B5EF4-FFF2-40B4-BE49-F238E27FC236}">
                <a16:creationId xmlns:a16="http://schemas.microsoft.com/office/drawing/2014/main" id="{FD2BC554-C842-E6A7-1C11-2406A337984A}"/>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7">
            <a:extLst>
              <a:ext uri="{FF2B5EF4-FFF2-40B4-BE49-F238E27FC236}">
                <a16:creationId xmlns:a16="http://schemas.microsoft.com/office/drawing/2014/main" id="{CC8C627E-F839-671E-C14B-4D8C6096B2E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9928" y="291871"/>
            <a:ext cx="1439339" cy="246628"/>
          </a:xfrm>
          <a:prstGeom prst="rect">
            <a:avLst/>
          </a:prstGeom>
        </p:spPr>
      </p:pic>
      <p:sp>
        <p:nvSpPr>
          <p:cNvPr id="11" name="Freeform: Shape 10">
            <a:extLst>
              <a:ext uri="{FF2B5EF4-FFF2-40B4-BE49-F238E27FC236}">
                <a16:creationId xmlns:a16="http://schemas.microsoft.com/office/drawing/2014/main" id="{1059BA66-74F0-5C53-7837-3F6151E8E7FE}"/>
              </a:ext>
            </a:extLst>
          </p:cNvPr>
          <p:cNvSpPr/>
          <p:nvPr userDrawn="1"/>
        </p:nvSpPr>
        <p:spPr>
          <a:xfrm>
            <a:off x="179513" y="643686"/>
            <a:ext cx="2718694" cy="211991"/>
          </a:xfrm>
          <a:custGeom>
            <a:avLst/>
            <a:gdLst>
              <a:gd name="connsiteX0" fmla="*/ 0 w 2664363"/>
              <a:gd name="connsiteY0" fmla="*/ 0 h 211991"/>
              <a:gd name="connsiteX1" fmla="*/ 2664363 w 2664363"/>
              <a:gd name="connsiteY1" fmla="*/ 0 h 211991"/>
              <a:gd name="connsiteX2" fmla="*/ 2664363 w 2664363"/>
              <a:gd name="connsiteY2" fmla="*/ 211991 h 211991"/>
              <a:gd name="connsiteX3" fmla="*/ 0 w 2664363"/>
              <a:gd name="connsiteY3" fmla="*/ 211991 h 211991"/>
            </a:gdLst>
            <a:ahLst/>
            <a:cxnLst>
              <a:cxn ang="0">
                <a:pos x="connsiteX0" y="connsiteY0"/>
              </a:cxn>
              <a:cxn ang="0">
                <a:pos x="connsiteX1" y="connsiteY1"/>
              </a:cxn>
              <a:cxn ang="0">
                <a:pos x="connsiteX2" y="connsiteY2"/>
              </a:cxn>
              <a:cxn ang="0">
                <a:pos x="connsiteX3" y="connsiteY3"/>
              </a:cxn>
            </a:cxnLst>
            <a:rect l="l" t="t" r="r" b="b"/>
            <a:pathLst>
              <a:path w="2664363" h="211991">
                <a:moveTo>
                  <a:pt x="0" y="0"/>
                </a:moveTo>
                <a:lnTo>
                  <a:pt x="2664363" y="0"/>
                </a:lnTo>
                <a:lnTo>
                  <a:pt x="2664363" y="211991"/>
                </a:lnTo>
                <a:lnTo>
                  <a:pt x="0" y="211991"/>
                </a:lnTo>
                <a:close/>
              </a:path>
            </a:pathLst>
          </a:custGeom>
          <a:solidFill>
            <a:srgbClr val="8E5E4F"/>
          </a:solidFill>
          <a:ln w="0"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2731CEA5-93E3-8D71-7593-7D92EF2230A9}"/>
              </a:ext>
            </a:extLst>
          </p:cNvPr>
          <p:cNvSpPr/>
          <p:nvPr userDrawn="1"/>
        </p:nvSpPr>
        <p:spPr>
          <a:xfrm>
            <a:off x="319664" y="706835"/>
            <a:ext cx="2496627" cy="112464"/>
          </a:xfrm>
          <a:custGeom>
            <a:avLst/>
            <a:gdLst>
              <a:gd name="connsiteX0" fmla="*/ 55271 w 2496627"/>
              <a:gd name="connsiteY0" fmla="*/ 87038 h 112464"/>
              <a:gd name="connsiteX1" fmla="*/ 41309 w 2496627"/>
              <a:gd name="connsiteY1" fmla="*/ 87038 h 112464"/>
              <a:gd name="connsiteX2" fmla="*/ 30550 w 2496627"/>
              <a:gd name="connsiteY2" fmla="*/ 48034 h 112464"/>
              <a:gd name="connsiteX3" fmla="*/ 25170 w 2496627"/>
              <a:gd name="connsiteY3" fmla="*/ 24337 h 112464"/>
              <a:gd name="connsiteX4" fmla="*/ 21327 w 2496627"/>
              <a:gd name="connsiteY4" fmla="*/ 47074 h 112464"/>
              <a:gd name="connsiteX5" fmla="*/ 13386 w 2496627"/>
              <a:gd name="connsiteY5" fmla="*/ 87038 h 112464"/>
              <a:gd name="connsiteX6" fmla="*/ 0 w 2496627"/>
              <a:gd name="connsiteY6" fmla="*/ 87038 h 112464"/>
              <a:gd name="connsiteX7" fmla="*/ 17356 w 2496627"/>
              <a:gd name="connsiteY7" fmla="*/ 6084 h 112464"/>
              <a:gd name="connsiteX8" fmla="*/ 32215 w 2496627"/>
              <a:gd name="connsiteY8" fmla="*/ 6084 h 112464"/>
              <a:gd name="connsiteX9" fmla="*/ 44063 w 2496627"/>
              <a:gd name="connsiteY9" fmla="*/ 46882 h 112464"/>
              <a:gd name="connsiteX10" fmla="*/ 48162 w 2496627"/>
              <a:gd name="connsiteY10" fmla="*/ 67376 h 112464"/>
              <a:gd name="connsiteX11" fmla="*/ 51941 w 2496627"/>
              <a:gd name="connsiteY11" fmla="*/ 43935 h 112464"/>
              <a:gd name="connsiteX12" fmla="*/ 59562 w 2496627"/>
              <a:gd name="connsiteY12" fmla="*/ 6084 h 112464"/>
              <a:gd name="connsiteX13" fmla="*/ 72564 w 2496627"/>
              <a:gd name="connsiteY13" fmla="*/ 6084 h 112464"/>
              <a:gd name="connsiteX14" fmla="*/ 55335 w 2496627"/>
              <a:gd name="connsiteY14" fmla="*/ 87038 h 112464"/>
              <a:gd name="connsiteX15" fmla="*/ 123736 w 2496627"/>
              <a:gd name="connsiteY15" fmla="*/ 70386 h 112464"/>
              <a:gd name="connsiteX16" fmla="*/ 123032 w 2496627"/>
              <a:gd name="connsiteY16" fmla="*/ 76214 h 112464"/>
              <a:gd name="connsiteX17" fmla="*/ 125145 w 2496627"/>
              <a:gd name="connsiteY17" fmla="*/ 83580 h 112464"/>
              <a:gd name="connsiteX18" fmla="*/ 114386 w 2496627"/>
              <a:gd name="connsiteY18" fmla="*/ 89216 h 112464"/>
              <a:gd name="connsiteX19" fmla="*/ 110863 w 2496627"/>
              <a:gd name="connsiteY19" fmla="*/ 79481 h 112464"/>
              <a:gd name="connsiteX20" fmla="*/ 110863 w 2496627"/>
              <a:gd name="connsiteY20" fmla="*/ 79032 h 112464"/>
              <a:gd name="connsiteX21" fmla="*/ 91393 w 2496627"/>
              <a:gd name="connsiteY21" fmla="*/ 88767 h 112464"/>
              <a:gd name="connsiteX22" fmla="*/ 77815 w 2496627"/>
              <a:gd name="connsiteY22" fmla="*/ 76727 h 112464"/>
              <a:gd name="connsiteX23" fmla="*/ 78840 w 2496627"/>
              <a:gd name="connsiteY23" fmla="*/ 67696 h 112464"/>
              <a:gd name="connsiteX24" fmla="*/ 87038 w 2496627"/>
              <a:gd name="connsiteY24" fmla="*/ 28821 h 112464"/>
              <a:gd name="connsiteX25" fmla="*/ 100295 w 2496627"/>
              <a:gd name="connsiteY25" fmla="*/ 26387 h 112464"/>
              <a:gd name="connsiteX26" fmla="*/ 92098 w 2496627"/>
              <a:gd name="connsiteY26" fmla="*/ 65263 h 112464"/>
              <a:gd name="connsiteX27" fmla="*/ 90945 w 2496627"/>
              <a:gd name="connsiteY27" fmla="*/ 73140 h 112464"/>
              <a:gd name="connsiteX28" fmla="*/ 95620 w 2496627"/>
              <a:gd name="connsiteY28" fmla="*/ 78776 h 112464"/>
              <a:gd name="connsiteX29" fmla="*/ 111888 w 2496627"/>
              <a:gd name="connsiteY29" fmla="*/ 67184 h 112464"/>
              <a:gd name="connsiteX30" fmla="*/ 120086 w 2496627"/>
              <a:gd name="connsiteY30" fmla="*/ 29077 h 112464"/>
              <a:gd name="connsiteX31" fmla="*/ 133087 w 2496627"/>
              <a:gd name="connsiteY31" fmla="*/ 26643 h 112464"/>
              <a:gd name="connsiteX32" fmla="*/ 123736 w 2496627"/>
              <a:gd name="connsiteY32" fmla="*/ 70450 h 112464"/>
              <a:gd name="connsiteX33" fmla="*/ 179072 w 2496627"/>
              <a:gd name="connsiteY33" fmla="*/ 39452 h 112464"/>
              <a:gd name="connsiteX34" fmla="*/ 174973 w 2496627"/>
              <a:gd name="connsiteY34" fmla="*/ 38492 h 112464"/>
              <a:gd name="connsiteX35" fmla="*/ 161139 w 2496627"/>
              <a:gd name="connsiteY35" fmla="*/ 48931 h 112464"/>
              <a:gd name="connsiteX36" fmla="*/ 153069 w 2496627"/>
              <a:gd name="connsiteY36" fmla="*/ 87038 h 112464"/>
              <a:gd name="connsiteX37" fmla="*/ 140324 w 2496627"/>
              <a:gd name="connsiteY37" fmla="*/ 87038 h 112464"/>
              <a:gd name="connsiteX38" fmla="*/ 148778 w 2496627"/>
              <a:gd name="connsiteY38" fmla="*/ 47458 h 112464"/>
              <a:gd name="connsiteX39" fmla="*/ 150059 w 2496627"/>
              <a:gd name="connsiteY39" fmla="*/ 37147 h 112464"/>
              <a:gd name="connsiteX40" fmla="*/ 149226 w 2496627"/>
              <a:gd name="connsiteY40" fmla="*/ 30806 h 112464"/>
              <a:gd name="connsiteX41" fmla="*/ 161203 w 2496627"/>
              <a:gd name="connsiteY41" fmla="*/ 25874 h 112464"/>
              <a:gd name="connsiteX42" fmla="*/ 162484 w 2496627"/>
              <a:gd name="connsiteY42" fmla="*/ 33240 h 112464"/>
              <a:gd name="connsiteX43" fmla="*/ 162164 w 2496627"/>
              <a:gd name="connsiteY43" fmla="*/ 37467 h 112464"/>
              <a:gd name="connsiteX44" fmla="*/ 179840 w 2496627"/>
              <a:gd name="connsiteY44" fmla="*/ 26323 h 112464"/>
              <a:gd name="connsiteX45" fmla="*/ 184772 w 2496627"/>
              <a:gd name="connsiteY45" fmla="*/ 27283 h 112464"/>
              <a:gd name="connsiteX46" fmla="*/ 179136 w 2496627"/>
              <a:gd name="connsiteY46" fmla="*/ 39452 h 112464"/>
              <a:gd name="connsiteX47" fmla="*/ 218780 w 2496627"/>
              <a:gd name="connsiteY47" fmla="*/ 36890 h 112464"/>
              <a:gd name="connsiteX48" fmla="*/ 207444 w 2496627"/>
              <a:gd name="connsiteY48" fmla="*/ 36890 h 112464"/>
              <a:gd name="connsiteX49" fmla="*/ 200783 w 2496627"/>
              <a:gd name="connsiteY49" fmla="*/ 68785 h 112464"/>
              <a:gd name="connsiteX50" fmla="*/ 200079 w 2496627"/>
              <a:gd name="connsiteY50" fmla="*/ 74549 h 112464"/>
              <a:gd name="connsiteX51" fmla="*/ 205587 w 2496627"/>
              <a:gd name="connsiteY51" fmla="*/ 79481 h 112464"/>
              <a:gd name="connsiteX52" fmla="*/ 211543 w 2496627"/>
              <a:gd name="connsiteY52" fmla="*/ 78328 h 112464"/>
              <a:gd name="connsiteX53" fmla="*/ 211543 w 2496627"/>
              <a:gd name="connsiteY53" fmla="*/ 86270 h 112464"/>
              <a:gd name="connsiteX54" fmla="*/ 199246 w 2496627"/>
              <a:gd name="connsiteY54" fmla="*/ 88703 h 112464"/>
              <a:gd name="connsiteX55" fmla="*/ 186821 w 2496627"/>
              <a:gd name="connsiteY55" fmla="*/ 78712 h 112464"/>
              <a:gd name="connsiteX56" fmla="*/ 187654 w 2496627"/>
              <a:gd name="connsiteY56" fmla="*/ 70642 h 112464"/>
              <a:gd name="connsiteX57" fmla="*/ 194827 w 2496627"/>
              <a:gd name="connsiteY57" fmla="*/ 36890 h 112464"/>
              <a:gd name="connsiteX58" fmla="*/ 188166 w 2496627"/>
              <a:gd name="connsiteY58" fmla="*/ 36890 h 112464"/>
              <a:gd name="connsiteX59" fmla="*/ 190023 w 2496627"/>
              <a:gd name="connsiteY59" fmla="*/ 27732 h 112464"/>
              <a:gd name="connsiteX60" fmla="*/ 196684 w 2496627"/>
              <a:gd name="connsiteY60" fmla="*/ 27732 h 112464"/>
              <a:gd name="connsiteX61" fmla="*/ 200527 w 2496627"/>
              <a:gd name="connsiteY61" fmla="*/ 13322 h 112464"/>
              <a:gd name="connsiteX62" fmla="*/ 214233 w 2496627"/>
              <a:gd name="connsiteY62" fmla="*/ 10183 h 112464"/>
              <a:gd name="connsiteX63" fmla="*/ 209429 w 2496627"/>
              <a:gd name="connsiteY63" fmla="*/ 27732 h 112464"/>
              <a:gd name="connsiteX64" fmla="*/ 223583 w 2496627"/>
              <a:gd name="connsiteY64" fmla="*/ 27732 h 112464"/>
              <a:gd name="connsiteX65" fmla="*/ 218780 w 2496627"/>
              <a:gd name="connsiteY65" fmla="*/ 36890 h 112464"/>
              <a:gd name="connsiteX66" fmla="*/ 268736 w 2496627"/>
              <a:gd name="connsiteY66" fmla="*/ 70386 h 112464"/>
              <a:gd name="connsiteX67" fmla="*/ 268031 w 2496627"/>
              <a:gd name="connsiteY67" fmla="*/ 76214 h 112464"/>
              <a:gd name="connsiteX68" fmla="*/ 270145 w 2496627"/>
              <a:gd name="connsiteY68" fmla="*/ 83580 h 112464"/>
              <a:gd name="connsiteX69" fmla="*/ 259385 w 2496627"/>
              <a:gd name="connsiteY69" fmla="*/ 89216 h 112464"/>
              <a:gd name="connsiteX70" fmla="*/ 255862 w 2496627"/>
              <a:gd name="connsiteY70" fmla="*/ 79481 h 112464"/>
              <a:gd name="connsiteX71" fmla="*/ 255862 w 2496627"/>
              <a:gd name="connsiteY71" fmla="*/ 79032 h 112464"/>
              <a:gd name="connsiteX72" fmla="*/ 236393 w 2496627"/>
              <a:gd name="connsiteY72" fmla="*/ 88767 h 112464"/>
              <a:gd name="connsiteX73" fmla="*/ 222815 w 2496627"/>
              <a:gd name="connsiteY73" fmla="*/ 76727 h 112464"/>
              <a:gd name="connsiteX74" fmla="*/ 223840 w 2496627"/>
              <a:gd name="connsiteY74" fmla="*/ 67696 h 112464"/>
              <a:gd name="connsiteX75" fmla="*/ 232037 w 2496627"/>
              <a:gd name="connsiteY75" fmla="*/ 28821 h 112464"/>
              <a:gd name="connsiteX76" fmla="*/ 245295 w 2496627"/>
              <a:gd name="connsiteY76" fmla="*/ 26387 h 112464"/>
              <a:gd name="connsiteX77" fmla="*/ 237097 w 2496627"/>
              <a:gd name="connsiteY77" fmla="*/ 65263 h 112464"/>
              <a:gd name="connsiteX78" fmla="*/ 235944 w 2496627"/>
              <a:gd name="connsiteY78" fmla="*/ 73140 h 112464"/>
              <a:gd name="connsiteX79" fmla="*/ 240620 w 2496627"/>
              <a:gd name="connsiteY79" fmla="*/ 78776 h 112464"/>
              <a:gd name="connsiteX80" fmla="*/ 256887 w 2496627"/>
              <a:gd name="connsiteY80" fmla="*/ 67184 h 112464"/>
              <a:gd name="connsiteX81" fmla="*/ 265085 w 2496627"/>
              <a:gd name="connsiteY81" fmla="*/ 29077 h 112464"/>
              <a:gd name="connsiteX82" fmla="*/ 278086 w 2496627"/>
              <a:gd name="connsiteY82" fmla="*/ 26643 h 112464"/>
              <a:gd name="connsiteX83" fmla="*/ 268736 w 2496627"/>
              <a:gd name="connsiteY83" fmla="*/ 70450 h 112464"/>
              <a:gd name="connsiteX84" fmla="*/ 324007 w 2496627"/>
              <a:gd name="connsiteY84" fmla="*/ 39452 h 112464"/>
              <a:gd name="connsiteX85" fmla="*/ 319908 w 2496627"/>
              <a:gd name="connsiteY85" fmla="*/ 38492 h 112464"/>
              <a:gd name="connsiteX86" fmla="*/ 306074 w 2496627"/>
              <a:gd name="connsiteY86" fmla="*/ 48931 h 112464"/>
              <a:gd name="connsiteX87" fmla="*/ 298004 w 2496627"/>
              <a:gd name="connsiteY87" fmla="*/ 87038 h 112464"/>
              <a:gd name="connsiteX88" fmla="*/ 285259 w 2496627"/>
              <a:gd name="connsiteY88" fmla="*/ 87038 h 112464"/>
              <a:gd name="connsiteX89" fmla="*/ 293713 w 2496627"/>
              <a:gd name="connsiteY89" fmla="*/ 47458 h 112464"/>
              <a:gd name="connsiteX90" fmla="*/ 294994 w 2496627"/>
              <a:gd name="connsiteY90" fmla="*/ 37147 h 112464"/>
              <a:gd name="connsiteX91" fmla="*/ 294162 w 2496627"/>
              <a:gd name="connsiteY91" fmla="*/ 30806 h 112464"/>
              <a:gd name="connsiteX92" fmla="*/ 306138 w 2496627"/>
              <a:gd name="connsiteY92" fmla="*/ 25874 h 112464"/>
              <a:gd name="connsiteX93" fmla="*/ 307419 w 2496627"/>
              <a:gd name="connsiteY93" fmla="*/ 33240 h 112464"/>
              <a:gd name="connsiteX94" fmla="*/ 307099 w 2496627"/>
              <a:gd name="connsiteY94" fmla="*/ 37467 h 112464"/>
              <a:gd name="connsiteX95" fmla="*/ 324776 w 2496627"/>
              <a:gd name="connsiteY95" fmla="*/ 26323 h 112464"/>
              <a:gd name="connsiteX96" fmla="*/ 329707 w 2496627"/>
              <a:gd name="connsiteY96" fmla="*/ 27283 h 112464"/>
              <a:gd name="connsiteX97" fmla="*/ 324071 w 2496627"/>
              <a:gd name="connsiteY97" fmla="*/ 39452 h 112464"/>
              <a:gd name="connsiteX98" fmla="*/ 340915 w 2496627"/>
              <a:gd name="connsiteY98" fmla="*/ 87038 h 112464"/>
              <a:gd name="connsiteX99" fmla="*/ 327786 w 2496627"/>
              <a:gd name="connsiteY99" fmla="*/ 87038 h 112464"/>
              <a:gd name="connsiteX100" fmla="*/ 340210 w 2496627"/>
              <a:gd name="connsiteY100" fmla="*/ 28436 h 112464"/>
              <a:gd name="connsiteX101" fmla="*/ 353660 w 2496627"/>
              <a:gd name="connsiteY101" fmla="*/ 26451 h 112464"/>
              <a:gd name="connsiteX102" fmla="*/ 340915 w 2496627"/>
              <a:gd name="connsiteY102" fmla="*/ 87038 h 112464"/>
              <a:gd name="connsiteX103" fmla="*/ 350650 w 2496627"/>
              <a:gd name="connsiteY103" fmla="*/ 19150 h 112464"/>
              <a:gd name="connsiteX104" fmla="*/ 342068 w 2496627"/>
              <a:gd name="connsiteY104" fmla="*/ 10568 h 112464"/>
              <a:gd name="connsiteX105" fmla="*/ 350714 w 2496627"/>
              <a:gd name="connsiteY105" fmla="*/ 1921 h 112464"/>
              <a:gd name="connsiteX106" fmla="*/ 359168 w 2496627"/>
              <a:gd name="connsiteY106" fmla="*/ 10504 h 112464"/>
              <a:gd name="connsiteX107" fmla="*/ 350586 w 2496627"/>
              <a:gd name="connsiteY107" fmla="*/ 19150 h 112464"/>
              <a:gd name="connsiteX108" fmla="*/ 414952 w 2496627"/>
              <a:gd name="connsiteY108" fmla="*/ 44640 h 112464"/>
              <a:gd name="connsiteX109" fmla="*/ 405921 w 2496627"/>
              <a:gd name="connsiteY109" fmla="*/ 87038 h 112464"/>
              <a:gd name="connsiteX110" fmla="*/ 393176 w 2496627"/>
              <a:gd name="connsiteY110" fmla="*/ 87038 h 112464"/>
              <a:gd name="connsiteX111" fmla="*/ 401502 w 2496627"/>
              <a:gd name="connsiteY111" fmla="*/ 47778 h 112464"/>
              <a:gd name="connsiteX112" fmla="*/ 402335 w 2496627"/>
              <a:gd name="connsiteY112" fmla="*/ 42014 h 112464"/>
              <a:gd name="connsiteX113" fmla="*/ 397659 w 2496627"/>
              <a:gd name="connsiteY113" fmla="*/ 37339 h 112464"/>
              <a:gd name="connsiteX114" fmla="*/ 381392 w 2496627"/>
              <a:gd name="connsiteY114" fmla="*/ 48355 h 112464"/>
              <a:gd name="connsiteX115" fmla="*/ 373194 w 2496627"/>
              <a:gd name="connsiteY115" fmla="*/ 87038 h 112464"/>
              <a:gd name="connsiteX116" fmla="*/ 360513 w 2496627"/>
              <a:gd name="connsiteY116" fmla="*/ 87038 h 112464"/>
              <a:gd name="connsiteX117" fmla="*/ 369159 w 2496627"/>
              <a:gd name="connsiteY117" fmla="*/ 46049 h 112464"/>
              <a:gd name="connsiteX118" fmla="*/ 370312 w 2496627"/>
              <a:gd name="connsiteY118" fmla="*/ 37018 h 112464"/>
              <a:gd name="connsiteX119" fmla="*/ 369351 w 2496627"/>
              <a:gd name="connsiteY119" fmla="*/ 30806 h 112464"/>
              <a:gd name="connsiteX120" fmla="*/ 381328 w 2496627"/>
              <a:gd name="connsiteY120" fmla="*/ 25874 h 112464"/>
              <a:gd name="connsiteX121" fmla="*/ 382737 w 2496627"/>
              <a:gd name="connsiteY121" fmla="*/ 33240 h 112464"/>
              <a:gd name="connsiteX122" fmla="*/ 382417 w 2496627"/>
              <a:gd name="connsiteY122" fmla="*/ 37018 h 112464"/>
              <a:gd name="connsiteX123" fmla="*/ 403744 w 2496627"/>
              <a:gd name="connsiteY123" fmla="*/ 26451 h 112464"/>
              <a:gd name="connsiteX124" fmla="*/ 415592 w 2496627"/>
              <a:gd name="connsiteY124" fmla="*/ 38171 h 112464"/>
              <a:gd name="connsiteX125" fmla="*/ 415016 w 2496627"/>
              <a:gd name="connsiteY125" fmla="*/ 44640 h 112464"/>
              <a:gd name="connsiteX126" fmla="*/ 481559 w 2496627"/>
              <a:gd name="connsiteY126" fmla="*/ 40733 h 112464"/>
              <a:gd name="connsiteX127" fmla="*/ 475347 w 2496627"/>
              <a:gd name="connsiteY127" fmla="*/ 69682 h 112464"/>
              <a:gd name="connsiteX128" fmla="*/ 471504 w 2496627"/>
              <a:gd name="connsiteY128" fmla="*/ 89856 h 112464"/>
              <a:gd name="connsiteX129" fmla="*/ 440314 w 2496627"/>
              <a:gd name="connsiteY129" fmla="*/ 111888 h 112464"/>
              <a:gd name="connsiteX130" fmla="*/ 419563 w 2496627"/>
              <a:gd name="connsiteY130" fmla="*/ 106636 h 112464"/>
              <a:gd name="connsiteX131" fmla="*/ 424046 w 2496627"/>
              <a:gd name="connsiteY131" fmla="*/ 97478 h 112464"/>
              <a:gd name="connsiteX132" fmla="*/ 441403 w 2496627"/>
              <a:gd name="connsiteY132" fmla="*/ 101961 h 112464"/>
              <a:gd name="connsiteX133" fmla="*/ 458631 w 2496627"/>
              <a:gd name="connsiteY133" fmla="*/ 89920 h 112464"/>
              <a:gd name="connsiteX134" fmla="*/ 460744 w 2496627"/>
              <a:gd name="connsiteY134" fmla="*/ 81274 h 112464"/>
              <a:gd name="connsiteX135" fmla="*/ 444477 w 2496627"/>
              <a:gd name="connsiteY135" fmla="*/ 88447 h 112464"/>
              <a:gd name="connsiteX136" fmla="*/ 426992 w 2496627"/>
              <a:gd name="connsiteY136" fmla="*/ 68273 h 112464"/>
              <a:gd name="connsiteX137" fmla="*/ 440250 w 2496627"/>
              <a:gd name="connsiteY137" fmla="*/ 34969 h 112464"/>
              <a:gd name="connsiteX138" fmla="*/ 462410 w 2496627"/>
              <a:gd name="connsiteY138" fmla="*/ 26323 h 112464"/>
              <a:gd name="connsiteX139" fmla="*/ 484313 w 2496627"/>
              <a:gd name="connsiteY139" fmla="*/ 30870 h 112464"/>
              <a:gd name="connsiteX140" fmla="*/ 481623 w 2496627"/>
              <a:gd name="connsiteY140" fmla="*/ 40861 h 112464"/>
              <a:gd name="connsiteX141" fmla="*/ 461257 w 2496627"/>
              <a:gd name="connsiteY141" fmla="*/ 36762 h 112464"/>
              <a:gd name="connsiteX142" fmla="*/ 449088 w 2496627"/>
              <a:gd name="connsiteY142" fmla="*/ 42270 h 112464"/>
              <a:gd name="connsiteX143" fmla="*/ 440506 w 2496627"/>
              <a:gd name="connsiteY143" fmla="*/ 67824 h 112464"/>
              <a:gd name="connsiteX144" fmla="*/ 448256 w 2496627"/>
              <a:gd name="connsiteY144" fmla="*/ 78136 h 112464"/>
              <a:gd name="connsiteX145" fmla="*/ 462922 w 2496627"/>
              <a:gd name="connsiteY145" fmla="*/ 67568 h 112464"/>
              <a:gd name="connsiteX146" fmla="*/ 469262 w 2496627"/>
              <a:gd name="connsiteY146" fmla="*/ 38363 h 112464"/>
              <a:gd name="connsiteX147" fmla="*/ 461321 w 2496627"/>
              <a:gd name="connsiteY147" fmla="*/ 36698 h 112464"/>
              <a:gd name="connsiteX148" fmla="*/ 561488 w 2496627"/>
              <a:gd name="connsiteY148" fmla="*/ 40989 h 112464"/>
              <a:gd name="connsiteX149" fmla="*/ 551305 w 2496627"/>
              <a:gd name="connsiteY149" fmla="*/ 36634 h 112464"/>
              <a:gd name="connsiteX150" fmla="*/ 541698 w 2496627"/>
              <a:gd name="connsiteY150" fmla="*/ 41438 h 112464"/>
              <a:gd name="connsiteX151" fmla="*/ 533500 w 2496627"/>
              <a:gd name="connsiteY151" fmla="*/ 68145 h 112464"/>
              <a:gd name="connsiteX152" fmla="*/ 542275 w 2496627"/>
              <a:gd name="connsiteY152" fmla="*/ 78712 h 112464"/>
              <a:gd name="connsiteX153" fmla="*/ 555724 w 2496627"/>
              <a:gd name="connsiteY153" fmla="*/ 72500 h 112464"/>
              <a:gd name="connsiteX154" fmla="*/ 560399 w 2496627"/>
              <a:gd name="connsiteY154" fmla="*/ 80570 h 112464"/>
              <a:gd name="connsiteX155" fmla="*/ 539457 w 2496627"/>
              <a:gd name="connsiteY155" fmla="*/ 88447 h 112464"/>
              <a:gd name="connsiteX156" fmla="*/ 519538 w 2496627"/>
              <a:gd name="connsiteY156" fmla="*/ 68145 h 112464"/>
              <a:gd name="connsiteX157" fmla="*/ 534653 w 2496627"/>
              <a:gd name="connsiteY157" fmla="*/ 32984 h 112464"/>
              <a:gd name="connsiteX158" fmla="*/ 553418 w 2496627"/>
              <a:gd name="connsiteY158" fmla="*/ 26067 h 112464"/>
              <a:gd name="connsiteX159" fmla="*/ 568533 w 2496627"/>
              <a:gd name="connsiteY159" fmla="*/ 32279 h 112464"/>
              <a:gd name="connsiteX160" fmla="*/ 561488 w 2496627"/>
              <a:gd name="connsiteY160" fmla="*/ 40925 h 112464"/>
              <a:gd name="connsiteX161" fmla="*/ 590437 w 2496627"/>
              <a:gd name="connsiteY161" fmla="*/ 88447 h 112464"/>
              <a:gd name="connsiteX162" fmla="*/ 569814 w 2496627"/>
              <a:gd name="connsiteY162" fmla="*/ 67248 h 112464"/>
              <a:gd name="connsiteX163" fmla="*/ 603438 w 2496627"/>
              <a:gd name="connsiteY163" fmla="*/ 26323 h 112464"/>
              <a:gd name="connsiteX164" fmla="*/ 624381 w 2496627"/>
              <a:gd name="connsiteY164" fmla="*/ 47202 h 112464"/>
              <a:gd name="connsiteX165" fmla="*/ 590373 w 2496627"/>
              <a:gd name="connsiteY165" fmla="*/ 88447 h 112464"/>
              <a:gd name="connsiteX166" fmla="*/ 601453 w 2496627"/>
              <a:gd name="connsiteY166" fmla="*/ 36186 h 112464"/>
              <a:gd name="connsiteX167" fmla="*/ 583648 w 2496627"/>
              <a:gd name="connsiteY167" fmla="*/ 68401 h 112464"/>
              <a:gd name="connsiteX168" fmla="*/ 592807 w 2496627"/>
              <a:gd name="connsiteY168" fmla="*/ 78712 h 112464"/>
              <a:gd name="connsiteX169" fmla="*/ 610483 w 2496627"/>
              <a:gd name="connsiteY169" fmla="*/ 46753 h 112464"/>
              <a:gd name="connsiteX170" fmla="*/ 601453 w 2496627"/>
              <a:gd name="connsiteY170" fmla="*/ 36186 h 112464"/>
              <a:gd name="connsiteX171" fmla="*/ 688171 w 2496627"/>
              <a:gd name="connsiteY171" fmla="*/ 44640 h 112464"/>
              <a:gd name="connsiteX172" fmla="*/ 679140 w 2496627"/>
              <a:gd name="connsiteY172" fmla="*/ 87038 h 112464"/>
              <a:gd name="connsiteX173" fmla="*/ 666395 w 2496627"/>
              <a:gd name="connsiteY173" fmla="*/ 87038 h 112464"/>
              <a:gd name="connsiteX174" fmla="*/ 674721 w 2496627"/>
              <a:gd name="connsiteY174" fmla="*/ 47778 h 112464"/>
              <a:gd name="connsiteX175" fmla="*/ 675554 w 2496627"/>
              <a:gd name="connsiteY175" fmla="*/ 42014 h 112464"/>
              <a:gd name="connsiteX176" fmla="*/ 670878 w 2496627"/>
              <a:gd name="connsiteY176" fmla="*/ 37339 h 112464"/>
              <a:gd name="connsiteX177" fmla="*/ 654611 w 2496627"/>
              <a:gd name="connsiteY177" fmla="*/ 48355 h 112464"/>
              <a:gd name="connsiteX178" fmla="*/ 646413 w 2496627"/>
              <a:gd name="connsiteY178" fmla="*/ 87038 h 112464"/>
              <a:gd name="connsiteX179" fmla="*/ 633732 w 2496627"/>
              <a:gd name="connsiteY179" fmla="*/ 87038 h 112464"/>
              <a:gd name="connsiteX180" fmla="*/ 642378 w 2496627"/>
              <a:gd name="connsiteY180" fmla="*/ 46049 h 112464"/>
              <a:gd name="connsiteX181" fmla="*/ 643531 w 2496627"/>
              <a:gd name="connsiteY181" fmla="*/ 37018 h 112464"/>
              <a:gd name="connsiteX182" fmla="*/ 642570 w 2496627"/>
              <a:gd name="connsiteY182" fmla="*/ 30806 h 112464"/>
              <a:gd name="connsiteX183" fmla="*/ 654547 w 2496627"/>
              <a:gd name="connsiteY183" fmla="*/ 25874 h 112464"/>
              <a:gd name="connsiteX184" fmla="*/ 655956 w 2496627"/>
              <a:gd name="connsiteY184" fmla="*/ 33240 h 112464"/>
              <a:gd name="connsiteX185" fmla="*/ 655635 w 2496627"/>
              <a:gd name="connsiteY185" fmla="*/ 37018 h 112464"/>
              <a:gd name="connsiteX186" fmla="*/ 676963 w 2496627"/>
              <a:gd name="connsiteY186" fmla="*/ 26451 h 112464"/>
              <a:gd name="connsiteX187" fmla="*/ 688811 w 2496627"/>
              <a:gd name="connsiteY187" fmla="*/ 38171 h 112464"/>
              <a:gd name="connsiteX188" fmla="*/ 688235 w 2496627"/>
              <a:gd name="connsiteY188" fmla="*/ 44640 h 112464"/>
              <a:gd name="connsiteX189" fmla="*/ 747028 w 2496627"/>
              <a:gd name="connsiteY189" fmla="*/ 87038 h 112464"/>
              <a:gd name="connsiteX190" fmla="*/ 733899 w 2496627"/>
              <a:gd name="connsiteY190" fmla="*/ 87038 h 112464"/>
              <a:gd name="connsiteX191" fmla="*/ 744531 w 2496627"/>
              <a:gd name="connsiteY191" fmla="*/ 36890 h 112464"/>
              <a:gd name="connsiteX192" fmla="*/ 722499 w 2496627"/>
              <a:gd name="connsiteY192" fmla="*/ 36890 h 112464"/>
              <a:gd name="connsiteX193" fmla="*/ 712508 w 2496627"/>
              <a:gd name="connsiteY193" fmla="*/ 87743 h 112464"/>
              <a:gd name="connsiteX194" fmla="*/ 700083 w 2496627"/>
              <a:gd name="connsiteY194" fmla="*/ 112464 h 112464"/>
              <a:gd name="connsiteX195" fmla="*/ 691437 w 2496627"/>
              <a:gd name="connsiteY195" fmla="*/ 105804 h 112464"/>
              <a:gd name="connsiteX196" fmla="*/ 699891 w 2496627"/>
              <a:gd name="connsiteY196" fmla="*/ 87422 h 112464"/>
              <a:gd name="connsiteX197" fmla="*/ 709882 w 2496627"/>
              <a:gd name="connsiteY197" fmla="*/ 36890 h 112464"/>
              <a:gd name="connsiteX198" fmla="*/ 703926 w 2496627"/>
              <a:gd name="connsiteY198" fmla="*/ 36890 h 112464"/>
              <a:gd name="connsiteX199" fmla="*/ 705911 w 2496627"/>
              <a:gd name="connsiteY199" fmla="*/ 27732 h 112464"/>
              <a:gd name="connsiteX200" fmla="*/ 711675 w 2496627"/>
              <a:gd name="connsiteY200" fmla="*/ 27732 h 112464"/>
              <a:gd name="connsiteX201" fmla="*/ 713212 w 2496627"/>
              <a:gd name="connsiteY201" fmla="*/ 19662 h 112464"/>
              <a:gd name="connsiteX202" fmla="*/ 723204 w 2496627"/>
              <a:gd name="connsiteY202" fmla="*/ 3843 h 112464"/>
              <a:gd name="connsiteX203" fmla="*/ 735052 w 2496627"/>
              <a:gd name="connsiteY203" fmla="*/ 1025 h 112464"/>
              <a:gd name="connsiteX204" fmla="*/ 747221 w 2496627"/>
              <a:gd name="connsiteY204" fmla="*/ 3971 h 112464"/>
              <a:gd name="connsiteX205" fmla="*/ 741969 w 2496627"/>
              <a:gd name="connsiteY205" fmla="*/ 12425 h 112464"/>
              <a:gd name="connsiteX206" fmla="*/ 734796 w 2496627"/>
              <a:gd name="connsiteY206" fmla="*/ 10696 h 112464"/>
              <a:gd name="connsiteX207" fmla="*/ 725893 w 2496627"/>
              <a:gd name="connsiteY207" fmla="*/ 19022 h 112464"/>
              <a:gd name="connsiteX208" fmla="*/ 724228 w 2496627"/>
              <a:gd name="connsiteY208" fmla="*/ 27796 h 112464"/>
              <a:gd name="connsiteX209" fmla="*/ 759645 w 2496627"/>
              <a:gd name="connsiteY209" fmla="*/ 27796 h 112464"/>
              <a:gd name="connsiteX210" fmla="*/ 747093 w 2496627"/>
              <a:gd name="connsiteY210" fmla="*/ 87102 h 112464"/>
              <a:gd name="connsiteX211" fmla="*/ 756763 w 2496627"/>
              <a:gd name="connsiteY211" fmla="*/ 19150 h 112464"/>
              <a:gd name="connsiteX212" fmla="*/ 748181 w 2496627"/>
              <a:gd name="connsiteY212" fmla="*/ 10568 h 112464"/>
              <a:gd name="connsiteX213" fmla="*/ 756828 w 2496627"/>
              <a:gd name="connsiteY213" fmla="*/ 1921 h 112464"/>
              <a:gd name="connsiteX214" fmla="*/ 765410 w 2496627"/>
              <a:gd name="connsiteY214" fmla="*/ 10504 h 112464"/>
              <a:gd name="connsiteX215" fmla="*/ 756763 w 2496627"/>
              <a:gd name="connsiteY215" fmla="*/ 19150 h 112464"/>
              <a:gd name="connsiteX216" fmla="*/ 816774 w 2496627"/>
              <a:gd name="connsiteY216" fmla="*/ 66415 h 112464"/>
              <a:gd name="connsiteX217" fmla="*/ 814917 w 2496627"/>
              <a:gd name="connsiteY217" fmla="*/ 79801 h 112464"/>
              <a:gd name="connsiteX218" fmla="*/ 816198 w 2496627"/>
              <a:gd name="connsiteY218" fmla="*/ 85565 h 112464"/>
              <a:gd name="connsiteX219" fmla="*/ 805182 w 2496627"/>
              <a:gd name="connsiteY219" fmla="*/ 88127 h 112464"/>
              <a:gd name="connsiteX220" fmla="*/ 802940 w 2496627"/>
              <a:gd name="connsiteY220" fmla="*/ 80762 h 112464"/>
              <a:gd name="connsiteX221" fmla="*/ 802940 w 2496627"/>
              <a:gd name="connsiteY221" fmla="*/ 79609 h 112464"/>
              <a:gd name="connsiteX222" fmla="*/ 785456 w 2496627"/>
              <a:gd name="connsiteY222" fmla="*/ 88255 h 112464"/>
              <a:gd name="connsiteX223" fmla="*/ 767971 w 2496627"/>
              <a:gd name="connsiteY223" fmla="*/ 67889 h 112464"/>
              <a:gd name="connsiteX224" fmla="*/ 780973 w 2496627"/>
              <a:gd name="connsiteY224" fmla="*/ 35225 h 112464"/>
              <a:gd name="connsiteX225" fmla="*/ 800763 w 2496627"/>
              <a:gd name="connsiteY225" fmla="*/ 26899 h 112464"/>
              <a:gd name="connsiteX226" fmla="*/ 812099 w 2496627"/>
              <a:gd name="connsiteY226" fmla="*/ 28757 h 112464"/>
              <a:gd name="connsiteX227" fmla="*/ 813636 w 2496627"/>
              <a:gd name="connsiteY227" fmla="*/ 20815 h 112464"/>
              <a:gd name="connsiteX228" fmla="*/ 817863 w 2496627"/>
              <a:gd name="connsiteY228" fmla="*/ 897 h 112464"/>
              <a:gd name="connsiteX229" fmla="*/ 830160 w 2496627"/>
              <a:gd name="connsiteY229" fmla="*/ 3010 h 112464"/>
              <a:gd name="connsiteX230" fmla="*/ 816710 w 2496627"/>
              <a:gd name="connsiteY230" fmla="*/ 66544 h 112464"/>
              <a:gd name="connsiteX231" fmla="*/ 800378 w 2496627"/>
              <a:gd name="connsiteY231" fmla="*/ 37211 h 112464"/>
              <a:gd name="connsiteX232" fmla="*/ 789619 w 2496627"/>
              <a:gd name="connsiteY232" fmla="*/ 42590 h 112464"/>
              <a:gd name="connsiteX233" fmla="*/ 781549 w 2496627"/>
              <a:gd name="connsiteY233" fmla="*/ 68017 h 112464"/>
              <a:gd name="connsiteX234" fmla="*/ 788722 w 2496627"/>
              <a:gd name="connsiteY234" fmla="*/ 77880 h 112464"/>
              <a:gd name="connsiteX235" fmla="*/ 803709 w 2496627"/>
              <a:gd name="connsiteY235" fmla="*/ 67312 h 112464"/>
              <a:gd name="connsiteX236" fmla="*/ 809665 w 2496627"/>
              <a:gd name="connsiteY236" fmla="*/ 39516 h 112464"/>
              <a:gd name="connsiteX237" fmla="*/ 800378 w 2496627"/>
              <a:gd name="connsiteY237" fmla="*/ 37147 h 112464"/>
              <a:gd name="connsiteX238" fmla="*/ 880372 w 2496627"/>
              <a:gd name="connsiteY238" fmla="*/ 54439 h 112464"/>
              <a:gd name="connsiteX239" fmla="*/ 855202 w 2496627"/>
              <a:gd name="connsiteY239" fmla="*/ 61932 h 112464"/>
              <a:gd name="connsiteX240" fmla="*/ 848028 w 2496627"/>
              <a:gd name="connsiteY240" fmla="*/ 61484 h 112464"/>
              <a:gd name="connsiteX241" fmla="*/ 847324 w 2496627"/>
              <a:gd name="connsiteY241" fmla="*/ 67696 h 112464"/>
              <a:gd name="connsiteX242" fmla="*/ 858084 w 2496627"/>
              <a:gd name="connsiteY242" fmla="*/ 78584 h 112464"/>
              <a:gd name="connsiteX243" fmla="*/ 874864 w 2496627"/>
              <a:gd name="connsiteY243" fmla="*/ 72116 h 112464"/>
              <a:gd name="connsiteX244" fmla="*/ 878834 w 2496627"/>
              <a:gd name="connsiteY244" fmla="*/ 80057 h 112464"/>
              <a:gd name="connsiteX245" fmla="*/ 854689 w 2496627"/>
              <a:gd name="connsiteY245" fmla="*/ 88511 h 112464"/>
              <a:gd name="connsiteX246" fmla="*/ 833618 w 2496627"/>
              <a:gd name="connsiteY246" fmla="*/ 66864 h 112464"/>
              <a:gd name="connsiteX247" fmla="*/ 846876 w 2496627"/>
              <a:gd name="connsiteY247" fmla="*/ 34393 h 112464"/>
              <a:gd name="connsiteX248" fmla="*/ 866922 w 2496627"/>
              <a:gd name="connsiteY248" fmla="*/ 26323 h 112464"/>
              <a:gd name="connsiteX249" fmla="*/ 885687 w 2496627"/>
              <a:gd name="connsiteY249" fmla="*/ 42142 h 112464"/>
              <a:gd name="connsiteX250" fmla="*/ 880436 w 2496627"/>
              <a:gd name="connsiteY250" fmla="*/ 54439 h 112464"/>
              <a:gd name="connsiteX251" fmla="*/ 865257 w 2496627"/>
              <a:gd name="connsiteY251" fmla="*/ 35930 h 112464"/>
              <a:gd name="connsiteX252" fmla="*/ 850142 w 2496627"/>
              <a:gd name="connsiteY252" fmla="*/ 52325 h 112464"/>
              <a:gd name="connsiteX253" fmla="*/ 855266 w 2496627"/>
              <a:gd name="connsiteY253" fmla="*/ 52646 h 112464"/>
              <a:gd name="connsiteX254" fmla="*/ 870124 w 2496627"/>
              <a:gd name="connsiteY254" fmla="*/ 48803 h 112464"/>
              <a:gd name="connsiteX255" fmla="*/ 872558 w 2496627"/>
              <a:gd name="connsiteY255" fmla="*/ 42975 h 112464"/>
              <a:gd name="connsiteX256" fmla="*/ 865193 w 2496627"/>
              <a:gd name="connsiteY256" fmla="*/ 35930 h 112464"/>
              <a:gd name="connsiteX257" fmla="*/ 946467 w 2496627"/>
              <a:gd name="connsiteY257" fmla="*/ 44640 h 112464"/>
              <a:gd name="connsiteX258" fmla="*/ 937436 w 2496627"/>
              <a:gd name="connsiteY258" fmla="*/ 87038 h 112464"/>
              <a:gd name="connsiteX259" fmla="*/ 924691 w 2496627"/>
              <a:gd name="connsiteY259" fmla="*/ 87038 h 112464"/>
              <a:gd name="connsiteX260" fmla="*/ 933017 w 2496627"/>
              <a:gd name="connsiteY260" fmla="*/ 47778 h 112464"/>
              <a:gd name="connsiteX261" fmla="*/ 933850 w 2496627"/>
              <a:gd name="connsiteY261" fmla="*/ 42014 h 112464"/>
              <a:gd name="connsiteX262" fmla="*/ 929174 w 2496627"/>
              <a:gd name="connsiteY262" fmla="*/ 37339 h 112464"/>
              <a:gd name="connsiteX263" fmla="*/ 912907 w 2496627"/>
              <a:gd name="connsiteY263" fmla="*/ 48355 h 112464"/>
              <a:gd name="connsiteX264" fmla="*/ 904709 w 2496627"/>
              <a:gd name="connsiteY264" fmla="*/ 87038 h 112464"/>
              <a:gd name="connsiteX265" fmla="*/ 892028 w 2496627"/>
              <a:gd name="connsiteY265" fmla="*/ 87038 h 112464"/>
              <a:gd name="connsiteX266" fmla="*/ 900674 w 2496627"/>
              <a:gd name="connsiteY266" fmla="*/ 46049 h 112464"/>
              <a:gd name="connsiteX267" fmla="*/ 901827 w 2496627"/>
              <a:gd name="connsiteY267" fmla="*/ 37018 h 112464"/>
              <a:gd name="connsiteX268" fmla="*/ 900866 w 2496627"/>
              <a:gd name="connsiteY268" fmla="*/ 30806 h 112464"/>
              <a:gd name="connsiteX269" fmla="*/ 912843 w 2496627"/>
              <a:gd name="connsiteY269" fmla="*/ 25874 h 112464"/>
              <a:gd name="connsiteX270" fmla="*/ 914252 w 2496627"/>
              <a:gd name="connsiteY270" fmla="*/ 33240 h 112464"/>
              <a:gd name="connsiteX271" fmla="*/ 913931 w 2496627"/>
              <a:gd name="connsiteY271" fmla="*/ 37018 h 112464"/>
              <a:gd name="connsiteX272" fmla="*/ 935259 w 2496627"/>
              <a:gd name="connsiteY272" fmla="*/ 26451 h 112464"/>
              <a:gd name="connsiteX273" fmla="*/ 947107 w 2496627"/>
              <a:gd name="connsiteY273" fmla="*/ 38171 h 112464"/>
              <a:gd name="connsiteX274" fmla="*/ 946531 w 2496627"/>
              <a:gd name="connsiteY274" fmla="*/ 44640 h 112464"/>
              <a:gd name="connsiteX275" fmla="*/ 990658 w 2496627"/>
              <a:gd name="connsiteY275" fmla="*/ 36890 h 112464"/>
              <a:gd name="connsiteX276" fmla="*/ 979322 w 2496627"/>
              <a:gd name="connsiteY276" fmla="*/ 36890 h 112464"/>
              <a:gd name="connsiteX277" fmla="*/ 972661 w 2496627"/>
              <a:gd name="connsiteY277" fmla="*/ 68785 h 112464"/>
              <a:gd name="connsiteX278" fmla="*/ 971957 w 2496627"/>
              <a:gd name="connsiteY278" fmla="*/ 74549 h 112464"/>
              <a:gd name="connsiteX279" fmla="*/ 977465 w 2496627"/>
              <a:gd name="connsiteY279" fmla="*/ 79481 h 112464"/>
              <a:gd name="connsiteX280" fmla="*/ 983421 w 2496627"/>
              <a:gd name="connsiteY280" fmla="*/ 78328 h 112464"/>
              <a:gd name="connsiteX281" fmla="*/ 983421 w 2496627"/>
              <a:gd name="connsiteY281" fmla="*/ 86270 h 112464"/>
              <a:gd name="connsiteX282" fmla="*/ 971124 w 2496627"/>
              <a:gd name="connsiteY282" fmla="*/ 88703 h 112464"/>
              <a:gd name="connsiteX283" fmla="*/ 958699 w 2496627"/>
              <a:gd name="connsiteY283" fmla="*/ 78712 h 112464"/>
              <a:gd name="connsiteX284" fmla="*/ 959532 w 2496627"/>
              <a:gd name="connsiteY284" fmla="*/ 70642 h 112464"/>
              <a:gd name="connsiteX285" fmla="*/ 966705 w 2496627"/>
              <a:gd name="connsiteY285" fmla="*/ 36890 h 112464"/>
              <a:gd name="connsiteX286" fmla="*/ 960044 w 2496627"/>
              <a:gd name="connsiteY286" fmla="*/ 36890 h 112464"/>
              <a:gd name="connsiteX287" fmla="*/ 961902 w 2496627"/>
              <a:gd name="connsiteY287" fmla="*/ 27732 h 112464"/>
              <a:gd name="connsiteX288" fmla="*/ 968562 w 2496627"/>
              <a:gd name="connsiteY288" fmla="*/ 27732 h 112464"/>
              <a:gd name="connsiteX289" fmla="*/ 972405 w 2496627"/>
              <a:gd name="connsiteY289" fmla="*/ 13322 h 112464"/>
              <a:gd name="connsiteX290" fmla="*/ 986111 w 2496627"/>
              <a:gd name="connsiteY290" fmla="*/ 10183 h 112464"/>
              <a:gd name="connsiteX291" fmla="*/ 981307 w 2496627"/>
              <a:gd name="connsiteY291" fmla="*/ 27732 h 112464"/>
              <a:gd name="connsiteX292" fmla="*/ 995462 w 2496627"/>
              <a:gd name="connsiteY292" fmla="*/ 27732 h 112464"/>
              <a:gd name="connsiteX293" fmla="*/ 990658 w 2496627"/>
              <a:gd name="connsiteY293" fmla="*/ 36890 h 112464"/>
              <a:gd name="connsiteX294" fmla="*/ 1071099 w 2496627"/>
              <a:gd name="connsiteY294" fmla="*/ 44384 h 112464"/>
              <a:gd name="connsiteX295" fmla="*/ 1066296 w 2496627"/>
              <a:gd name="connsiteY295" fmla="*/ 67824 h 112464"/>
              <a:gd name="connsiteX296" fmla="*/ 1065463 w 2496627"/>
              <a:gd name="connsiteY296" fmla="*/ 73909 h 112464"/>
              <a:gd name="connsiteX297" fmla="*/ 1068410 w 2496627"/>
              <a:gd name="connsiteY297" fmla="*/ 81146 h 112464"/>
              <a:gd name="connsiteX298" fmla="*/ 1057842 w 2496627"/>
              <a:gd name="connsiteY298" fmla="*/ 89024 h 112464"/>
              <a:gd name="connsiteX299" fmla="*/ 1053359 w 2496627"/>
              <a:gd name="connsiteY299" fmla="*/ 79289 h 112464"/>
              <a:gd name="connsiteX300" fmla="*/ 1035554 w 2496627"/>
              <a:gd name="connsiteY300" fmla="*/ 88447 h 112464"/>
              <a:gd name="connsiteX301" fmla="*/ 1020119 w 2496627"/>
              <a:gd name="connsiteY301" fmla="*/ 69554 h 112464"/>
              <a:gd name="connsiteX302" fmla="*/ 1032672 w 2496627"/>
              <a:gd name="connsiteY302" fmla="*/ 35930 h 112464"/>
              <a:gd name="connsiteX303" fmla="*/ 1056241 w 2496627"/>
              <a:gd name="connsiteY303" fmla="*/ 26323 h 112464"/>
              <a:gd name="connsiteX304" fmla="*/ 1074622 w 2496627"/>
              <a:gd name="connsiteY304" fmla="*/ 30806 h 112464"/>
              <a:gd name="connsiteX305" fmla="*/ 1071099 w 2496627"/>
              <a:gd name="connsiteY305" fmla="*/ 44384 h 112464"/>
              <a:gd name="connsiteX306" fmla="*/ 1054704 w 2496627"/>
              <a:gd name="connsiteY306" fmla="*/ 36506 h 112464"/>
              <a:gd name="connsiteX307" fmla="*/ 1041126 w 2496627"/>
              <a:gd name="connsiteY307" fmla="*/ 43039 h 112464"/>
              <a:gd name="connsiteX308" fmla="*/ 1033377 w 2496627"/>
              <a:gd name="connsiteY308" fmla="*/ 69169 h 112464"/>
              <a:gd name="connsiteX309" fmla="*/ 1039845 w 2496627"/>
              <a:gd name="connsiteY309" fmla="*/ 78072 h 112464"/>
              <a:gd name="connsiteX310" fmla="*/ 1053935 w 2496627"/>
              <a:gd name="connsiteY310" fmla="*/ 66736 h 112464"/>
              <a:gd name="connsiteX311" fmla="*/ 1060276 w 2496627"/>
              <a:gd name="connsiteY311" fmla="*/ 37659 h 112464"/>
              <a:gd name="connsiteX312" fmla="*/ 1054768 w 2496627"/>
              <a:gd name="connsiteY312" fmla="*/ 36506 h 112464"/>
              <a:gd name="connsiteX313" fmla="*/ 1136490 w 2496627"/>
              <a:gd name="connsiteY313" fmla="*/ 44640 h 112464"/>
              <a:gd name="connsiteX314" fmla="*/ 1127460 w 2496627"/>
              <a:gd name="connsiteY314" fmla="*/ 87038 h 112464"/>
              <a:gd name="connsiteX315" fmla="*/ 1114715 w 2496627"/>
              <a:gd name="connsiteY315" fmla="*/ 87038 h 112464"/>
              <a:gd name="connsiteX316" fmla="*/ 1123041 w 2496627"/>
              <a:gd name="connsiteY316" fmla="*/ 47778 h 112464"/>
              <a:gd name="connsiteX317" fmla="*/ 1123873 w 2496627"/>
              <a:gd name="connsiteY317" fmla="*/ 42014 h 112464"/>
              <a:gd name="connsiteX318" fmla="*/ 1119198 w 2496627"/>
              <a:gd name="connsiteY318" fmla="*/ 37339 h 112464"/>
              <a:gd name="connsiteX319" fmla="*/ 1102930 w 2496627"/>
              <a:gd name="connsiteY319" fmla="*/ 48355 h 112464"/>
              <a:gd name="connsiteX320" fmla="*/ 1094732 w 2496627"/>
              <a:gd name="connsiteY320" fmla="*/ 87038 h 112464"/>
              <a:gd name="connsiteX321" fmla="*/ 1082051 w 2496627"/>
              <a:gd name="connsiteY321" fmla="*/ 87038 h 112464"/>
              <a:gd name="connsiteX322" fmla="*/ 1090697 w 2496627"/>
              <a:gd name="connsiteY322" fmla="*/ 46049 h 112464"/>
              <a:gd name="connsiteX323" fmla="*/ 1091850 w 2496627"/>
              <a:gd name="connsiteY323" fmla="*/ 37018 h 112464"/>
              <a:gd name="connsiteX324" fmla="*/ 1090890 w 2496627"/>
              <a:gd name="connsiteY324" fmla="*/ 30806 h 112464"/>
              <a:gd name="connsiteX325" fmla="*/ 1102866 w 2496627"/>
              <a:gd name="connsiteY325" fmla="*/ 25874 h 112464"/>
              <a:gd name="connsiteX326" fmla="*/ 1104275 w 2496627"/>
              <a:gd name="connsiteY326" fmla="*/ 33240 h 112464"/>
              <a:gd name="connsiteX327" fmla="*/ 1103955 w 2496627"/>
              <a:gd name="connsiteY327" fmla="*/ 37018 h 112464"/>
              <a:gd name="connsiteX328" fmla="*/ 1125282 w 2496627"/>
              <a:gd name="connsiteY328" fmla="*/ 26451 h 112464"/>
              <a:gd name="connsiteX329" fmla="*/ 1137131 w 2496627"/>
              <a:gd name="connsiteY329" fmla="*/ 38171 h 112464"/>
              <a:gd name="connsiteX330" fmla="*/ 1136554 w 2496627"/>
              <a:gd name="connsiteY330" fmla="*/ 44640 h 112464"/>
              <a:gd name="connsiteX331" fmla="*/ 1197205 w 2496627"/>
              <a:gd name="connsiteY331" fmla="*/ 66415 h 112464"/>
              <a:gd name="connsiteX332" fmla="*/ 1195348 w 2496627"/>
              <a:gd name="connsiteY332" fmla="*/ 79801 h 112464"/>
              <a:gd name="connsiteX333" fmla="*/ 1196629 w 2496627"/>
              <a:gd name="connsiteY333" fmla="*/ 85565 h 112464"/>
              <a:gd name="connsiteX334" fmla="*/ 1185613 w 2496627"/>
              <a:gd name="connsiteY334" fmla="*/ 88127 h 112464"/>
              <a:gd name="connsiteX335" fmla="*/ 1183372 w 2496627"/>
              <a:gd name="connsiteY335" fmla="*/ 80762 h 112464"/>
              <a:gd name="connsiteX336" fmla="*/ 1183372 w 2496627"/>
              <a:gd name="connsiteY336" fmla="*/ 79609 h 112464"/>
              <a:gd name="connsiteX337" fmla="*/ 1165887 w 2496627"/>
              <a:gd name="connsiteY337" fmla="*/ 88255 h 112464"/>
              <a:gd name="connsiteX338" fmla="*/ 1148403 w 2496627"/>
              <a:gd name="connsiteY338" fmla="*/ 67889 h 112464"/>
              <a:gd name="connsiteX339" fmla="*/ 1161404 w 2496627"/>
              <a:gd name="connsiteY339" fmla="*/ 35225 h 112464"/>
              <a:gd name="connsiteX340" fmla="*/ 1181194 w 2496627"/>
              <a:gd name="connsiteY340" fmla="*/ 26899 h 112464"/>
              <a:gd name="connsiteX341" fmla="*/ 1192530 w 2496627"/>
              <a:gd name="connsiteY341" fmla="*/ 28757 h 112464"/>
              <a:gd name="connsiteX342" fmla="*/ 1194067 w 2496627"/>
              <a:gd name="connsiteY342" fmla="*/ 20815 h 112464"/>
              <a:gd name="connsiteX343" fmla="*/ 1198294 w 2496627"/>
              <a:gd name="connsiteY343" fmla="*/ 897 h 112464"/>
              <a:gd name="connsiteX344" fmla="*/ 1210591 w 2496627"/>
              <a:gd name="connsiteY344" fmla="*/ 3010 h 112464"/>
              <a:gd name="connsiteX345" fmla="*/ 1197141 w 2496627"/>
              <a:gd name="connsiteY345" fmla="*/ 66544 h 112464"/>
              <a:gd name="connsiteX346" fmla="*/ 1180810 w 2496627"/>
              <a:gd name="connsiteY346" fmla="*/ 37211 h 112464"/>
              <a:gd name="connsiteX347" fmla="*/ 1170050 w 2496627"/>
              <a:gd name="connsiteY347" fmla="*/ 42590 h 112464"/>
              <a:gd name="connsiteX348" fmla="*/ 1161980 w 2496627"/>
              <a:gd name="connsiteY348" fmla="*/ 68017 h 112464"/>
              <a:gd name="connsiteX349" fmla="*/ 1169153 w 2496627"/>
              <a:gd name="connsiteY349" fmla="*/ 77880 h 112464"/>
              <a:gd name="connsiteX350" fmla="*/ 1184140 w 2496627"/>
              <a:gd name="connsiteY350" fmla="*/ 67312 h 112464"/>
              <a:gd name="connsiteX351" fmla="*/ 1190096 w 2496627"/>
              <a:gd name="connsiteY351" fmla="*/ 39516 h 112464"/>
              <a:gd name="connsiteX352" fmla="*/ 1180810 w 2496627"/>
              <a:gd name="connsiteY352" fmla="*/ 37147 h 112464"/>
              <a:gd name="connsiteX353" fmla="*/ 1282386 w 2496627"/>
              <a:gd name="connsiteY353" fmla="*/ 40989 h 112464"/>
              <a:gd name="connsiteX354" fmla="*/ 1272203 w 2496627"/>
              <a:gd name="connsiteY354" fmla="*/ 36634 h 112464"/>
              <a:gd name="connsiteX355" fmla="*/ 1262596 w 2496627"/>
              <a:gd name="connsiteY355" fmla="*/ 41438 h 112464"/>
              <a:gd name="connsiteX356" fmla="*/ 1254398 w 2496627"/>
              <a:gd name="connsiteY356" fmla="*/ 68145 h 112464"/>
              <a:gd name="connsiteX357" fmla="*/ 1263172 w 2496627"/>
              <a:gd name="connsiteY357" fmla="*/ 78712 h 112464"/>
              <a:gd name="connsiteX358" fmla="*/ 1276622 w 2496627"/>
              <a:gd name="connsiteY358" fmla="*/ 72500 h 112464"/>
              <a:gd name="connsiteX359" fmla="*/ 1281297 w 2496627"/>
              <a:gd name="connsiteY359" fmla="*/ 80570 h 112464"/>
              <a:gd name="connsiteX360" fmla="*/ 1260354 w 2496627"/>
              <a:gd name="connsiteY360" fmla="*/ 88447 h 112464"/>
              <a:gd name="connsiteX361" fmla="*/ 1240436 w 2496627"/>
              <a:gd name="connsiteY361" fmla="*/ 68145 h 112464"/>
              <a:gd name="connsiteX362" fmla="*/ 1255551 w 2496627"/>
              <a:gd name="connsiteY362" fmla="*/ 32984 h 112464"/>
              <a:gd name="connsiteX363" fmla="*/ 1274316 w 2496627"/>
              <a:gd name="connsiteY363" fmla="*/ 26067 h 112464"/>
              <a:gd name="connsiteX364" fmla="*/ 1289431 w 2496627"/>
              <a:gd name="connsiteY364" fmla="*/ 32279 h 112464"/>
              <a:gd name="connsiteX365" fmla="*/ 1282386 w 2496627"/>
              <a:gd name="connsiteY365" fmla="*/ 40925 h 112464"/>
              <a:gd name="connsiteX366" fmla="*/ 1330484 w 2496627"/>
              <a:gd name="connsiteY366" fmla="*/ 39452 h 112464"/>
              <a:gd name="connsiteX367" fmla="*/ 1326385 w 2496627"/>
              <a:gd name="connsiteY367" fmla="*/ 38492 h 112464"/>
              <a:gd name="connsiteX368" fmla="*/ 1312552 w 2496627"/>
              <a:gd name="connsiteY368" fmla="*/ 48931 h 112464"/>
              <a:gd name="connsiteX369" fmla="*/ 1304482 w 2496627"/>
              <a:gd name="connsiteY369" fmla="*/ 87038 h 112464"/>
              <a:gd name="connsiteX370" fmla="*/ 1291737 w 2496627"/>
              <a:gd name="connsiteY370" fmla="*/ 87038 h 112464"/>
              <a:gd name="connsiteX371" fmla="*/ 1300191 w 2496627"/>
              <a:gd name="connsiteY371" fmla="*/ 47458 h 112464"/>
              <a:gd name="connsiteX372" fmla="*/ 1301472 w 2496627"/>
              <a:gd name="connsiteY372" fmla="*/ 37147 h 112464"/>
              <a:gd name="connsiteX373" fmla="*/ 1300639 w 2496627"/>
              <a:gd name="connsiteY373" fmla="*/ 30806 h 112464"/>
              <a:gd name="connsiteX374" fmla="*/ 1312616 w 2496627"/>
              <a:gd name="connsiteY374" fmla="*/ 25874 h 112464"/>
              <a:gd name="connsiteX375" fmla="*/ 1313897 w 2496627"/>
              <a:gd name="connsiteY375" fmla="*/ 33240 h 112464"/>
              <a:gd name="connsiteX376" fmla="*/ 1313576 w 2496627"/>
              <a:gd name="connsiteY376" fmla="*/ 37467 h 112464"/>
              <a:gd name="connsiteX377" fmla="*/ 1331253 w 2496627"/>
              <a:gd name="connsiteY377" fmla="*/ 26323 h 112464"/>
              <a:gd name="connsiteX378" fmla="*/ 1336184 w 2496627"/>
              <a:gd name="connsiteY378" fmla="*/ 27283 h 112464"/>
              <a:gd name="connsiteX379" fmla="*/ 1330548 w 2496627"/>
              <a:gd name="connsiteY379" fmla="*/ 39452 h 112464"/>
              <a:gd name="connsiteX380" fmla="*/ 1381337 w 2496627"/>
              <a:gd name="connsiteY380" fmla="*/ 54439 h 112464"/>
              <a:gd name="connsiteX381" fmla="*/ 1356167 w 2496627"/>
              <a:gd name="connsiteY381" fmla="*/ 61932 h 112464"/>
              <a:gd name="connsiteX382" fmla="*/ 1348994 w 2496627"/>
              <a:gd name="connsiteY382" fmla="*/ 61484 h 112464"/>
              <a:gd name="connsiteX383" fmla="*/ 1348289 w 2496627"/>
              <a:gd name="connsiteY383" fmla="*/ 67696 h 112464"/>
              <a:gd name="connsiteX384" fmla="*/ 1359049 w 2496627"/>
              <a:gd name="connsiteY384" fmla="*/ 78584 h 112464"/>
              <a:gd name="connsiteX385" fmla="*/ 1375829 w 2496627"/>
              <a:gd name="connsiteY385" fmla="*/ 72116 h 112464"/>
              <a:gd name="connsiteX386" fmla="*/ 1379800 w 2496627"/>
              <a:gd name="connsiteY386" fmla="*/ 80057 h 112464"/>
              <a:gd name="connsiteX387" fmla="*/ 1355654 w 2496627"/>
              <a:gd name="connsiteY387" fmla="*/ 88511 h 112464"/>
              <a:gd name="connsiteX388" fmla="*/ 1334583 w 2496627"/>
              <a:gd name="connsiteY388" fmla="*/ 66864 h 112464"/>
              <a:gd name="connsiteX389" fmla="*/ 1347841 w 2496627"/>
              <a:gd name="connsiteY389" fmla="*/ 34393 h 112464"/>
              <a:gd name="connsiteX390" fmla="*/ 1367887 w 2496627"/>
              <a:gd name="connsiteY390" fmla="*/ 26323 h 112464"/>
              <a:gd name="connsiteX391" fmla="*/ 1386652 w 2496627"/>
              <a:gd name="connsiteY391" fmla="*/ 42142 h 112464"/>
              <a:gd name="connsiteX392" fmla="*/ 1381401 w 2496627"/>
              <a:gd name="connsiteY392" fmla="*/ 54439 h 112464"/>
              <a:gd name="connsiteX393" fmla="*/ 1366222 w 2496627"/>
              <a:gd name="connsiteY393" fmla="*/ 35930 h 112464"/>
              <a:gd name="connsiteX394" fmla="*/ 1351107 w 2496627"/>
              <a:gd name="connsiteY394" fmla="*/ 52325 h 112464"/>
              <a:gd name="connsiteX395" fmla="*/ 1356231 w 2496627"/>
              <a:gd name="connsiteY395" fmla="*/ 52646 h 112464"/>
              <a:gd name="connsiteX396" fmla="*/ 1371089 w 2496627"/>
              <a:gd name="connsiteY396" fmla="*/ 48803 h 112464"/>
              <a:gd name="connsiteX397" fmla="*/ 1373523 w 2496627"/>
              <a:gd name="connsiteY397" fmla="*/ 42975 h 112464"/>
              <a:gd name="connsiteX398" fmla="*/ 1366158 w 2496627"/>
              <a:gd name="connsiteY398" fmla="*/ 35930 h 112464"/>
              <a:gd name="connsiteX399" fmla="*/ 1445062 w 2496627"/>
              <a:gd name="connsiteY399" fmla="*/ 44384 h 112464"/>
              <a:gd name="connsiteX400" fmla="*/ 1440259 w 2496627"/>
              <a:gd name="connsiteY400" fmla="*/ 67824 h 112464"/>
              <a:gd name="connsiteX401" fmla="*/ 1439426 w 2496627"/>
              <a:gd name="connsiteY401" fmla="*/ 73909 h 112464"/>
              <a:gd name="connsiteX402" fmla="*/ 1442372 w 2496627"/>
              <a:gd name="connsiteY402" fmla="*/ 81146 h 112464"/>
              <a:gd name="connsiteX403" fmla="*/ 1431805 w 2496627"/>
              <a:gd name="connsiteY403" fmla="*/ 89024 h 112464"/>
              <a:gd name="connsiteX404" fmla="*/ 1427321 w 2496627"/>
              <a:gd name="connsiteY404" fmla="*/ 79289 h 112464"/>
              <a:gd name="connsiteX405" fmla="*/ 1409517 w 2496627"/>
              <a:gd name="connsiteY405" fmla="*/ 88447 h 112464"/>
              <a:gd name="connsiteX406" fmla="*/ 1394082 w 2496627"/>
              <a:gd name="connsiteY406" fmla="*/ 69554 h 112464"/>
              <a:gd name="connsiteX407" fmla="*/ 1406635 w 2496627"/>
              <a:gd name="connsiteY407" fmla="*/ 35930 h 112464"/>
              <a:gd name="connsiteX408" fmla="*/ 1430203 w 2496627"/>
              <a:gd name="connsiteY408" fmla="*/ 26323 h 112464"/>
              <a:gd name="connsiteX409" fmla="*/ 1448585 w 2496627"/>
              <a:gd name="connsiteY409" fmla="*/ 30806 h 112464"/>
              <a:gd name="connsiteX410" fmla="*/ 1445062 w 2496627"/>
              <a:gd name="connsiteY410" fmla="*/ 44384 h 112464"/>
              <a:gd name="connsiteX411" fmla="*/ 1428666 w 2496627"/>
              <a:gd name="connsiteY411" fmla="*/ 36506 h 112464"/>
              <a:gd name="connsiteX412" fmla="*/ 1415089 w 2496627"/>
              <a:gd name="connsiteY412" fmla="*/ 43039 h 112464"/>
              <a:gd name="connsiteX413" fmla="*/ 1407339 w 2496627"/>
              <a:gd name="connsiteY413" fmla="*/ 69169 h 112464"/>
              <a:gd name="connsiteX414" fmla="*/ 1413808 w 2496627"/>
              <a:gd name="connsiteY414" fmla="*/ 78072 h 112464"/>
              <a:gd name="connsiteX415" fmla="*/ 1427898 w 2496627"/>
              <a:gd name="connsiteY415" fmla="*/ 66736 h 112464"/>
              <a:gd name="connsiteX416" fmla="*/ 1434238 w 2496627"/>
              <a:gd name="connsiteY416" fmla="*/ 37659 h 112464"/>
              <a:gd name="connsiteX417" fmla="*/ 1428730 w 2496627"/>
              <a:gd name="connsiteY417" fmla="*/ 36506 h 112464"/>
              <a:gd name="connsiteX418" fmla="*/ 1490919 w 2496627"/>
              <a:gd name="connsiteY418" fmla="*/ 36890 h 112464"/>
              <a:gd name="connsiteX419" fmla="*/ 1479583 w 2496627"/>
              <a:gd name="connsiteY419" fmla="*/ 36890 h 112464"/>
              <a:gd name="connsiteX420" fmla="*/ 1472922 w 2496627"/>
              <a:gd name="connsiteY420" fmla="*/ 68785 h 112464"/>
              <a:gd name="connsiteX421" fmla="*/ 1472217 w 2496627"/>
              <a:gd name="connsiteY421" fmla="*/ 74549 h 112464"/>
              <a:gd name="connsiteX422" fmla="*/ 1477725 w 2496627"/>
              <a:gd name="connsiteY422" fmla="*/ 79481 h 112464"/>
              <a:gd name="connsiteX423" fmla="*/ 1483682 w 2496627"/>
              <a:gd name="connsiteY423" fmla="*/ 78328 h 112464"/>
              <a:gd name="connsiteX424" fmla="*/ 1483682 w 2496627"/>
              <a:gd name="connsiteY424" fmla="*/ 86270 h 112464"/>
              <a:gd name="connsiteX425" fmla="*/ 1471385 w 2496627"/>
              <a:gd name="connsiteY425" fmla="*/ 88703 h 112464"/>
              <a:gd name="connsiteX426" fmla="*/ 1458960 w 2496627"/>
              <a:gd name="connsiteY426" fmla="*/ 78712 h 112464"/>
              <a:gd name="connsiteX427" fmla="*/ 1459793 w 2496627"/>
              <a:gd name="connsiteY427" fmla="*/ 70642 h 112464"/>
              <a:gd name="connsiteX428" fmla="*/ 1466966 w 2496627"/>
              <a:gd name="connsiteY428" fmla="*/ 36890 h 112464"/>
              <a:gd name="connsiteX429" fmla="*/ 1460305 w 2496627"/>
              <a:gd name="connsiteY429" fmla="*/ 36890 h 112464"/>
              <a:gd name="connsiteX430" fmla="*/ 1462162 w 2496627"/>
              <a:gd name="connsiteY430" fmla="*/ 27732 h 112464"/>
              <a:gd name="connsiteX431" fmla="*/ 1468823 w 2496627"/>
              <a:gd name="connsiteY431" fmla="*/ 27732 h 112464"/>
              <a:gd name="connsiteX432" fmla="*/ 1472666 w 2496627"/>
              <a:gd name="connsiteY432" fmla="*/ 13322 h 112464"/>
              <a:gd name="connsiteX433" fmla="*/ 1486371 w 2496627"/>
              <a:gd name="connsiteY433" fmla="*/ 10183 h 112464"/>
              <a:gd name="connsiteX434" fmla="*/ 1481568 w 2496627"/>
              <a:gd name="connsiteY434" fmla="*/ 27732 h 112464"/>
              <a:gd name="connsiteX435" fmla="*/ 1495722 w 2496627"/>
              <a:gd name="connsiteY435" fmla="*/ 27732 h 112464"/>
              <a:gd name="connsiteX436" fmla="*/ 1490919 w 2496627"/>
              <a:gd name="connsiteY436" fmla="*/ 36890 h 112464"/>
              <a:gd name="connsiteX437" fmla="*/ 1506290 w 2496627"/>
              <a:gd name="connsiteY437" fmla="*/ 87038 h 112464"/>
              <a:gd name="connsiteX438" fmla="*/ 1493160 w 2496627"/>
              <a:gd name="connsiteY438" fmla="*/ 87038 h 112464"/>
              <a:gd name="connsiteX439" fmla="*/ 1505585 w 2496627"/>
              <a:gd name="connsiteY439" fmla="*/ 28436 h 112464"/>
              <a:gd name="connsiteX440" fmla="*/ 1519035 w 2496627"/>
              <a:gd name="connsiteY440" fmla="*/ 26451 h 112464"/>
              <a:gd name="connsiteX441" fmla="*/ 1506290 w 2496627"/>
              <a:gd name="connsiteY441" fmla="*/ 87038 h 112464"/>
              <a:gd name="connsiteX442" fmla="*/ 1516025 w 2496627"/>
              <a:gd name="connsiteY442" fmla="*/ 19150 h 112464"/>
              <a:gd name="connsiteX443" fmla="*/ 1507443 w 2496627"/>
              <a:gd name="connsiteY443" fmla="*/ 10568 h 112464"/>
              <a:gd name="connsiteX444" fmla="*/ 1516089 w 2496627"/>
              <a:gd name="connsiteY444" fmla="*/ 1921 h 112464"/>
              <a:gd name="connsiteX445" fmla="*/ 1524543 w 2496627"/>
              <a:gd name="connsiteY445" fmla="*/ 10504 h 112464"/>
              <a:gd name="connsiteX446" fmla="*/ 1515961 w 2496627"/>
              <a:gd name="connsiteY446" fmla="*/ 19150 h 112464"/>
              <a:gd name="connsiteX447" fmla="*/ 1548816 w 2496627"/>
              <a:gd name="connsiteY447" fmla="*/ 87230 h 112464"/>
              <a:gd name="connsiteX448" fmla="*/ 1537544 w 2496627"/>
              <a:gd name="connsiteY448" fmla="*/ 87230 h 112464"/>
              <a:gd name="connsiteX449" fmla="*/ 1528642 w 2496627"/>
              <a:gd name="connsiteY449" fmla="*/ 28436 h 112464"/>
              <a:gd name="connsiteX450" fmla="*/ 1541771 w 2496627"/>
              <a:gd name="connsiteY450" fmla="*/ 26451 h 112464"/>
              <a:gd name="connsiteX451" fmla="*/ 1545614 w 2496627"/>
              <a:gd name="connsiteY451" fmla="*/ 59242 h 112464"/>
              <a:gd name="connsiteX452" fmla="*/ 1546318 w 2496627"/>
              <a:gd name="connsiteY452" fmla="*/ 71795 h 112464"/>
              <a:gd name="connsiteX453" fmla="*/ 1552403 w 2496627"/>
              <a:gd name="connsiteY453" fmla="*/ 58922 h 112464"/>
              <a:gd name="connsiteX454" fmla="*/ 1569375 w 2496627"/>
              <a:gd name="connsiteY454" fmla="*/ 27732 h 112464"/>
              <a:gd name="connsiteX455" fmla="*/ 1583337 w 2496627"/>
              <a:gd name="connsiteY455" fmla="*/ 27860 h 112464"/>
              <a:gd name="connsiteX456" fmla="*/ 1548752 w 2496627"/>
              <a:gd name="connsiteY456" fmla="*/ 87294 h 112464"/>
              <a:gd name="connsiteX457" fmla="*/ 1628489 w 2496627"/>
              <a:gd name="connsiteY457" fmla="*/ 54439 h 112464"/>
              <a:gd name="connsiteX458" fmla="*/ 1603319 w 2496627"/>
              <a:gd name="connsiteY458" fmla="*/ 61932 h 112464"/>
              <a:gd name="connsiteX459" fmla="*/ 1596146 w 2496627"/>
              <a:gd name="connsiteY459" fmla="*/ 61484 h 112464"/>
              <a:gd name="connsiteX460" fmla="*/ 1595441 w 2496627"/>
              <a:gd name="connsiteY460" fmla="*/ 67696 h 112464"/>
              <a:gd name="connsiteX461" fmla="*/ 1606201 w 2496627"/>
              <a:gd name="connsiteY461" fmla="*/ 78584 h 112464"/>
              <a:gd name="connsiteX462" fmla="*/ 1622981 w 2496627"/>
              <a:gd name="connsiteY462" fmla="*/ 72116 h 112464"/>
              <a:gd name="connsiteX463" fmla="*/ 1626952 w 2496627"/>
              <a:gd name="connsiteY463" fmla="*/ 80057 h 112464"/>
              <a:gd name="connsiteX464" fmla="*/ 1602807 w 2496627"/>
              <a:gd name="connsiteY464" fmla="*/ 88511 h 112464"/>
              <a:gd name="connsiteX465" fmla="*/ 1581735 w 2496627"/>
              <a:gd name="connsiteY465" fmla="*/ 66864 h 112464"/>
              <a:gd name="connsiteX466" fmla="*/ 1594993 w 2496627"/>
              <a:gd name="connsiteY466" fmla="*/ 34393 h 112464"/>
              <a:gd name="connsiteX467" fmla="*/ 1615039 w 2496627"/>
              <a:gd name="connsiteY467" fmla="*/ 26323 h 112464"/>
              <a:gd name="connsiteX468" fmla="*/ 1633805 w 2496627"/>
              <a:gd name="connsiteY468" fmla="*/ 42142 h 112464"/>
              <a:gd name="connsiteX469" fmla="*/ 1628553 w 2496627"/>
              <a:gd name="connsiteY469" fmla="*/ 54439 h 112464"/>
              <a:gd name="connsiteX470" fmla="*/ 1613374 w 2496627"/>
              <a:gd name="connsiteY470" fmla="*/ 35930 h 112464"/>
              <a:gd name="connsiteX471" fmla="*/ 1598259 w 2496627"/>
              <a:gd name="connsiteY471" fmla="*/ 52325 h 112464"/>
              <a:gd name="connsiteX472" fmla="*/ 1603383 w 2496627"/>
              <a:gd name="connsiteY472" fmla="*/ 52646 h 112464"/>
              <a:gd name="connsiteX473" fmla="*/ 1618242 w 2496627"/>
              <a:gd name="connsiteY473" fmla="*/ 48803 h 112464"/>
              <a:gd name="connsiteX474" fmla="*/ 1620675 w 2496627"/>
              <a:gd name="connsiteY474" fmla="*/ 42975 h 112464"/>
              <a:gd name="connsiteX475" fmla="*/ 1613310 w 2496627"/>
              <a:gd name="connsiteY475" fmla="*/ 35930 h 112464"/>
              <a:gd name="connsiteX476" fmla="*/ 1695224 w 2496627"/>
              <a:gd name="connsiteY476" fmla="*/ 5444 h 112464"/>
              <a:gd name="connsiteX477" fmla="*/ 1693687 w 2496627"/>
              <a:gd name="connsiteY477" fmla="*/ 19854 h 112464"/>
              <a:gd name="connsiteX478" fmla="*/ 1683504 w 2496627"/>
              <a:gd name="connsiteY478" fmla="*/ 67632 h 112464"/>
              <a:gd name="connsiteX479" fmla="*/ 1682095 w 2496627"/>
              <a:gd name="connsiteY479" fmla="*/ 75958 h 112464"/>
              <a:gd name="connsiteX480" fmla="*/ 1684913 w 2496627"/>
              <a:gd name="connsiteY480" fmla="*/ 79097 h 112464"/>
              <a:gd name="connsiteX481" fmla="*/ 1686898 w 2496627"/>
              <a:gd name="connsiteY481" fmla="*/ 78840 h 112464"/>
              <a:gd name="connsiteX482" fmla="*/ 1687603 w 2496627"/>
              <a:gd name="connsiteY482" fmla="*/ 86718 h 112464"/>
              <a:gd name="connsiteX483" fmla="*/ 1678957 w 2496627"/>
              <a:gd name="connsiteY483" fmla="*/ 88255 h 112464"/>
              <a:gd name="connsiteX484" fmla="*/ 1668645 w 2496627"/>
              <a:gd name="connsiteY484" fmla="*/ 79097 h 112464"/>
              <a:gd name="connsiteX485" fmla="*/ 1669798 w 2496627"/>
              <a:gd name="connsiteY485" fmla="*/ 70771 h 112464"/>
              <a:gd name="connsiteX486" fmla="*/ 1680238 w 2496627"/>
              <a:gd name="connsiteY486" fmla="*/ 21904 h 112464"/>
              <a:gd name="connsiteX487" fmla="*/ 1681903 w 2496627"/>
              <a:gd name="connsiteY487" fmla="*/ 9607 h 112464"/>
              <a:gd name="connsiteX488" fmla="*/ 1681198 w 2496627"/>
              <a:gd name="connsiteY488" fmla="*/ 4483 h 112464"/>
              <a:gd name="connsiteX489" fmla="*/ 1694776 w 2496627"/>
              <a:gd name="connsiteY489" fmla="*/ 0 h 112464"/>
              <a:gd name="connsiteX490" fmla="*/ 1695224 w 2496627"/>
              <a:gd name="connsiteY490" fmla="*/ 5380 h 112464"/>
              <a:gd name="connsiteX491" fmla="*/ 1712645 w 2496627"/>
              <a:gd name="connsiteY491" fmla="*/ 87038 h 112464"/>
              <a:gd name="connsiteX492" fmla="*/ 1699515 w 2496627"/>
              <a:gd name="connsiteY492" fmla="*/ 87038 h 112464"/>
              <a:gd name="connsiteX493" fmla="*/ 1711940 w 2496627"/>
              <a:gd name="connsiteY493" fmla="*/ 28436 h 112464"/>
              <a:gd name="connsiteX494" fmla="*/ 1725390 w 2496627"/>
              <a:gd name="connsiteY494" fmla="*/ 26451 h 112464"/>
              <a:gd name="connsiteX495" fmla="*/ 1712645 w 2496627"/>
              <a:gd name="connsiteY495" fmla="*/ 87038 h 112464"/>
              <a:gd name="connsiteX496" fmla="*/ 1722380 w 2496627"/>
              <a:gd name="connsiteY496" fmla="*/ 19150 h 112464"/>
              <a:gd name="connsiteX497" fmla="*/ 1713798 w 2496627"/>
              <a:gd name="connsiteY497" fmla="*/ 10568 h 112464"/>
              <a:gd name="connsiteX498" fmla="*/ 1722444 w 2496627"/>
              <a:gd name="connsiteY498" fmla="*/ 1921 h 112464"/>
              <a:gd name="connsiteX499" fmla="*/ 1730898 w 2496627"/>
              <a:gd name="connsiteY499" fmla="*/ 10504 h 112464"/>
              <a:gd name="connsiteX500" fmla="*/ 1722316 w 2496627"/>
              <a:gd name="connsiteY500" fmla="*/ 19150 h 112464"/>
              <a:gd name="connsiteX501" fmla="*/ 1775602 w 2496627"/>
              <a:gd name="connsiteY501" fmla="*/ 12873 h 112464"/>
              <a:gd name="connsiteX502" fmla="*/ 1768365 w 2496627"/>
              <a:gd name="connsiteY502" fmla="*/ 10632 h 112464"/>
              <a:gd name="connsiteX503" fmla="*/ 1759334 w 2496627"/>
              <a:gd name="connsiteY503" fmla="*/ 18958 h 112464"/>
              <a:gd name="connsiteX504" fmla="*/ 1757669 w 2496627"/>
              <a:gd name="connsiteY504" fmla="*/ 27732 h 112464"/>
              <a:gd name="connsiteX505" fmla="*/ 1773232 w 2496627"/>
              <a:gd name="connsiteY505" fmla="*/ 27732 h 112464"/>
              <a:gd name="connsiteX506" fmla="*/ 1767852 w 2496627"/>
              <a:gd name="connsiteY506" fmla="*/ 36890 h 112464"/>
              <a:gd name="connsiteX507" fmla="*/ 1756004 w 2496627"/>
              <a:gd name="connsiteY507" fmla="*/ 36890 h 112464"/>
              <a:gd name="connsiteX508" fmla="*/ 1746012 w 2496627"/>
              <a:gd name="connsiteY508" fmla="*/ 87743 h 112464"/>
              <a:gd name="connsiteX509" fmla="*/ 1733588 w 2496627"/>
              <a:gd name="connsiteY509" fmla="*/ 112464 h 112464"/>
              <a:gd name="connsiteX510" fmla="*/ 1724942 w 2496627"/>
              <a:gd name="connsiteY510" fmla="*/ 105804 h 112464"/>
              <a:gd name="connsiteX511" fmla="*/ 1733395 w 2496627"/>
              <a:gd name="connsiteY511" fmla="*/ 87422 h 112464"/>
              <a:gd name="connsiteX512" fmla="*/ 1743387 w 2496627"/>
              <a:gd name="connsiteY512" fmla="*/ 36890 h 112464"/>
              <a:gd name="connsiteX513" fmla="*/ 1737559 w 2496627"/>
              <a:gd name="connsiteY513" fmla="*/ 36890 h 112464"/>
              <a:gd name="connsiteX514" fmla="*/ 1739416 w 2496627"/>
              <a:gd name="connsiteY514" fmla="*/ 27732 h 112464"/>
              <a:gd name="connsiteX515" fmla="*/ 1745052 w 2496627"/>
              <a:gd name="connsiteY515" fmla="*/ 27732 h 112464"/>
              <a:gd name="connsiteX516" fmla="*/ 1746461 w 2496627"/>
              <a:gd name="connsiteY516" fmla="*/ 19662 h 112464"/>
              <a:gd name="connsiteX517" fmla="*/ 1756644 w 2496627"/>
              <a:gd name="connsiteY517" fmla="*/ 3843 h 112464"/>
              <a:gd name="connsiteX518" fmla="*/ 1768493 w 2496627"/>
              <a:gd name="connsiteY518" fmla="*/ 1025 h 112464"/>
              <a:gd name="connsiteX519" fmla="*/ 1781045 w 2496627"/>
              <a:gd name="connsiteY519" fmla="*/ 4419 h 112464"/>
              <a:gd name="connsiteX520" fmla="*/ 1775666 w 2496627"/>
              <a:gd name="connsiteY520" fmla="*/ 12873 h 112464"/>
              <a:gd name="connsiteX521" fmla="*/ 1815822 w 2496627"/>
              <a:gd name="connsiteY521" fmla="*/ 54439 h 112464"/>
              <a:gd name="connsiteX522" fmla="*/ 1790652 w 2496627"/>
              <a:gd name="connsiteY522" fmla="*/ 61932 h 112464"/>
              <a:gd name="connsiteX523" fmla="*/ 1783479 w 2496627"/>
              <a:gd name="connsiteY523" fmla="*/ 61484 h 112464"/>
              <a:gd name="connsiteX524" fmla="*/ 1782775 w 2496627"/>
              <a:gd name="connsiteY524" fmla="*/ 67696 h 112464"/>
              <a:gd name="connsiteX525" fmla="*/ 1793534 w 2496627"/>
              <a:gd name="connsiteY525" fmla="*/ 78584 h 112464"/>
              <a:gd name="connsiteX526" fmla="*/ 1810314 w 2496627"/>
              <a:gd name="connsiteY526" fmla="*/ 72116 h 112464"/>
              <a:gd name="connsiteX527" fmla="*/ 1814285 w 2496627"/>
              <a:gd name="connsiteY527" fmla="*/ 80057 h 112464"/>
              <a:gd name="connsiteX528" fmla="*/ 1790140 w 2496627"/>
              <a:gd name="connsiteY528" fmla="*/ 88511 h 112464"/>
              <a:gd name="connsiteX529" fmla="*/ 1769069 w 2496627"/>
              <a:gd name="connsiteY529" fmla="*/ 66864 h 112464"/>
              <a:gd name="connsiteX530" fmla="*/ 1782326 w 2496627"/>
              <a:gd name="connsiteY530" fmla="*/ 34393 h 112464"/>
              <a:gd name="connsiteX531" fmla="*/ 1802373 w 2496627"/>
              <a:gd name="connsiteY531" fmla="*/ 26323 h 112464"/>
              <a:gd name="connsiteX532" fmla="*/ 1821138 w 2496627"/>
              <a:gd name="connsiteY532" fmla="*/ 42142 h 112464"/>
              <a:gd name="connsiteX533" fmla="*/ 1815886 w 2496627"/>
              <a:gd name="connsiteY533" fmla="*/ 54439 h 112464"/>
              <a:gd name="connsiteX534" fmla="*/ 1800708 w 2496627"/>
              <a:gd name="connsiteY534" fmla="*/ 35930 h 112464"/>
              <a:gd name="connsiteX535" fmla="*/ 1785593 w 2496627"/>
              <a:gd name="connsiteY535" fmla="*/ 52325 h 112464"/>
              <a:gd name="connsiteX536" fmla="*/ 1790716 w 2496627"/>
              <a:gd name="connsiteY536" fmla="*/ 52646 h 112464"/>
              <a:gd name="connsiteX537" fmla="*/ 1805575 w 2496627"/>
              <a:gd name="connsiteY537" fmla="*/ 48803 h 112464"/>
              <a:gd name="connsiteX538" fmla="*/ 1808009 w 2496627"/>
              <a:gd name="connsiteY538" fmla="*/ 42975 h 112464"/>
              <a:gd name="connsiteX539" fmla="*/ 1800643 w 2496627"/>
              <a:gd name="connsiteY539" fmla="*/ 35930 h 112464"/>
              <a:gd name="connsiteX540" fmla="*/ 1855531 w 2496627"/>
              <a:gd name="connsiteY540" fmla="*/ 5444 h 112464"/>
              <a:gd name="connsiteX541" fmla="*/ 1853994 w 2496627"/>
              <a:gd name="connsiteY541" fmla="*/ 19854 h 112464"/>
              <a:gd name="connsiteX542" fmla="*/ 1843810 w 2496627"/>
              <a:gd name="connsiteY542" fmla="*/ 67632 h 112464"/>
              <a:gd name="connsiteX543" fmla="*/ 1842401 w 2496627"/>
              <a:gd name="connsiteY543" fmla="*/ 75958 h 112464"/>
              <a:gd name="connsiteX544" fmla="*/ 1845219 w 2496627"/>
              <a:gd name="connsiteY544" fmla="*/ 79097 h 112464"/>
              <a:gd name="connsiteX545" fmla="*/ 1847205 w 2496627"/>
              <a:gd name="connsiteY545" fmla="*/ 78840 h 112464"/>
              <a:gd name="connsiteX546" fmla="*/ 1847909 w 2496627"/>
              <a:gd name="connsiteY546" fmla="*/ 86718 h 112464"/>
              <a:gd name="connsiteX547" fmla="*/ 1839263 w 2496627"/>
              <a:gd name="connsiteY547" fmla="*/ 88255 h 112464"/>
              <a:gd name="connsiteX548" fmla="*/ 1828952 w 2496627"/>
              <a:gd name="connsiteY548" fmla="*/ 79097 h 112464"/>
              <a:gd name="connsiteX549" fmla="*/ 1830104 w 2496627"/>
              <a:gd name="connsiteY549" fmla="*/ 70771 h 112464"/>
              <a:gd name="connsiteX550" fmla="*/ 1840544 w 2496627"/>
              <a:gd name="connsiteY550" fmla="*/ 21904 h 112464"/>
              <a:gd name="connsiteX551" fmla="*/ 1842209 w 2496627"/>
              <a:gd name="connsiteY551" fmla="*/ 9607 h 112464"/>
              <a:gd name="connsiteX552" fmla="*/ 1841505 w 2496627"/>
              <a:gd name="connsiteY552" fmla="*/ 4483 h 112464"/>
              <a:gd name="connsiteX553" fmla="*/ 1855082 w 2496627"/>
              <a:gd name="connsiteY553" fmla="*/ 0 h 112464"/>
              <a:gd name="connsiteX554" fmla="*/ 1855531 w 2496627"/>
              <a:gd name="connsiteY554" fmla="*/ 5380 h 112464"/>
              <a:gd name="connsiteX555" fmla="*/ 1881213 w 2496627"/>
              <a:gd name="connsiteY555" fmla="*/ 88447 h 112464"/>
              <a:gd name="connsiteX556" fmla="*/ 1860590 w 2496627"/>
              <a:gd name="connsiteY556" fmla="*/ 67248 h 112464"/>
              <a:gd name="connsiteX557" fmla="*/ 1894214 w 2496627"/>
              <a:gd name="connsiteY557" fmla="*/ 26323 h 112464"/>
              <a:gd name="connsiteX558" fmla="*/ 1915157 w 2496627"/>
              <a:gd name="connsiteY558" fmla="*/ 47202 h 112464"/>
              <a:gd name="connsiteX559" fmla="*/ 1881149 w 2496627"/>
              <a:gd name="connsiteY559" fmla="*/ 88447 h 112464"/>
              <a:gd name="connsiteX560" fmla="*/ 1892229 w 2496627"/>
              <a:gd name="connsiteY560" fmla="*/ 36186 h 112464"/>
              <a:gd name="connsiteX561" fmla="*/ 1874424 w 2496627"/>
              <a:gd name="connsiteY561" fmla="*/ 68401 h 112464"/>
              <a:gd name="connsiteX562" fmla="*/ 1883583 w 2496627"/>
              <a:gd name="connsiteY562" fmla="*/ 78712 h 112464"/>
              <a:gd name="connsiteX563" fmla="*/ 1901259 w 2496627"/>
              <a:gd name="connsiteY563" fmla="*/ 46753 h 112464"/>
              <a:gd name="connsiteX564" fmla="*/ 1892229 w 2496627"/>
              <a:gd name="connsiteY564" fmla="*/ 36186 h 112464"/>
              <a:gd name="connsiteX565" fmla="*/ 1978947 w 2496627"/>
              <a:gd name="connsiteY565" fmla="*/ 44640 h 112464"/>
              <a:gd name="connsiteX566" fmla="*/ 1969916 w 2496627"/>
              <a:gd name="connsiteY566" fmla="*/ 87038 h 112464"/>
              <a:gd name="connsiteX567" fmla="*/ 1957171 w 2496627"/>
              <a:gd name="connsiteY567" fmla="*/ 87038 h 112464"/>
              <a:gd name="connsiteX568" fmla="*/ 1965497 w 2496627"/>
              <a:gd name="connsiteY568" fmla="*/ 47778 h 112464"/>
              <a:gd name="connsiteX569" fmla="*/ 1966330 w 2496627"/>
              <a:gd name="connsiteY569" fmla="*/ 42014 h 112464"/>
              <a:gd name="connsiteX570" fmla="*/ 1961654 w 2496627"/>
              <a:gd name="connsiteY570" fmla="*/ 37339 h 112464"/>
              <a:gd name="connsiteX571" fmla="*/ 1945387 w 2496627"/>
              <a:gd name="connsiteY571" fmla="*/ 48355 h 112464"/>
              <a:gd name="connsiteX572" fmla="*/ 1937189 w 2496627"/>
              <a:gd name="connsiteY572" fmla="*/ 87038 h 112464"/>
              <a:gd name="connsiteX573" fmla="*/ 1924508 w 2496627"/>
              <a:gd name="connsiteY573" fmla="*/ 87038 h 112464"/>
              <a:gd name="connsiteX574" fmla="*/ 1933154 w 2496627"/>
              <a:gd name="connsiteY574" fmla="*/ 46049 h 112464"/>
              <a:gd name="connsiteX575" fmla="*/ 1934307 w 2496627"/>
              <a:gd name="connsiteY575" fmla="*/ 37018 h 112464"/>
              <a:gd name="connsiteX576" fmla="*/ 1933346 w 2496627"/>
              <a:gd name="connsiteY576" fmla="*/ 30806 h 112464"/>
              <a:gd name="connsiteX577" fmla="*/ 1945323 w 2496627"/>
              <a:gd name="connsiteY577" fmla="*/ 25874 h 112464"/>
              <a:gd name="connsiteX578" fmla="*/ 1946732 w 2496627"/>
              <a:gd name="connsiteY578" fmla="*/ 33240 h 112464"/>
              <a:gd name="connsiteX579" fmla="*/ 1946411 w 2496627"/>
              <a:gd name="connsiteY579" fmla="*/ 37018 h 112464"/>
              <a:gd name="connsiteX580" fmla="*/ 1967739 w 2496627"/>
              <a:gd name="connsiteY580" fmla="*/ 26451 h 112464"/>
              <a:gd name="connsiteX581" fmla="*/ 1979587 w 2496627"/>
              <a:gd name="connsiteY581" fmla="*/ 38171 h 112464"/>
              <a:gd name="connsiteX582" fmla="*/ 1979011 w 2496627"/>
              <a:gd name="connsiteY582" fmla="*/ 44640 h 112464"/>
              <a:gd name="connsiteX583" fmla="*/ 2045490 w 2496627"/>
              <a:gd name="connsiteY583" fmla="*/ 40733 h 112464"/>
              <a:gd name="connsiteX584" fmla="*/ 2039278 w 2496627"/>
              <a:gd name="connsiteY584" fmla="*/ 69682 h 112464"/>
              <a:gd name="connsiteX585" fmla="*/ 2035435 w 2496627"/>
              <a:gd name="connsiteY585" fmla="*/ 89856 h 112464"/>
              <a:gd name="connsiteX586" fmla="*/ 2004245 w 2496627"/>
              <a:gd name="connsiteY586" fmla="*/ 111888 h 112464"/>
              <a:gd name="connsiteX587" fmla="*/ 1983494 w 2496627"/>
              <a:gd name="connsiteY587" fmla="*/ 106636 h 112464"/>
              <a:gd name="connsiteX588" fmla="*/ 1987977 w 2496627"/>
              <a:gd name="connsiteY588" fmla="*/ 97478 h 112464"/>
              <a:gd name="connsiteX589" fmla="*/ 2005333 w 2496627"/>
              <a:gd name="connsiteY589" fmla="*/ 101961 h 112464"/>
              <a:gd name="connsiteX590" fmla="*/ 2022562 w 2496627"/>
              <a:gd name="connsiteY590" fmla="*/ 89920 h 112464"/>
              <a:gd name="connsiteX591" fmla="*/ 2024675 w 2496627"/>
              <a:gd name="connsiteY591" fmla="*/ 81274 h 112464"/>
              <a:gd name="connsiteX592" fmla="*/ 2008408 w 2496627"/>
              <a:gd name="connsiteY592" fmla="*/ 88447 h 112464"/>
              <a:gd name="connsiteX593" fmla="*/ 1990923 w 2496627"/>
              <a:gd name="connsiteY593" fmla="*/ 68273 h 112464"/>
              <a:gd name="connsiteX594" fmla="*/ 2004180 w 2496627"/>
              <a:gd name="connsiteY594" fmla="*/ 34969 h 112464"/>
              <a:gd name="connsiteX595" fmla="*/ 2026340 w 2496627"/>
              <a:gd name="connsiteY595" fmla="*/ 26323 h 112464"/>
              <a:gd name="connsiteX596" fmla="*/ 2048244 w 2496627"/>
              <a:gd name="connsiteY596" fmla="*/ 30870 h 112464"/>
              <a:gd name="connsiteX597" fmla="*/ 2045554 w 2496627"/>
              <a:gd name="connsiteY597" fmla="*/ 40861 h 112464"/>
              <a:gd name="connsiteX598" fmla="*/ 2025252 w 2496627"/>
              <a:gd name="connsiteY598" fmla="*/ 36762 h 112464"/>
              <a:gd name="connsiteX599" fmla="*/ 2013083 w 2496627"/>
              <a:gd name="connsiteY599" fmla="*/ 42270 h 112464"/>
              <a:gd name="connsiteX600" fmla="*/ 2004501 w 2496627"/>
              <a:gd name="connsiteY600" fmla="*/ 67824 h 112464"/>
              <a:gd name="connsiteX601" fmla="*/ 2012250 w 2496627"/>
              <a:gd name="connsiteY601" fmla="*/ 78136 h 112464"/>
              <a:gd name="connsiteX602" fmla="*/ 2026917 w 2496627"/>
              <a:gd name="connsiteY602" fmla="*/ 67568 h 112464"/>
              <a:gd name="connsiteX603" fmla="*/ 2033257 w 2496627"/>
              <a:gd name="connsiteY603" fmla="*/ 38363 h 112464"/>
              <a:gd name="connsiteX604" fmla="*/ 2025316 w 2496627"/>
              <a:gd name="connsiteY604" fmla="*/ 36698 h 112464"/>
              <a:gd name="connsiteX605" fmla="*/ 2110432 w 2496627"/>
              <a:gd name="connsiteY605" fmla="*/ 5444 h 112464"/>
              <a:gd name="connsiteX606" fmla="*/ 2108895 w 2496627"/>
              <a:gd name="connsiteY606" fmla="*/ 19854 h 112464"/>
              <a:gd name="connsiteX607" fmla="*/ 2098712 w 2496627"/>
              <a:gd name="connsiteY607" fmla="*/ 67632 h 112464"/>
              <a:gd name="connsiteX608" fmla="*/ 2097303 w 2496627"/>
              <a:gd name="connsiteY608" fmla="*/ 75958 h 112464"/>
              <a:gd name="connsiteX609" fmla="*/ 2100121 w 2496627"/>
              <a:gd name="connsiteY609" fmla="*/ 79097 h 112464"/>
              <a:gd name="connsiteX610" fmla="*/ 2102106 w 2496627"/>
              <a:gd name="connsiteY610" fmla="*/ 78840 h 112464"/>
              <a:gd name="connsiteX611" fmla="*/ 2102811 w 2496627"/>
              <a:gd name="connsiteY611" fmla="*/ 86718 h 112464"/>
              <a:gd name="connsiteX612" fmla="*/ 2094165 w 2496627"/>
              <a:gd name="connsiteY612" fmla="*/ 88255 h 112464"/>
              <a:gd name="connsiteX613" fmla="*/ 2083853 w 2496627"/>
              <a:gd name="connsiteY613" fmla="*/ 79097 h 112464"/>
              <a:gd name="connsiteX614" fmla="*/ 2085006 w 2496627"/>
              <a:gd name="connsiteY614" fmla="*/ 70771 h 112464"/>
              <a:gd name="connsiteX615" fmla="*/ 2095446 w 2496627"/>
              <a:gd name="connsiteY615" fmla="*/ 21904 h 112464"/>
              <a:gd name="connsiteX616" fmla="*/ 2097111 w 2496627"/>
              <a:gd name="connsiteY616" fmla="*/ 9607 h 112464"/>
              <a:gd name="connsiteX617" fmla="*/ 2096406 w 2496627"/>
              <a:gd name="connsiteY617" fmla="*/ 4483 h 112464"/>
              <a:gd name="connsiteX618" fmla="*/ 2109984 w 2496627"/>
              <a:gd name="connsiteY618" fmla="*/ 0 h 112464"/>
              <a:gd name="connsiteX619" fmla="*/ 2110432 w 2496627"/>
              <a:gd name="connsiteY619" fmla="*/ 5380 h 112464"/>
              <a:gd name="connsiteX620" fmla="*/ 2162950 w 2496627"/>
              <a:gd name="connsiteY620" fmla="*/ 54439 h 112464"/>
              <a:gd name="connsiteX621" fmla="*/ 2137780 w 2496627"/>
              <a:gd name="connsiteY621" fmla="*/ 61932 h 112464"/>
              <a:gd name="connsiteX622" fmla="*/ 2130607 w 2496627"/>
              <a:gd name="connsiteY622" fmla="*/ 61484 h 112464"/>
              <a:gd name="connsiteX623" fmla="*/ 2129902 w 2496627"/>
              <a:gd name="connsiteY623" fmla="*/ 67696 h 112464"/>
              <a:gd name="connsiteX624" fmla="*/ 2140662 w 2496627"/>
              <a:gd name="connsiteY624" fmla="*/ 78584 h 112464"/>
              <a:gd name="connsiteX625" fmla="*/ 2157442 w 2496627"/>
              <a:gd name="connsiteY625" fmla="*/ 72116 h 112464"/>
              <a:gd name="connsiteX626" fmla="*/ 2161413 w 2496627"/>
              <a:gd name="connsiteY626" fmla="*/ 80057 h 112464"/>
              <a:gd name="connsiteX627" fmla="*/ 2137267 w 2496627"/>
              <a:gd name="connsiteY627" fmla="*/ 88511 h 112464"/>
              <a:gd name="connsiteX628" fmla="*/ 2116197 w 2496627"/>
              <a:gd name="connsiteY628" fmla="*/ 66864 h 112464"/>
              <a:gd name="connsiteX629" fmla="*/ 2129454 w 2496627"/>
              <a:gd name="connsiteY629" fmla="*/ 34393 h 112464"/>
              <a:gd name="connsiteX630" fmla="*/ 2149500 w 2496627"/>
              <a:gd name="connsiteY630" fmla="*/ 26323 h 112464"/>
              <a:gd name="connsiteX631" fmla="*/ 2168266 w 2496627"/>
              <a:gd name="connsiteY631" fmla="*/ 42142 h 112464"/>
              <a:gd name="connsiteX632" fmla="*/ 2163014 w 2496627"/>
              <a:gd name="connsiteY632" fmla="*/ 54439 h 112464"/>
              <a:gd name="connsiteX633" fmla="*/ 2147835 w 2496627"/>
              <a:gd name="connsiteY633" fmla="*/ 35930 h 112464"/>
              <a:gd name="connsiteX634" fmla="*/ 2132720 w 2496627"/>
              <a:gd name="connsiteY634" fmla="*/ 52325 h 112464"/>
              <a:gd name="connsiteX635" fmla="*/ 2137844 w 2496627"/>
              <a:gd name="connsiteY635" fmla="*/ 52646 h 112464"/>
              <a:gd name="connsiteX636" fmla="*/ 2152702 w 2496627"/>
              <a:gd name="connsiteY636" fmla="*/ 48803 h 112464"/>
              <a:gd name="connsiteX637" fmla="*/ 2155136 w 2496627"/>
              <a:gd name="connsiteY637" fmla="*/ 42975 h 112464"/>
              <a:gd name="connsiteX638" fmla="*/ 2147771 w 2496627"/>
              <a:gd name="connsiteY638" fmla="*/ 35930 h 112464"/>
              <a:gd name="connsiteX639" fmla="*/ 2226739 w 2496627"/>
              <a:gd name="connsiteY639" fmla="*/ 44384 h 112464"/>
              <a:gd name="connsiteX640" fmla="*/ 2221936 w 2496627"/>
              <a:gd name="connsiteY640" fmla="*/ 67824 h 112464"/>
              <a:gd name="connsiteX641" fmla="*/ 2221103 w 2496627"/>
              <a:gd name="connsiteY641" fmla="*/ 73909 h 112464"/>
              <a:gd name="connsiteX642" fmla="*/ 2224049 w 2496627"/>
              <a:gd name="connsiteY642" fmla="*/ 81146 h 112464"/>
              <a:gd name="connsiteX643" fmla="*/ 2213482 w 2496627"/>
              <a:gd name="connsiteY643" fmla="*/ 89024 h 112464"/>
              <a:gd name="connsiteX644" fmla="*/ 2208999 w 2496627"/>
              <a:gd name="connsiteY644" fmla="*/ 79289 h 112464"/>
              <a:gd name="connsiteX645" fmla="*/ 2191194 w 2496627"/>
              <a:gd name="connsiteY645" fmla="*/ 88447 h 112464"/>
              <a:gd name="connsiteX646" fmla="*/ 2175759 w 2496627"/>
              <a:gd name="connsiteY646" fmla="*/ 69554 h 112464"/>
              <a:gd name="connsiteX647" fmla="*/ 2188312 w 2496627"/>
              <a:gd name="connsiteY647" fmla="*/ 35930 h 112464"/>
              <a:gd name="connsiteX648" fmla="*/ 2211881 w 2496627"/>
              <a:gd name="connsiteY648" fmla="*/ 26323 h 112464"/>
              <a:gd name="connsiteX649" fmla="*/ 2230262 w 2496627"/>
              <a:gd name="connsiteY649" fmla="*/ 30806 h 112464"/>
              <a:gd name="connsiteX650" fmla="*/ 2226739 w 2496627"/>
              <a:gd name="connsiteY650" fmla="*/ 44384 h 112464"/>
              <a:gd name="connsiteX651" fmla="*/ 2210280 w 2496627"/>
              <a:gd name="connsiteY651" fmla="*/ 36506 h 112464"/>
              <a:gd name="connsiteX652" fmla="*/ 2196702 w 2496627"/>
              <a:gd name="connsiteY652" fmla="*/ 43039 h 112464"/>
              <a:gd name="connsiteX653" fmla="*/ 2188952 w 2496627"/>
              <a:gd name="connsiteY653" fmla="*/ 69169 h 112464"/>
              <a:gd name="connsiteX654" fmla="*/ 2195421 w 2496627"/>
              <a:gd name="connsiteY654" fmla="*/ 78072 h 112464"/>
              <a:gd name="connsiteX655" fmla="*/ 2209511 w 2496627"/>
              <a:gd name="connsiteY655" fmla="*/ 66736 h 112464"/>
              <a:gd name="connsiteX656" fmla="*/ 2215852 w 2496627"/>
              <a:gd name="connsiteY656" fmla="*/ 37659 h 112464"/>
              <a:gd name="connsiteX657" fmla="*/ 2210343 w 2496627"/>
              <a:gd name="connsiteY657" fmla="*/ 36506 h 112464"/>
              <a:gd name="connsiteX658" fmla="*/ 2276311 w 2496627"/>
              <a:gd name="connsiteY658" fmla="*/ 39452 h 112464"/>
              <a:gd name="connsiteX659" fmla="*/ 2272212 w 2496627"/>
              <a:gd name="connsiteY659" fmla="*/ 38492 h 112464"/>
              <a:gd name="connsiteX660" fmla="*/ 2258378 w 2496627"/>
              <a:gd name="connsiteY660" fmla="*/ 48931 h 112464"/>
              <a:gd name="connsiteX661" fmla="*/ 2250308 w 2496627"/>
              <a:gd name="connsiteY661" fmla="*/ 87038 h 112464"/>
              <a:gd name="connsiteX662" fmla="*/ 2237563 w 2496627"/>
              <a:gd name="connsiteY662" fmla="*/ 87038 h 112464"/>
              <a:gd name="connsiteX663" fmla="*/ 2246017 w 2496627"/>
              <a:gd name="connsiteY663" fmla="*/ 47458 h 112464"/>
              <a:gd name="connsiteX664" fmla="*/ 2247298 w 2496627"/>
              <a:gd name="connsiteY664" fmla="*/ 37147 h 112464"/>
              <a:gd name="connsiteX665" fmla="*/ 2246465 w 2496627"/>
              <a:gd name="connsiteY665" fmla="*/ 30806 h 112464"/>
              <a:gd name="connsiteX666" fmla="*/ 2258442 w 2496627"/>
              <a:gd name="connsiteY666" fmla="*/ 25874 h 112464"/>
              <a:gd name="connsiteX667" fmla="*/ 2259723 w 2496627"/>
              <a:gd name="connsiteY667" fmla="*/ 33240 h 112464"/>
              <a:gd name="connsiteX668" fmla="*/ 2259402 w 2496627"/>
              <a:gd name="connsiteY668" fmla="*/ 37467 h 112464"/>
              <a:gd name="connsiteX669" fmla="*/ 2277079 w 2496627"/>
              <a:gd name="connsiteY669" fmla="*/ 26323 h 112464"/>
              <a:gd name="connsiteX670" fmla="*/ 2282011 w 2496627"/>
              <a:gd name="connsiteY670" fmla="*/ 27283 h 112464"/>
              <a:gd name="connsiteX671" fmla="*/ 2276375 w 2496627"/>
              <a:gd name="connsiteY671" fmla="*/ 39452 h 112464"/>
              <a:gd name="connsiteX672" fmla="*/ 2334080 w 2496627"/>
              <a:gd name="connsiteY672" fmla="*/ 44640 h 112464"/>
              <a:gd name="connsiteX673" fmla="*/ 2325049 w 2496627"/>
              <a:gd name="connsiteY673" fmla="*/ 87038 h 112464"/>
              <a:gd name="connsiteX674" fmla="*/ 2312304 w 2496627"/>
              <a:gd name="connsiteY674" fmla="*/ 87038 h 112464"/>
              <a:gd name="connsiteX675" fmla="*/ 2320630 w 2496627"/>
              <a:gd name="connsiteY675" fmla="*/ 47778 h 112464"/>
              <a:gd name="connsiteX676" fmla="*/ 2321463 w 2496627"/>
              <a:gd name="connsiteY676" fmla="*/ 42014 h 112464"/>
              <a:gd name="connsiteX677" fmla="*/ 2316788 w 2496627"/>
              <a:gd name="connsiteY677" fmla="*/ 37339 h 112464"/>
              <a:gd name="connsiteX678" fmla="*/ 2300520 w 2496627"/>
              <a:gd name="connsiteY678" fmla="*/ 48355 h 112464"/>
              <a:gd name="connsiteX679" fmla="*/ 2292322 w 2496627"/>
              <a:gd name="connsiteY679" fmla="*/ 87038 h 112464"/>
              <a:gd name="connsiteX680" fmla="*/ 2279641 w 2496627"/>
              <a:gd name="connsiteY680" fmla="*/ 87038 h 112464"/>
              <a:gd name="connsiteX681" fmla="*/ 2288287 w 2496627"/>
              <a:gd name="connsiteY681" fmla="*/ 46049 h 112464"/>
              <a:gd name="connsiteX682" fmla="*/ 2289440 w 2496627"/>
              <a:gd name="connsiteY682" fmla="*/ 37018 h 112464"/>
              <a:gd name="connsiteX683" fmla="*/ 2288479 w 2496627"/>
              <a:gd name="connsiteY683" fmla="*/ 30806 h 112464"/>
              <a:gd name="connsiteX684" fmla="*/ 2300456 w 2496627"/>
              <a:gd name="connsiteY684" fmla="*/ 25874 h 112464"/>
              <a:gd name="connsiteX685" fmla="*/ 2301865 w 2496627"/>
              <a:gd name="connsiteY685" fmla="*/ 33240 h 112464"/>
              <a:gd name="connsiteX686" fmla="*/ 2301545 w 2496627"/>
              <a:gd name="connsiteY686" fmla="*/ 37018 h 112464"/>
              <a:gd name="connsiteX687" fmla="*/ 2322872 w 2496627"/>
              <a:gd name="connsiteY687" fmla="*/ 26451 h 112464"/>
              <a:gd name="connsiteX688" fmla="*/ 2334720 w 2496627"/>
              <a:gd name="connsiteY688" fmla="*/ 38171 h 112464"/>
              <a:gd name="connsiteX689" fmla="*/ 2334144 w 2496627"/>
              <a:gd name="connsiteY689" fmla="*/ 44640 h 112464"/>
              <a:gd name="connsiteX690" fmla="*/ 2392810 w 2496627"/>
              <a:gd name="connsiteY690" fmla="*/ 54439 h 112464"/>
              <a:gd name="connsiteX691" fmla="*/ 2367640 w 2496627"/>
              <a:gd name="connsiteY691" fmla="*/ 61932 h 112464"/>
              <a:gd name="connsiteX692" fmla="*/ 2360467 w 2496627"/>
              <a:gd name="connsiteY692" fmla="*/ 61484 h 112464"/>
              <a:gd name="connsiteX693" fmla="*/ 2359762 w 2496627"/>
              <a:gd name="connsiteY693" fmla="*/ 67696 h 112464"/>
              <a:gd name="connsiteX694" fmla="*/ 2370522 w 2496627"/>
              <a:gd name="connsiteY694" fmla="*/ 78584 h 112464"/>
              <a:gd name="connsiteX695" fmla="*/ 2387302 w 2496627"/>
              <a:gd name="connsiteY695" fmla="*/ 72116 h 112464"/>
              <a:gd name="connsiteX696" fmla="*/ 2391272 w 2496627"/>
              <a:gd name="connsiteY696" fmla="*/ 80057 h 112464"/>
              <a:gd name="connsiteX697" fmla="*/ 2367127 w 2496627"/>
              <a:gd name="connsiteY697" fmla="*/ 88511 h 112464"/>
              <a:gd name="connsiteX698" fmla="*/ 2346056 w 2496627"/>
              <a:gd name="connsiteY698" fmla="*/ 66864 h 112464"/>
              <a:gd name="connsiteX699" fmla="*/ 2359314 w 2496627"/>
              <a:gd name="connsiteY699" fmla="*/ 34393 h 112464"/>
              <a:gd name="connsiteX700" fmla="*/ 2379360 w 2496627"/>
              <a:gd name="connsiteY700" fmla="*/ 26323 h 112464"/>
              <a:gd name="connsiteX701" fmla="*/ 2398125 w 2496627"/>
              <a:gd name="connsiteY701" fmla="*/ 42142 h 112464"/>
              <a:gd name="connsiteX702" fmla="*/ 2392874 w 2496627"/>
              <a:gd name="connsiteY702" fmla="*/ 54439 h 112464"/>
              <a:gd name="connsiteX703" fmla="*/ 2377695 w 2496627"/>
              <a:gd name="connsiteY703" fmla="*/ 35930 h 112464"/>
              <a:gd name="connsiteX704" fmla="*/ 2362580 w 2496627"/>
              <a:gd name="connsiteY704" fmla="*/ 52325 h 112464"/>
              <a:gd name="connsiteX705" fmla="*/ 2367704 w 2496627"/>
              <a:gd name="connsiteY705" fmla="*/ 52646 h 112464"/>
              <a:gd name="connsiteX706" fmla="*/ 2382562 w 2496627"/>
              <a:gd name="connsiteY706" fmla="*/ 48803 h 112464"/>
              <a:gd name="connsiteX707" fmla="*/ 2384996 w 2496627"/>
              <a:gd name="connsiteY707" fmla="*/ 42975 h 112464"/>
              <a:gd name="connsiteX708" fmla="*/ 2377631 w 2496627"/>
              <a:gd name="connsiteY708" fmla="*/ 35930 h 112464"/>
              <a:gd name="connsiteX709" fmla="*/ 2443085 w 2496627"/>
              <a:gd name="connsiteY709" fmla="*/ 39452 h 112464"/>
              <a:gd name="connsiteX710" fmla="*/ 2438987 w 2496627"/>
              <a:gd name="connsiteY710" fmla="*/ 38492 h 112464"/>
              <a:gd name="connsiteX711" fmla="*/ 2425153 w 2496627"/>
              <a:gd name="connsiteY711" fmla="*/ 48931 h 112464"/>
              <a:gd name="connsiteX712" fmla="*/ 2417083 w 2496627"/>
              <a:gd name="connsiteY712" fmla="*/ 87038 h 112464"/>
              <a:gd name="connsiteX713" fmla="*/ 2404338 w 2496627"/>
              <a:gd name="connsiteY713" fmla="*/ 87038 h 112464"/>
              <a:gd name="connsiteX714" fmla="*/ 2412792 w 2496627"/>
              <a:gd name="connsiteY714" fmla="*/ 47458 h 112464"/>
              <a:gd name="connsiteX715" fmla="*/ 2414073 w 2496627"/>
              <a:gd name="connsiteY715" fmla="*/ 37147 h 112464"/>
              <a:gd name="connsiteX716" fmla="*/ 2413240 w 2496627"/>
              <a:gd name="connsiteY716" fmla="*/ 30806 h 112464"/>
              <a:gd name="connsiteX717" fmla="*/ 2425217 w 2496627"/>
              <a:gd name="connsiteY717" fmla="*/ 25874 h 112464"/>
              <a:gd name="connsiteX718" fmla="*/ 2426498 w 2496627"/>
              <a:gd name="connsiteY718" fmla="*/ 33240 h 112464"/>
              <a:gd name="connsiteX719" fmla="*/ 2426177 w 2496627"/>
              <a:gd name="connsiteY719" fmla="*/ 37467 h 112464"/>
              <a:gd name="connsiteX720" fmla="*/ 2443854 w 2496627"/>
              <a:gd name="connsiteY720" fmla="*/ 26323 h 112464"/>
              <a:gd name="connsiteX721" fmla="*/ 2448786 w 2496627"/>
              <a:gd name="connsiteY721" fmla="*/ 27283 h 112464"/>
              <a:gd name="connsiteX722" fmla="*/ 2443149 w 2496627"/>
              <a:gd name="connsiteY722" fmla="*/ 39452 h 112464"/>
              <a:gd name="connsiteX723" fmla="*/ 2491504 w 2496627"/>
              <a:gd name="connsiteY723" fmla="*/ 39772 h 112464"/>
              <a:gd name="connsiteX724" fmla="*/ 2477350 w 2496627"/>
              <a:gd name="connsiteY724" fmla="*/ 35673 h 112464"/>
              <a:gd name="connsiteX725" fmla="*/ 2466590 w 2496627"/>
              <a:gd name="connsiteY725" fmla="*/ 42911 h 112464"/>
              <a:gd name="connsiteX726" fmla="*/ 2472931 w 2496627"/>
              <a:gd name="connsiteY726" fmla="*/ 49828 h 112464"/>
              <a:gd name="connsiteX727" fmla="*/ 2479976 w 2496627"/>
              <a:gd name="connsiteY727" fmla="*/ 52518 h 112464"/>
              <a:gd name="connsiteX728" fmla="*/ 2492016 w 2496627"/>
              <a:gd name="connsiteY728" fmla="*/ 66608 h 112464"/>
              <a:gd name="connsiteX729" fmla="*/ 2464605 w 2496627"/>
              <a:gd name="connsiteY729" fmla="*/ 88767 h 112464"/>
              <a:gd name="connsiteX730" fmla="*/ 2442701 w 2496627"/>
              <a:gd name="connsiteY730" fmla="*/ 82555 h 112464"/>
              <a:gd name="connsiteX731" fmla="*/ 2447825 w 2496627"/>
              <a:gd name="connsiteY731" fmla="*/ 73076 h 112464"/>
              <a:gd name="connsiteX732" fmla="*/ 2466334 w 2496627"/>
              <a:gd name="connsiteY732" fmla="*/ 78904 h 112464"/>
              <a:gd name="connsiteX733" fmla="*/ 2477670 w 2496627"/>
              <a:gd name="connsiteY733" fmla="*/ 70322 h 112464"/>
              <a:gd name="connsiteX734" fmla="*/ 2470177 w 2496627"/>
              <a:gd name="connsiteY734" fmla="*/ 62573 h 112464"/>
              <a:gd name="connsiteX735" fmla="*/ 2463388 w 2496627"/>
              <a:gd name="connsiteY735" fmla="*/ 60011 h 112464"/>
              <a:gd name="connsiteX736" fmla="*/ 2452244 w 2496627"/>
              <a:gd name="connsiteY736" fmla="*/ 45857 h 112464"/>
              <a:gd name="connsiteX737" fmla="*/ 2478118 w 2496627"/>
              <a:gd name="connsiteY737" fmla="*/ 25682 h 112464"/>
              <a:gd name="connsiteX738" fmla="*/ 2496628 w 2496627"/>
              <a:gd name="connsiteY738" fmla="*/ 30742 h 112464"/>
              <a:gd name="connsiteX739" fmla="*/ 2491504 w 2496627"/>
              <a:gd name="connsiteY739" fmla="*/ 39772 h 11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Lst>
            <a:rect l="l" t="t" r="r" b="b"/>
            <a:pathLst>
              <a:path w="2496627" h="112464">
                <a:moveTo>
                  <a:pt x="55271" y="87038"/>
                </a:moveTo>
                <a:lnTo>
                  <a:pt x="41309" y="87038"/>
                </a:lnTo>
                <a:lnTo>
                  <a:pt x="30550" y="48034"/>
                </a:lnTo>
                <a:cubicBezTo>
                  <a:pt x="27860" y="38043"/>
                  <a:pt x="25426" y="27283"/>
                  <a:pt x="25170" y="24337"/>
                </a:cubicBezTo>
                <a:cubicBezTo>
                  <a:pt x="24722" y="28116"/>
                  <a:pt x="22928" y="38748"/>
                  <a:pt x="21327" y="47074"/>
                </a:cubicBezTo>
                <a:lnTo>
                  <a:pt x="13386" y="87038"/>
                </a:lnTo>
                <a:lnTo>
                  <a:pt x="0" y="87038"/>
                </a:lnTo>
                <a:lnTo>
                  <a:pt x="17356" y="6084"/>
                </a:lnTo>
                <a:lnTo>
                  <a:pt x="32215" y="6084"/>
                </a:lnTo>
                <a:lnTo>
                  <a:pt x="44063" y="46882"/>
                </a:lnTo>
                <a:cubicBezTo>
                  <a:pt x="46497" y="55207"/>
                  <a:pt x="47842" y="64110"/>
                  <a:pt x="48162" y="67376"/>
                </a:cubicBezTo>
                <a:cubicBezTo>
                  <a:pt x="48483" y="63854"/>
                  <a:pt x="50276" y="52005"/>
                  <a:pt x="51941" y="43935"/>
                </a:cubicBezTo>
                <a:lnTo>
                  <a:pt x="59562" y="6084"/>
                </a:lnTo>
                <a:lnTo>
                  <a:pt x="72564" y="6084"/>
                </a:lnTo>
                <a:lnTo>
                  <a:pt x="55335" y="87038"/>
                </a:lnTo>
                <a:close/>
                <a:moveTo>
                  <a:pt x="123736" y="70386"/>
                </a:moveTo>
                <a:cubicBezTo>
                  <a:pt x="123288" y="72628"/>
                  <a:pt x="123032" y="74485"/>
                  <a:pt x="123032" y="76214"/>
                </a:cubicBezTo>
                <a:cubicBezTo>
                  <a:pt x="123032" y="79161"/>
                  <a:pt x="123736" y="81466"/>
                  <a:pt x="125145" y="83580"/>
                </a:cubicBezTo>
                <a:lnTo>
                  <a:pt x="114386" y="89216"/>
                </a:lnTo>
                <a:cubicBezTo>
                  <a:pt x="112272" y="86782"/>
                  <a:pt x="110863" y="83580"/>
                  <a:pt x="110863" y="79481"/>
                </a:cubicBezTo>
                <a:lnTo>
                  <a:pt x="110863" y="79032"/>
                </a:lnTo>
                <a:cubicBezTo>
                  <a:pt x="105227" y="85117"/>
                  <a:pt x="98566" y="88767"/>
                  <a:pt x="91393" y="88767"/>
                </a:cubicBezTo>
                <a:cubicBezTo>
                  <a:pt x="82811" y="88767"/>
                  <a:pt x="77815" y="84668"/>
                  <a:pt x="77815" y="76727"/>
                </a:cubicBezTo>
                <a:cubicBezTo>
                  <a:pt x="77815" y="74293"/>
                  <a:pt x="78136" y="71091"/>
                  <a:pt x="78840" y="67696"/>
                </a:cubicBezTo>
                <a:lnTo>
                  <a:pt x="87038" y="28821"/>
                </a:lnTo>
                <a:lnTo>
                  <a:pt x="100295" y="26387"/>
                </a:lnTo>
                <a:lnTo>
                  <a:pt x="92098" y="65263"/>
                </a:lnTo>
                <a:cubicBezTo>
                  <a:pt x="91393" y="68337"/>
                  <a:pt x="90945" y="71347"/>
                  <a:pt x="90945" y="73140"/>
                </a:cubicBezTo>
                <a:cubicBezTo>
                  <a:pt x="90945" y="76791"/>
                  <a:pt x="92674" y="78776"/>
                  <a:pt x="95620" y="78776"/>
                </a:cubicBezTo>
                <a:cubicBezTo>
                  <a:pt x="100744" y="78776"/>
                  <a:pt x="107917" y="73717"/>
                  <a:pt x="111888" y="67184"/>
                </a:cubicBezTo>
                <a:lnTo>
                  <a:pt x="120086" y="29077"/>
                </a:lnTo>
                <a:lnTo>
                  <a:pt x="133087" y="26643"/>
                </a:lnTo>
                <a:lnTo>
                  <a:pt x="123736" y="70450"/>
                </a:lnTo>
                <a:close/>
                <a:moveTo>
                  <a:pt x="179072" y="39452"/>
                </a:moveTo>
                <a:cubicBezTo>
                  <a:pt x="177919" y="38748"/>
                  <a:pt x="176702" y="38492"/>
                  <a:pt x="174973" y="38492"/>
                </a:cubicBezTo>
                <a:cubicBezTo>
                  <a:pt x="170874" y="38492"/>
                  <a:pt x="166327" y="41630"/>
                  <a:pt x="161139" y="48931"/>
                </a:cubicBezTo>
                <a:lnTo>
                  <a:pt x="153069" y="87038"/>
                </a:lnTo>
                <a:lnTo>
                  <a:pt x="140324" y="87038"/>
                </a:lnTo>
                <a:lnTo>
                  <a:pt x="148778" y="47458"/>
                </a:lnTo>
                <a:cubicBezTo>
                  <a:pt x="149739" y="43103"/>
                  <a:pt x="150059" y="39836"/>
                  <a:pt x="150059" y="37147"/>
                </a:cubicBezTo>
                <a:cubicBezTo>
                  <a:pt x="150059" y="34713"/>
                  <a:pt x="149803" y="32663"/>
                  <a:pt x="149226" y="30806"/>
                </a:cubicBezTo>
                <a:lnTo>
                  <a:pt x="161203" y="25874"/>
                </a:lnTo>
                <a:cubicBezTo>
                  <a:pt x="162036" y="27860"/>
                  <a:pt x="162484" y="30550"/>
                  <a:pt x="162484" y="33240"/>
                </a:cubicBezTo>
                <a:cubicBezTo>
                  <a:pt x="162484" y="34649"/>
                  <a:pt x="162356" y="36058"/>
                  <a:pt x="162164" y="37467"/>
                </a:cubicBezTo>
                <a:cubicBezTo>
                  <a:pt x="167543" y="30678"/>
                  <a:pt x="174140" y="26323"/>
                  <a:pt x="179840" y="26323"/>
                </a:cubicBezTo>
                <a:cubicBezTo>
                  <a:pt x="181954" y="26323"/>
                  <a:pt x="182978" y="26579"/>
                  <a:pt x="184772" y="27283"/>
                </a:cubicBezTo>
                <a:lnTo>
                  <a:pt x="179136" y="39452"/>
                </a:lnTo>
                <a:close/>
                <a:moveTo>
                  <a:pt x="218780" y="36890"/>
                </a:moveTo>
                <a:lnTo>
                  <a:pt x="207444" y="36890"/>
                </a:lnTo>
                <a:lnTo>
                  <a:pt x="200783" y="68785"/>
                </a:lnTo>
                <a:cubicBezTo>
                  <a:pt x="200335" y="71027"/>
                  <a:pt x="200079" y="73012"/>
                  <a:pt x="200079" y="74549"/>
                </a:cubicBezTo>
                <a:cubicBezTo>
                  <a:pt x="200079" y="78328"/>
                  <a:pt x="201808" y="79481"/>
                  <a:pt x="205587" y="79481"/>
                </a:cubicBezTo>
                <a:cubicBezTo>
                  <a:pt x="207444" y="79481"/>
                  <a:pt x="209685" y="79161"/>
                  <a:pt x="211543" y="78328"/>
                </a:cubicBezTo>
                <a:lnTo>
                  <a:pt x="211543" y="86270"/>
                </a:lnTo>
                <a:cubicBezTo>
                  <a:pt x="207444" y="87935"/>
                  <a:pt x="203345" y="88703"/>
                  <a:pt x="199246" y="88703"/>
                </a:cubicBezTo>
                <a:cubicBezTo>
                  <a:pt x="191304" y="88703"/>
                  <a:pt x="186821" y="84733"/>
                  <a:pt x="186821" y="78712"/>
                </a:cubicBezTo>
                <a:cubicBezTo>
                  <a:pt x="186821" y="76599"/>
                  <a:pt x="187077" y="73589"/>
                  <a:pt x="187654" y="70642"/>
                </a:cubicBezTo>
                <a:lnTo>
                  <a:pt x="194827" y="36890"/>
                </a:lnTo>
                <a:lnTo>
                  <a:pt x="188166" y="36890"/>
                </a:lnTo>
                <a:lnTo>
                  <a:pt x="190023" y="27732"/>
                </a:lnTo>
                <a:lnTo>
                  <a:pt x="196684" y="27732"/>
                </a:lnTo>
                <a:cubicBezTo>
                  <a:pt x="197837" y="22352"/>
                  <a:pt x="199054" y="17741"/>
                  <a:pt x="200527" y="13322"/>
                </a:cubicBezTo>
                <a:lnTo>
                  <a:pt x="214233" y="10183"/>
                </a:lnTo>
                <a:cubicBezTo>
                  <a:pt x="212568" y="15243"/>
                  <a:pt x="210582" y="22160"/>
                  <a:pt x="209429" y="27732"/>
                </a:cubicBezTo>
                <a:lnTo>
                  <a:pt x="223583" y="27732"/>
                </a:lnTo>
                <a:lnTo>
                  <a:pt x="218780" y="36890"/>
                </a:lnTo>
                <a:close/>
                <a:moveTo>
                  <a:pt x="268736" y="70386"/>
                </a:moveTo>
                <a:cubicBezTo>
                  <a:pt x="268287" y="72628"/>
                  <a:pt x="268031" y="74485"/>
                  <a:pt x="268031" y="76214"/>
                </a:cubicBezTo>
                <a:cubicBezTo>
                  <a:pt x="268031" y="79161"/>
                  <a:pt x="268736" y="81466"/>
                  <a:pt x="270145" y="83580"/>
                </a:cubicBezTo>
                <a:lnTo>
                  <a:pt x="259385" y="89216"/>
                </a:lnTo>
                <a:cubicBezTo>
                  <a:pt x="257271" y="86782"/>
                  <a:pt x="255862" y="83580"/>
                  <a:pt x="255862" y="79481"/>
                </a:cubicBezTo>
                <a:lnTo>
                  <a:pt x="255862" y="79032"/>
                </a:lnTo>
                <a:cubicBezTo>
                  <a:pt x="250226" y="85117"/>
                  <a:pt x="243566" y="88767"/>
                  <a:pt x="236393" y="88767"/>
                </a:cubicBezTo>
                <a:cubicBezTo>
                  <a:pt x="227810" y="88767"/>
                  <a:pt x="222815" y="84668"/>
                  <a:pt x="222815" y="76727"/>
                </a:cubicBezTo>
                <a:cubicBezTo>
                  <a:pt x="222815" y="74293"/>
                  <a:pt x="223135" y="71091"/>
                  <a:pt x="223840" y="67696"/>
                </a:cubicBezTo>
                <a:lnTo>
                  <a:pt x="232037" y="28821"/>
                </a:lnTo>
                <a:lnTo>
                  <a:pt x="245295" y="26387"/>
                </a:lnTo>
                <a:lnTo>
                  <a:pt x="237097" y="65263"/>
                </a:lnTo>
                <a:cubicBezTo>
                  <a:pt x="236393" y="68337"/>
                  <a:pt x="235944" y="71347"/>
                  <a:pt x="235944" y="73140"/>
                </a:cubicBezTo>
                <a:cubicBezTo>
                  <a:pt x="235944" y="76791"/>
                  <a:pt x="237673" y="78776"/>
                  <a:pt x="240620" y="78776"/>
                </a:cubicBezTo>
                <a:cubicBezTo>
                  <a:pt x="245743" y="78776"/>
                  <a:pt x="252916" y="73717"/>
                  <a:pt x="256887" y="67184"/>
                </a:cubicBezTo>
                <a:lnTo>
                  <a:pt x="265085" y="29077"/>
                </a:lnTo>
                <a:lnTo>
                  <a:pt x="278086" y="26643"/>
                </a:lnTo>
                <a:lnTo>
                  <a:pt x="268736" y="70450"/>
                </a:lnTo>
                <a:close/>
                <a:moveTo>
                  <a:pt x="324007" y="39452"/>
                </a:moveTo>
                <a:cubicBezTo>
                  <a:pt x="322854" y="38748"/>
                  <a:pt x="321637" y="38492"/>
                  <a:pt x="319908" y="38492"/>
                </a:cubicBezTo>
                <a:cubicBezTo>
                  <a:pt x="315809" y="38492"/>
                  <a:pt x="311262" y="41630"/>
                  <a:pt x="306074" y="48931"/>
                </a:cubicBezTo>
                <a:lnTo>
                  <a:pt x="298004" y="87038"/>
                </a:lnTo>
                <a:lnTo>
                  <a:pt x="285259" y="87038"/>
                </a:lnTo>
                <a:lnTo>
                  <a:pt x="293713" y="47458"/>
                </a:lnTo>
                <a:cubicBezTo>
                  <a:pt x="294674" y="43103"/>
                  <a:pt x="294994" y="39836"/>
                  <a:pt x="294994" y="37147"/>
                </a:cubicBezTo>
                <a:cubicBezTo>
                  <a:pt x="294994" y="34713"/>
                  <a:pt x="294738" y="32663"/>
                  <a:pt x="294162" y="30806"/>
                </a:cubicBezTo>
                <a:lnTo>
                  <a:pt x="306138" y="25874"/>
                </a:lnTo>
                <a:cubicBezTo>
                  <a:pt x="306971" y="27860"/>
                  <a:pt x="307419" y="30550"/>
                  <a:pt x="307419" y="33240"/>
                </a:cubicBezTo>
                <a:cubicBezTo>
                  <a:pt x="307419" y="34649"/>
                  <a:pt x="307291" y="36058"/>
                  <a:pt x="307099" y="37467"/>
                </a:cubicBezTo>
                <a:cubicBezTo>
                  <a:pt x="312479" y="30678"/>
                  <a:pt x="319075" y="26323"/>
                  <a:pt x="324776" y="26323"/>
                </a:cubicBezTo>
                <a:cubicBezTo>
                  <a:pt x="326889" y="26323"/>
                  <a:pt x="327914" y="26579"/>
                  <a:pt x="329707" y="27283"/>
                </a:cubicBezTo>
                <a:lnTo>
                  <a:pt x="324071" y="39452"/>
                </a:lnTo>
                <a:close/>
                <a:moveTo>
                  <a:pt x="340915" y="87038"/>
                </a:moveTo>
                <a:lnTo>
                  <a:pt x="327786" y="87038"/>
                </a:lnTo>
                <a:lnTo>
                  <a:pt x="340210" y="28436"/>
                </a:lnTo>
                <a:lnTo>
                  <a:pt x="353660" y="26451"/>
                </a:lnTo>
                <a:lnTo>
                  <a:pt x="340915" y="87038"/>
                </a:lnTo>
                <a:close/>
                <a:moveTo>
                  <a:pt x="350650" y="19150"/>
                </a:moveTo>
                <a:cubicBezTo>
                  <a:pt x="345975" y="19150"/>
                  <a:pt x="342068" y="15307"/>
                  <a:pt x="342068" y="10568"/>
                </a:cubicBezTo>
                <a:cubicBezTo>
                  <a:pt x="342068" y="5828"/>
                  <a:pt x="345911" y="1921"/>
                  <a:pt x="350714" y="1921"/>
                </a:cubicBezTo>
                <a:cubicBezTo>
                  <a:pt x="355517" y="1921"/>
                  <a:pt x="359168" y="5764"/>
                  <a:pt x="359168" y="10504"/>
                </a:cubicBezTo>
                <a:cubicBezTo>
                  <a:pt x="359168" y="15243"/>
                  <a:pt x="355389" y="19150"/>
                  <a:pt x="350586" y="19150"/>
                </a:cubicBezTo>
                <a:close/>
                <a:moveTo>
                  <a:pt x="414952" y="44640"/>
                </a:moveTo>
                <a:lnTo>
                  <a:pt x="405921" y="87038"/>
                </a:lnTo>
                <a:lnTo>
                  <a:pt x="393176" y="87038"/>
                </a:lnTo>
                <a:lnTo>
                  <a:pt x="401502" y="47778"/>
                </a:lnTo>
                <a:cubicBezTo>
                  <a:pt x="402079" y="45216"/>
                  <a:pt x="402335" y="43295"/>
                  <a:pt x="402335" y="42014"/>
                </a:cubicBezTo>
                <a:cubicBezTo>
                  <a:pt x="402335" y="38620"/>
                  <a:pt x="400798" y="37339"/>
                  <a:pt x="397659" y="37339"/>
                </a:cubicBezTo>
                <a:cubicBezTo>
                  <a:pt x="393432" y="37339"/>
                  <a:pt x="387604" y="40285"/>
                  <a:pt x="381392" y="48355"/>
                </a:cubicBezTo>
                <a:lnTo>
                  <a:pt x="373194" y="87038"/>
                </a:lnTo>
                <a:lnTo>
                  <a:pt x="360513" y="87038"/>
                </a:lnTo>
                <a:lnTo>
                  <a:pt x="369159" y="46049"/>
                </a:lnTo>
                <a:cubicBezTo>
                  <a:pt x="369864" y="42398"/>
                  <a:pt x="370312" y="39516"/>
                  <a:pt x="370312" y="37018"/>
                </a:cubicBezTo>
                <a:cubicBezTo>
                  <a:pt x="370312" y="34777"/>
                  <a:pt x="369992" y="32791"/>
                  <a:pt x="369351" y="30806"/>
                </a:cubicBezTo>
                <a:lnTo>
                  <a:pt x="381328" y="25874"/>
                </a:lnTo>
                <a:cubicBezTo>
                  <a:pt x="382160" y="27732"/>
                  <a:pt x="382737" y="30422"/>
                  <a:pt x="382737" y="33240"/>
                </a:cubicBezTo>
                <a:cubicBezTo>
                  <a:pt x="382737" y="34393"/>
                  <a:pt x="382609" y="35673"/>
                  <a:pt x="382417" y="37018"/>
                </a:cubicBezTo>
                <a:cubicBezTo>
                  <a:pt x="388053" y="30230"/>
                  <a:pt x="395546" y="26451"/>
                  <a:pt x="403744" y="26451"/>
                </a:cubicBezTo>
                <a:cubicBezTo>
                  <a:pt x="411109" y="26451"/>
                  <a:pt x="415592" y="30998"/>
                  <a:pt x="415592" y="38171"/>
                </a:cubicBezTo>
                <a:cubicBezTo>
                  <a:pt x="415592" y="40157"/>
                  <a:pt x="415464" y="42654"/>
                  <a:pt x="415016" y="44640"/>
                </a:cubicBezTo>
                <a:close/>
                <a:moveTo>
                  <a:pt x="481559" y="40733"/>
                </a:moveTo>
                <a:lnTo>
                  <a:pt x="475347" y="69682"/>
                </a:lnTo>
                <a:cubicBezTo>
                  <a:pt x="473361" y="78712"/>
                  <a:pt x="472529" y="85373"/>
                  <a:pt x="471504" y="89856"/>
                </a:cubicBezTo>
                <a:cubicBezTo>
                  <a:pt x="467725" y="106508"/>
                  <a:pt x="455685" y="111888"/>
                  <a:pt x="440314" y="111888"/>
                </a:cubicBezTo>
                <a:cubicBezTo>
                  <a:pt x="432692" y="111888"/>
                  <a:pt x="425775" y="110159"/>
                  <a:pt x="419563" y="106636"/>
                </a:cubicBezTo>
                <a:lnTo>
                  <a:pt x="424046" y="97478"/>
                </a:lnTo>
                <a:cubicBezTo>
                  <a:pt x="429106" y="100552"/>
                  <a:pt x="434614" y="101961"/>
                  <a:pt x="441403" y="101961"/>
                </a:cubicBezTo>
                <a:cubicBezTo>
                  <a:pt x="451394" y="101961"/>
                  <a:pt x="456389" y="98182"/>
                  <a:pt x="458631" y="89920"/>
                </a:cubicBezTo>
                <a:cubicBezTo>
                  <a:pt x="458951" y="88639"/>
                  <a:pt x="460360" y="82299"/>
                  <a:pt x="460744" y="81274"/>
                </a:cubicBezTo>
                <a:cubicBezTo>
                  <a:pt x="456197" y="86334"/>
                  <a:pt x="450753" y="88447"/>
                  <a:pt x="444477" y="88447"/>
                </a:cubicBezTo>
                <a:cubicBezTo>
                  <a:pt x="432756" y="88447"/>
                  <a:pt x="426992" y="81658"/>
                  <a:pt x="426992" y="68273"/>
                </a:cubicBezTo>
                <a:cubicBezTo>
                  <a:pt x="426992" y="56104"/>
                  <a:pt x="432052" y="42398"/>
                  <a:pt x="440250" y="34969"/>
                </a:cubicBezTo>
                <a:cubicBezTo>
                  <a:pt x="446206" y="29589"/>
                  <a:pt x="453635" y="26323"/>
                  <a:pt x="462410" y="26323"/>
                </a:cubicBezTo>
                <a:cubicBezTo>
                  <a:pt x="472016" y="26323"/>
                  <a:pt x="477845" y="27604"/>
                  <a:pt x="484313" y="30870"/>
                </a:cubicBezTo>
                <a:cubicBezTo>
                  <a:pt x="483993" y="31895"/>
                  <a:pt x="482456" y="37082"/>
                  <a:pt x="481623" y="40861"/>
                </a:cubicBezTo>
                <a:close/>
                <a:moveTo>
                  <a:pt x="461257" y="36762"/>
                </a:moveTo>
                <a:cubicBezTo>
                  <a:pt x="457158" y="36762"/>
                  <a:pt x="452098" y="38748"/>
                  <a:pt x="449088" y="42270"/>
                </a:cubicBezTo>
                <a:cubicBezTo>
                  <a:pt x="444157" y="47906"/>
                  <a:pt x="440506" y="59819"/>
                  <a:pt x="440506" y="67824"/>
                </a:cubicBezTo>
                <a:cubicBezTo>
                  <a:pt x="440506" y="74741"/>
                  <a:pt x="443324" y="78136"/>
                  <a:pt x="448256" y="78136"/>
                </a:cubicBezTo>
                <a:cubicBezTo>
                  <a:pt x="453507" y="78136"/>
                  <a:pt x="459271" y="73909"/>
                  <a:pt x="462922" y="67568"/>
                </a:cubicBezTo>
                <a:lnTo>
                  <a:pt x="469262" y="38363"/>
                </a:lnTo>
                <a:cubicBezTo>
                  <a:pt x="467405" y="37211"/>
                  <a:pt x="464715" y="36698"/>
                  <a:pt x="461321" y="36698"/>
                </a:cubicBezTo>
                <a:close/>
                <a:moveTo>
                  <a:pt x="561488" y="40989"/>
                </a:moveTo>
                <a:cubicBezTo>
                  <a:pt x="558414" y="37915"/>
                  <a:pt x="554827" y="36634"/>
                  <a:pt x="551305" y="36634"/>
                </a:cubicBezTo>
                <a:cubicBezTo>
                  <a:pt x="547782" y="36634"/>
                  <a:pt x="544260" y="38363"/>
                  <a:pt x="541698" y="41438"/>
                </a:cubicBezTo>
                <a:cubicBezTo>
                  <a:pt x="537471" y="46561"/>
                  <a:pt x="533500" y="58986"/>
                  <a:pt x="533500" y="68145"/>
                </a:cubicBezTo>
                <a:cubicBezTo>
                  <a:pt x="533500" y="75190"/>
                  <a:pt x="536639" y="78712"/>
                  <a:pt x="542275" y="78712"/>
                </a:cubicBezTo>
                <a:cubicBezTo>
                  <a:pt x="546758" y="78712"/>
                  <a:pt x="551433" y="76343"/>
                  <a:pt x="555724" y="72500"/>
                </a:cubicBezTo>
                <a:lnTo>
                  <a:pt x="560399" y="80570"/>
                </a:lnTo>
                <a:cubicBezTo>
                  <a:pt x="553867" y="85821"/>
                  <a:pt x="547526" y="88447"/>
                  <a:pt x="539457" y="88447"/>
                </a:cubicBezTo>
                <a:cubicBezTo>
                  <a:pt x="526199" y="88447"/>
                  <a:pt x="519538" y="81082"/>
                  <a:pt x="519538" y="68145"/>
                </a:cubicBezTo>
                <a:cubicBezTo>
                  <a:pt x="519538" y="53991"/>
                  <a:pt x="526583" y="39772"/>
                  <a:pt x="534653" y="32984"/>
                </a:cubicBezTo>
                <a:cubicBezTo>
                  <a:pt x="540033" y="28436"/>
                  <a:pt x="545925" y="26067"/>
                  <a:pt x="553418" y="26067"/>
                </a:cubicBezTo>
                <a:cubicBezTo>
                  <a:pt x="559055" y="26067"/>
                  <a:pt x="564434" y="28052"/>
                  <a:pt x="568533" y="32279"/>
                </a:cubicBezTo>
                <a:lnTo>
                  <a:pt x="561488" y="40925"/>
                </a:lnTo>
                <a:close/>
                <a:moveTo>
                  <a:pt x="590437" y="88447"/>
                </a:moveTo>
                <a:cubicBezTo>
                  <a:pt x="577308" y="88447"/>
                  <a:pt x="569814" y="80826"/>
                  <a:pt x="569814" y="67248"/>
                </a:cubicBezTo>
                <a:cubicBezTo>
                  <a:pt x="569814" y="44384"/>
                  <a:pt x="583776" y="26323"/>
                  <a:pt x="603438" y="26323"/>
                </a:cubicBezTo>
                <a:cubicBezTo>
                  <a:pt x="617016" y="26323"/>
                  <a:pt x="624381" y="34200"/>
                  <a:pt x="624381" y="47202"/>
                </a:cubicBezTo>
                <a:cubicBezTo>
                  <a:pt x="624381" y="68849"/>
                  <a:pt x="612212" y="88447"/>
                  <a:pt x="590373" y="88447"/>
                </a:cubicBezTo>
                <a:close/>
                <a:moveTo>
                  <a:pt x="601453" y="36186"/>
                </a:moveTo>
                <a:cubicBezTo>
                  <a:pt x="589732" y="36186"/>
                  <a:pt x="583648" y="54951"/>
                  <a:pt x="583648" y="68401"/>
                </a:cubicBezTo>
                <a:cubicBezTo>
                  <a:pt x="583648" y="75574"/>
                  <a:pt x="587042" y="78712"/>
                  <a:pt x="592807" y="78712"/>
                </a:cubicBezTo>
                <a:cubicBezTo>
                  <a:pt x="604271" y="78712"/>
                  <a:pt x="610483" y="61164"/>
                  <a:pt x="610483" y="46753"/>
                </a:cubicBezTo>
                <a:cubicBezTo>
                  <a:pt x="610483" y="38812"/>
                  <a:pt x="606704" y="36186"/>
                  <a:pt x="601453" y="36186"/>
                </a:cubicBezTo>
                <a:close/>
                <a:moveTo>
                  <a:pt x="688171" y="44640"/>
                </a:moveTo>
                <a:lnTo>
                  <a:pt x="679140" y="87038"/>
                </a:lnTo>
                <a:lnTo>
                  <a:pt x="666395" y="87038"/>
                </a:lnTo>
                <a:lnTo>
                  <a:pt x="674721" y="47778"/>
                </a:lnTo>
                <a:cubicBezTo>
                  <a:pt x="675297" y="45216"/>
                  <a:pt x="675554" y="43295"/>
                  <a:pt x="675554" y="42014"/>
                </a:cubicBezTo>
                <a:cubicBezTo>
                  <a:pt x="675554" y="38620"/>
                  <a:pt x="674016" y="37339"/>
                  <a:pt x="670878" y="37339"/>
                </a:cubicBezTo>
                <a:cubicBezTo>
                  <a:pt x="666651" y="37339"/>
                  <a:pt x="660823" y="40285"/>
                  <a:pt x="654611" y="48355"/>
                </a:cubicBezTo>
                <a:lnTo>
                  <a:pt x="646413" y="87038"/>
                </a:lnTo>
                <a:lnTo>
                  <a:pt x="633732" y="87038"/>
                </a:lnTo>
                <a:lnTo>
                  <a:pt x="642378" y="46049"/>
                </a:lnTo>
                <a:cubicBezTo>
                  <a:pt x="643082" y="42398"/>
                  <a:pt x="643531" y="39516"/>
                  <a:pt x="643531" y="37018"/>
                </a:cubicBezTo>
                <a:cubicBezTo>
                  <a:pt x="643531" y="34777"/>
                  <a:pt x="643210" y="32791"/>
                  <a:pt x="642570" y="30806"/>
                </a:cubicBezTo>
                <a:lnTo>
                  <a:pt x="654547" y="25874"/>
                </a:lnTo>
                <a:cubicBezTo>
                  <a:pt x="655379" y="27732"/>
                  <a:pt x="655956" y="30422"/>
                  <a:pt x="655956" y="33240"/>
                </a:cubicBezTo>
                <a:cubicBezTo>
                  <a:pt x="655956" y="34393"/>
                  <a:pt x="655827" y="35673"/>
                  <a:pt x="655635" y="37018"/>
                </a:cubicBezTo>
                <a:cubicBezTo>
                  <a:pt x="661271" y="30230"/>
                  <a:pt x="668765" y="26451"/>
                  <a:pt x="676963" y="26451"/>
                </a:cubicBezTo>
                <a:cubicBezTo>
                  <a:pt x="684328" y="26451"/>
                  <a:pt x="688811" y="30998"/>
                  <a:pt x="688811" y="38171"/>
                </a:cubicBezTo>
                <a:cubicBezTo>
                  <a:pt x="688811" y="40157"/>
                  <a:pt x="688683" y="42654"/>
                  <a:pt x="688235" y="44640"/>
                </a:cubicBezTo>
                <a:close/>
                <a:moveTo>
                  <a:pt x="747028" y="87038"/>
                </a:moveTo>
                <a:lnTo>
                  <a:pt x="733899" y="87038"/>
                </a:lnTo>
                <a:lnTo>
                  <a:pt x="744531" y="36890"/>
                </a:lnTo>
                <a:lnTo>
                  <a:pt x="722499" y="36890"/>
                </a:lnTo>
                <a:lnTo>
                  <a:pt x="712508" y="87743"/>
                </a:lnTo>
                <a:cubicBezTo>
                  <a:pt x="710394" y="98759"/>
                  <a:pt x="705463" y="106956"/>
                  <a:pt x="700083" y="112464"/>
                </a:cubicBezTo>
                <a:lnTo>
                  <a:pt x="691437" y="105804"/>
                </a:lnTo>
                <a:cubicBezTo>
                  <a:pt x="694831" y="101705"/>
                  <a:pt x="698354" y="95044"/>
                  <a:pt x="699891" y="87422"/>
                </a:cubicBezTo>
                <a:lnTo>
                  <a:pt x="709882" y="36890"/>
                </a:lnTo>
                <a:lnTo>
                  <a:pt x="703926" y="36890"/>
                </a:lnTo>
                <a:lnTo>
                  <a:pt x="705911" y="27732"/>
                </a:lnTo>
                <a:lnTo>
                  <a:pt x="711675" y="27732"/>
                </a:lnTo>
                <a:lnTo>
                  <a:pt x="713212" y="19662"/>
                </a:lnTo>
                <a:cubicBezTo>
                  <a:pt x="714621" y="11913"/>
                  <a:pt x="718016" y="6661"/>
                  <a:pt x="723204" y="3843"/>
                </a:cubicBezTo>
                <a:cubicBezTo>
                  <a:pt x="726598" y="1985"/>
                  <a:pt x="730441" y="1025"/>
                  <a:pt x="735052" y="1025"/>
                </a:cubicBezTo>
                <a:cubicBezTo>
                  <a:pt x="740112" y="1025"/>
                  <a:pt x="744211" y="1857"/>
                  <a:pt x="747221" y="3971"/>
                </a:cubicBezTo>
                <a:lnTo>
                  <a:pt x="741969" y="12425"/>
                </a:lnTo>
                <a:cubicBezTo>
                  <a:pt x="740240" y="11272"/>
                  <a:pt x="737422" y="10696"/>
                  <a:pt x="734796" y="10696"/>
                </a:cubicBezTo>
                <a:cubicBezTo>
                  <a:pt x="730313" y="10696"/>
                  <a:pt x="726854" y="13770"/>
                  <a:pt x="725893" y="19022"/>
                </a:cubicBezTo>
                <a:lnTo>
                  <a:pt x="724228" y="27796"/>
                </a:lnTo>
                <a:lnTo>
                  <a:pt x="759645" y="27796"/>
                </a:lnTo>
                <a:lnTo>
                  <a:pt x="747093" y="87102"/>
                </a:lnTo>
                <a:close/>
                <a:moveTo>
                  <a:pt x="756763" y="19150"/>
                </a:moveTo>
                <a:cubicBezTo>
                  <a:pt x="752088" y="19150"/>
                  <a:pt x="748181" y="15307"/>
                  <a:pt x="748181" y="10568"/>
                </a:cubicBezTo>
                <a:cubicBezTo>
                  <a:pt x="748181" y="5828"/>
                  <a:pt x="752024" y="1921"/>
                  <a:pt x="756828" y="1921"/>
                </a:cubicBezTo>
                <a:cubicBezTo>
                  <a:pt x="761631" y="1921"/>
                  <a:pt x="765410" y="5764"/>
                  <a:pt x="765410" y="10504"/>
                </a:cubicBezTo>
                <a:cubicBezTo>
                  <a:pt x="765410" y="15243"/>
                  <a:pt x="761567" y="19150"/>
                  <a:pt x="756763" y="19150"/>
                </a:cubicBezTo>
                <a:close/>
                <a:moveTo>
                  <a:pt x="816774" y="66415"/>
                </a:moveTo>
                <a:cubicBezTo>
                  <a:pt x="815365" y="72756"/>
                  <a:pt x="814917" y="76983"/>
                  <a:pt x="814917" y="79801"/>
                </a:cubicBezTo>
                <a:cubicBezTo>
                  <a:pt x="814917" y="82619"/>
                  <a:pt x="815365" y="84156"/>
                  <a:pt x="816198" y="85565"/>
                </a:cubicBezTo>
                <a:lnTo>
                  <a:pt x="805182" y="88127"/>
                </a:lnTo>
                <a:cubicBezTo>
                  <a:pt x="803773" y="86462"/>
                  <a:pt x="802940" y="83900"/>
                  <a:pt x="802940" y="80762"/>
                </a:cubicBezTo>
                <a:lnTo>
                  <a:pt x="802940" y="79609"/>
                </a:lnTo>
                <a:cubicBezTo>
                  <a:pt x="798393" y="85245"/>
                  <a:pt x="792309" y="88255"/>
                  <a:pt x="785456" y="88255"/>
                </a:cubicBezTo>
                <a:cubicBezTo>
                  <a:pt x="773607" y="88255"/>
                  <a:pt x="767971" y="81210"/>
                  <a:pt x="767971" y="67889"/>
                </a:cubicBezTo>
                <a:cubicBezTo>
                  <a:pt x="767971" y="56040"/>
                  <a:pt x="772647" y="43423"/>
                  <a:pt x="780973" y="35225"/>
                </a:cubicBezTo>
                <a:cubicBezTo>
                  <a:pt x="786609" y="29717"/>
                  <a:pt x="793974" y="26899"/>
                  <a:pt x="800763" y="26899"/>
                </a:cubicBezTo>
                <a:cubicBezTo>
                  <a:pt x="806015" y="26899"/>
                  <a:pt x="810113" y="27732"/>
                  <a:pt x="812099" y="28757"/>
                </a:cubicBezTo>
                <a:cubicBezTo>
                  <a:pt x="812099" y="28180"/>
                  <a:pt x="813124" y="22800"/>
                  <a:pt x="813636" y="20815"/>
                </a:cubicBezTo>
                <a:lnTo>
                  <a:pt x="817863" y="897"/>
                </a:lnTo>
                <a:lnTo>
                  <a:pt x="830160" y="3010"/>
                </a:lnTo>
                <a:lnTo>
                  <a:pt x="816710" y="66544"/>
                </a:lnTo>
                <a:close/>
                <a:moveTo>
                  <a:pt x="800378" y="37211"/>
                </a:moveTo>
                <a:cubicBezTo>
                  <a:pt x="796600" y="37211"/>
                  <a:pt x="792437" y="39068"/>
                  <a:pt x="789619" y="42590"/>
                </a:cubicBezTo>
                <a:cubicBezTo>
                  <a:pt x="784815" y="48419"/>
                  <a:pt x="781549" y="59947"/>
                  <a:pt x="781549" y="68017"/>
                </a:cubicBezTo>
                <a:cubicBezTo>
                  <a:pt x="781549" y="74485"/>
                  <a:pt x="783919" y="77880"/>
                  <a:pt x="788722" y="77880"/>
                </a:cubicBezTo>
                <a:cubicBezTo>
                  <a:pt x="793526" y="77880"/>
                  <a:pt x="800058" y="73525"/>
                  <a:pt x="803709" y="67312"/>
                </a:cubicBezTo>
                <a:lnTo>
                  <a:pt x="809665" y="39516"/>
                </a:lnTo>
                <a:cubicBezTo>
                  <a:pt x="807231" y="37851"/>
                  <a:pt x="804734" y="37147"/>
                  <a:pt x="800378" y="37147"/>
                </a:cubicBezTo>
                <a:close/>
                <a:moveTo>
                  <a:pt x="880372" y="54439"/>
                </a:moveTo>
                <a:cubicBezTo>
                  <a:pt x="875440" y="59242"/>
                  <a:pt x="867370" y="61932"/>
                  <a:pt x="855202" y="61932"/>
                </a:cubicBezTo>
                <a:cubicBezTo>
                  <a:pt x="851935" y="61932"/>
                  <a:pt x="849117" y="61484"/>
                  <a:pt x="848028" y="61484"/>
                </a:cubicBezTo>
                <a:cubicBezTo>
                  <a:pt x="847772" y="62637"/>
                  <a:pt x="847324" y="65839"/>
                  <a:pt x="847324" y="67696"/>
                </a:cubicBezTo>
                <a:cubicBezTo>
                  <a:pt x="847324" y="75062"/>
                  <a:pt x="851679" y="78584"/>
                  <a:pt x="858084" y="78584"/>
                </a:cubicBezTo>
                <a:cubicBezTo>
                  <a:pt x="864488" y="78584"/>
                  <a:pt x="869356" y="76471"/>
                  <a:pt x="874864" y="72116"/>
                </a:cubicBezTo>
                <a:lnTo>
                  <a:pt x="878834" y="80057"/>
                </a:lnTo>
                <a:cubicBezTo>
                  <a:pt x="871661" y="85821"/>
                  <a:pt x="864680" y="88511"/>
                  <a:pt x="854689" y="88511"/>
                </a:cubicBezTo>
                <a:cubicBezTo>
                  <a:pt x="842008" y="88511"/>
                  <a:pt x="833618" y="80890"/>
                  <a:pt x="833618" y="66864"/>
                </a:cubicBezTo>
                <a:cubicBezTo>
                  <a:pt x="833618" y="55015"/>
                  <a:pt x="838742" y="42270"/>
                  <a:pt x="846876" y="34393"/>
                </a:cubicBezTo>
                <a:cubicBezTo>
                  <a:pt x="852704" y="28757"/>
                  <a:pt x="859301" y="26323"/>
                  <a:pt x="866922" y="26323"/>
                </a:cubicBezTo>
                <a:cubicBezTo>
                  <a:pt x="878386" y="26323"/>
                  <a:pt x="885687" y="31575"/>
                  <a:pt x="885687" y="42142"/>
                </a:cubicBezTo>
                <a:cubicBezTo>
                  <a:pt x="885687" y="46946"/>
                  <a:pt x="883830" y="51173"/>
                  <a:pt x="880436" y="54439"/>
                </a:cubicBezTo>
                <a:close/>
                <a:moveTo>
                  <a:pt x="865257" y="35930"/>
                </a:moveTo>
                <a:cubicBezTo>
                  <a:pt x="858596" y="35930"/>
                  <a:pt x="852704" y="41181"/>
                  <a:pt x="850142" y="52325"/>
                </a:cubicBezTo>
                <a:cubicBezTo>
                  <a:pt x="850846" y="52325"/>
                  <a:pt x="853280" y="52646"/>
                  <a:pt x="855266" y="52646"/>
                </a:cubicBezTo>
                <a:cubicBezTo>
                  <a:pt x="862439" y="52646"/>
                  <a:pt x="867306" y="51621"/>
                  <a:pt x="870124" y="48803"/>
                </a:cubicBezTo>
                <a:cubicBezTo>
                  <a:pt x="871661" y="47266"/>
                  <a:pt x="872558" y="45408"/>
                  <a:pt x="872558" y="42975"/>
                </a:cubicBezTo>
                <a:cubicBezTo>
                  <a:pt x="872558" y="39004"/>
                  <a:pt x="870573" y="35930"/>
                  <a:pt x="865193" y="35930"/>
                </a:cubicBezTo>
                <a:close/>
                <a:moveTo>
                  <a:pt x="946467" y="44640"/>
                </a:moveTo>
                <a:lnTo>
                  <a:pt x="937436" y="87038"/>
                </a:lnTo>
                <a:lnTo>
                  <a:pt x="924691" y="87038"/>
                </a:lnTo>
                <a:lnTo>
                  <a:pt x="933017" y="47778"/>
                </a:lnTo>
                <a:cubicBezTo>
                  <a:pt x="933593" y="45216"/>
                  <a:pt x="933850" y="43295"/>
                  <a:pt x="933850" y="42014"/>
                </a:cubicBezTo>
                <a:cubicBezTo>
                  <a:pt x="933850" y="38620"/>
                  <a:pt x="932313" y="37339"/>
                  <a:pt x="929174" y="37339"/>
                </a:cubicBezTo>
                <a:cubicBezTo>
                  <a:pt x="924947" y="37339"/>
                  <a:pt x="919119" y="40285"/>
                  <a:pt x="912907" y="48355"/>
                </a:cubicBezTo>
                <a:lnTo>
                  <a:pt x="904709" y="87038"/>
                </a:lnTo>
                <a:lnTo>
                  <a:pt x="892028" y="87038"/>
                </a:lnTo>
                <a:lnTo>
                  <a:pt x="900674" y="46049"/>
                </a:lnTo>
                <a:cubicBezTo>
                  <a:pt x="901378" y="42398"/>
                  <a:pt x="901827" y="39516"/>
                  <a:pt x="901827" y="37018"/>
                </a:cubicBezTo>
                <a:cubicBezTo>
                  <a:pt x="901827" y="34777"/>
                  <a:pt x="901507" y="32791"/>
                  <a:pt x="900866" y="30806"/>
                </a:cubicBezTo>
                <a:lnTo>
                  <a:pt x="912843" y="25874"/>
                </a:lnTo>
                <a:cubicBezTo>
                  <a:pt x="913675" y="27732"/>
                  <a:pt x="914252" y="30422"/>
                  <a:pt x="914252" y="33240"/>
                </a:cubicBezTo>
                <a:cubicBezTo>
                  <a:pt x="914252" y="34393"/>
                  <a:pt x="914124" y="35673"/>
                  <a:pt x="913931" y="37018"/>
                </a:cubicBezTo>
                <a:cubicBezTo>
                  <a:pt x="919567" y="30230"/>
                  <a:pt x="927061" y="26451"/>
                  <a:pt x="935259" y="26451"/>
                </a:cubicBezTo>
                <a:cubicBezTo>
                  <a:pt x="942624" y="26451"/>
                  <a:pt x="947107" y="30998"/>
                  <a:pt x="947107" y="38171"/>
                </a:cubicBezTo>
                <a:cubicBezTo>
                  <a:pt x="947107" y="40157"/>
                  <a:pt x="946979" y="42654"/>
                  <a:pt x="946531" y="44640"/>
                </a:cubicBezTo>
                <a:close/>
                <a:moveTo>
                  <a:pt x="990658" y="36890"/>
                </a:moveTo>
                <a:lnTo>
                  <a:pt x="979322" y="36890"/>
                </a:lnTo>
                <a:lnTo>
                  <a:pt x="972661" y="68785"/>
                </a:lnTo>
                <a:cubicBezTo>
                  <a:pt x="972213" y="71027"/>
                  <a:pt x="971957" y="73012"/>
                  <a:pt x="971957" y="74549"/>
                </a:cubicBezTo>
                <a:cubicBezTo>
                  <a:pt x="971957" y="78328"/>
                  <a:pt x="973686" y="79481"/>
                  <a:pt x="977465" y="79481"/>
                </a:cubicBezTo>
                <a:cubicBezTo>
                  <a:pt x="979322" y="79481"/>
                  <a:pt x="981564" y="79161"/>
                  <a:pt x="983421" y="78328"/>
                </a:cubicBezTo>
                <a:lnTo>
                  <a:pt x="983421" y="86270"/>
                </a:lnTo>
                <a:cubicBezTo>
                  <a:pt x="979322" y="87935"/>
                  <a:pt x="975223" y="88703"/>
                  <a:pt x="971124" y="88703"/>
                </a:cubicBezTo>
                <a:cubicBezTo>
                  <a:pt x="963183" y="88703"/>
                  <a:pt x="958699" y="84733"/>
                  <a:pt x="958699" y="78712"/>
                </a:cubicBezTo>
                <a:cubicBezTo>
                  <a:pt x="958699" y="76599"/>
                  <a:pt x="958956" y="73589"/>
                  <a:pt x="959532" y="70642"/>
                </a:cubicBezTo>
                <a:lnTo>
                  <a:pt x="966705" y="36890"/>
                </a:lnTo>
                <a:lnTo>
                  <a:pt x="960044" y="36890"/>
                </a:lnTo>
                <a:lnTo>
                  <a:pt x="961902" y="27732"/>
                </a:lnTo>
                <a:lnTo>
                  <a:pt x="968562" y="27732"/>
                </a:lnTo>
                <a:cubicBezTo>
                  <a:pt x="969715" y="22352"/>
                  <a:pt x="970932" y="17741"/>
                  <a:pt x="972405" y="13322"/>
                </a:cubicBezTo>
                <a:lnTo>
                  <a:pt x="986111" y="10183"/>
                </a:lnTo>
                <a:cubicBezTo>
                  <a:pt x="984446" y="15243"/>
                  <a:pt x="982460" y="22160"/>
                  <a:pt x="981307" y="27732"/>
                </a:cubicBezTo>
                <a:lnTo>
                  <a:pt x="995462" y="27732"/>
                </a:lnTo>
                <a:lnTo>
                  <a:pt x="990658" y="36890"/>
                </a:lnTo>
                <a:close/>
                <a:moveTo>
                  <a:pt x="1071099" y="44384"/>
                </a:moveTo>
                <a:lnTo>
                  <a:pt x="1066296" y="67824"/>
                </a:lnTo>
                <a:cubicBezTo>
                  <a:pt x="1065848" y="70258"/>
                  <a:pt x="1065463" y="72308"/>
                  <a:pt x="1065463" y="73909"/>
                </a:cubicBezTo>
                <a:cubicBezTo>
                  <a:pt x="1065463" y="77047"/>
                  <a:pt x="1066488" y="79032"/>
                  <a:pt x="1068410" y="81146"/>
                </a:cubicBezTo>
                <a:lnTo>
                  <a:pt x="1057842" y="89024"/>
                </a:lnTo>
                <a:cubicBezTo>
                  <a:pt x="1054704" y="86462"/>
                  <a:pt x="1053359" y="83195"/>
                  <a:pt x="1053359" y="79289"/>
                </a:cubicBezTo>
                <a:cubicBezTo>
                  <a:pt x="1049132" y="85053"/>
                  <a:pt x="1043176" y="88447"/>
                  <a:pt x="1035554" y="88447"/>
                </a:cubicBezTo>
                <a:cubicBezTo>
                  <a:pt x="1026268" y="88447"/>
                  <a:pt x="1020119" y="82235"/>
                  <a:pt x="1020119" y="69554"/>
                </a:cubicBezTo>
                <a:cubicBezTo>
                  <a:pt x="1020119" y="56873"/>
                  <a:pt x="1025051" y="43807"/>
                  <a:pt x="1032672" y="35930"/>
                </a:cubicBezTo>
                <a:cubicBezTo>
                  <a:pt x="1039013" y="29461"/>
                  <a:pt x="1046762" y="26323"/>
                  <a:pt x="1056241" y="26323"/>
                </a:cubicBezTo>
                <a:cubicBezTo>
                  <a:pt x="1063030" y="26323"/>
                  <a:pt x="1069947" y="27732"/>
                  <a:pt x="1074622" y="30806"/>
                </a:cubicBezTo>
                <a:cubicBezTo>
                  <a:pt x="1073597" y="34072"/>
                  <a:pt x="1071932" y="40157"/>
                  <a:pt x="1071099" y="44384"/>
                </a:cubicBezTo>
                <a:close/>
                <a:moveTo>
                  <a:pt x="1054704" y="36506"/>
                </a:moveTo>
                <a:cubicBezTo>
                  <a:pt x="1049452" y="36506"/>
                  <a:pt x="1045673" y="37659"/>
                  <a:pt x="1041126" y="43039"/>
                </a:cubicBezTo>
                <a:cubicBezTo>
                  <a:pt x="1035874" y="49379"/>
                  <a:pt x="1033377" y="60843"/>
                  <a:pt x="1033377" y="69169"/>
                </a:cubicBezTo>
                <a:cubicBezTo>
                  <a:pt x="1033377" y="75638"/>
                  <a:pt x="1035490" y="78072"/>
                  <a:pt x="1039845" y="78072"/>
                </a:cubicBezTo>
                <a:cubicBezTo>
                  <a:pt x="1045225" y="78072"/>
                  <a:pt x="1051181" y="72692"/>
                  <a:pt x="1053935" y="66736"/>
                </a:cubicBezTo>
                <a:lnTo>
                  <a:pt x="1060276" y="37659"/>
                </a:lnTo>
                <a:cubicBezTo>
                  <a:pt x="1059123" y="36954"/>
                  <a:pt x="1056753" y="36506"/>
                  <a:pt x="1054768" y="36506"/>
                </a:cubicBezTo>
                <a:close/>
                <a:moveTo>
                  <a:pt x="1136490" y="44640"/>
                </a:moveTo>
                <a:lnTo>
                  <a:pt x="1127460" y="87038"/>
                </a:lnTo>
                <a:lnTo>
                  <a:pt x="1114715" y="87038"/>
                </a:lnTo>
                <a:lnTo>
                  <a:pt x="1123041" y="47778"/>
                </a:lnTo>
                <a:cubicBezTo>
                  <a:pt x="1123617" y="45216"/>
                  <a:pt x="1123873" y="43295"/>
                  <a:pt x="1123873" y="42014"/>
                </a:cubicBezTo>
                <a:cubicBezTo>
                  <a:pt x="1123873" y="38620"/>
                  <a:pt x="1122336" y="37339"/>
                  <a:pt x="1119198" y="37339"/>
                </a:cubicBezTo>
                <a:cubicBezTo>
                  <a:pt x="1114971" y="37339"/>
                  <a:pt x="1109143" y="40285"/>
                  <a:pt x="1102930" y="48355"/>
                </a:cubicBezTo>
                <a:lnTo>
                  <a:pt x="1094732" y="87038"/>
                </a:lnTo>
                <a:lnTo>
                  <a:pt x="1082051" y="87038"/>
                </a:lnTo>
                <a:lnTo>
                  <a:pt x="1090697" y="46049"/>
                </a:lnTo>
                <a:cubicBezTo>
                  <a:pt x="1091402" y="42398"/>
                  <a:pt x="1091850" y="39516"/>
                  <a:pt x="1091850" y="37018"/>
                </a:cubicBezTo>
                <a:cubicBezTo>
                  <a:pt x="1091850" y="34777"/>
                  <a:pt x="1091530" y="32791"/>
                  <a:pt x="1090890" y="30806"/>
                </a:cubicBezTo>
                <a:lnTo>
                  <a:pt x="1102866" y="25874"/>
                </a:lnTo>
                <a:cubicBezTo>
                  <a:pt x="1103699" y="27732"/>
                  <a:pt x="1104275" y="30422"/>
                  <a:pt x="1104275" y="33240"/>
                </a:cubicBezTo>
                <a:cubicBezTo>
                  <a:pt x="1104275" y="34393"/>
                  <a:pt x="1104147" y="35673"/>
                  <a:pt x="1103955" y="37018"/>
                </a:cubicBezTo>
                <a:cubicBezTo>
                  <a:pt x="1109591" y="30230"/>
                  <a:pt x="1117084" y="26451"/>
                  <a:pt x="1125282" y="26451"/>
                </a:cubicBezTo>
                <a:cubicBezTo>
                  <a:pt x="1132647" y="26451"/>
                  <a:pt x="1137131" y="30998"/>
                  <a:pt x="1137131" y="38171"/>
                </a:cubicBezTo>
                <a:cubicBezTo>
                  <a:pt x="1137131" y="40157"/>
                  <a:pt x="1137002" y="42654"/>
                  <a:pt x="1136554" y="44640"/>
                </a:cubicBezTo>
                <a:close/>
                <a:moveTo>
                  <a:pt x="1197205" y="66415"/>
                </a:moveTo>
                <a:cubicBezTo>
                  <a:pt x="1195796" y="72756"/>
                  <a:pt x="1195348" y="76983"/>
                  <a:pt x="1195348" y="79801"/>
                </a:cubicBezTo>
                <a:cubicBezTo>
                  <a:pt x="1195348" y="82619"/>
                  <a:pt x="1195796" y="84156"/>
                  <a:pt x="1196629" y="85565"/>
                </a:cubicBezTo>
                <a:lnTo>
                  <a:pt x="1185613" y="88127"/>
                </a:lnTo>
                <a:cubicBezTo>
                  <a:pt x="1184204" y="86462"/>
                  <a:pt x="1183372" y="83900"/>
                  <a:pt x="1183372" y="80762"/>
                </a:cubicBezTo>
                <a:lnTo>
                  <a:pt x="1183372" y="79609"/>
                </a:lnTo>
                <a:cubicBezTo>
                  <a:pt x="1178824" y="85245"/>
                  <a:pt x="1172740" y="88255"/>
                  <a:pt x="1165887" y="88255"/>
                </a:cubicBezTo>
                <a:cubicBezTo>
                  <a:pt x="1154039" y="88255"/>
                  <a:pt x="1148403" y="81210"/>
                  <a:pt x="1148403" y="67889"/>
                </a:cubicBezTo>
                <a:cubicBezTo>
                  <a:pt x="1148403" y="56040"/>
                  <a:pt x="1153078" y="43423"/>
                  <a:pt x="1161404" y="35225"/>
                </a:cubicBezTo>
                <a:cubicBezTo>
                  <a:pt x="1167040" y="29717"/>
                  <a:pt x="1174405" y="26899"/>
                  <a:pt x="1181194" y="26899"/>
                </a:cubicBezTo>
                <a:cubicBezTo>
                  <a:pt x="1186446" y="26899"/>
                  <a:pt x="1190545" y="27732"/>
                  <a:pt x="1192530" y="28757"/>
                </a:cubicBezTo>
                <a:cubicBezTo>
                  <a:pt x="1192530" y="28180"/>
                  <a:pt x="1193555" y="22800"/>
                  <a:pt x="1194067" y="20815"/>
                </a:cubicBezTo>
                <a:lnTo>
                  <a:pt x="1198294" y="897"/>
                </a:lnTo>
                <a:lnTo>
                  <a:pt x="1210591" y="3010"/>
                </a:lnTo>
                <a:lnTo>
                  <a:pt x="1197141" y="66544"/>
                </a:lnTo>
                <a:close/>
                <a:moveTo>
                  <a:pt x="1180810" y="37211"/>
                </a:moveTo>
                <a:cubicBezTo>
                  <a:pt x="1177031" y="37211"/>
                  <a:pt x="1172868" y="39068"/>
                  <a:pt x="1170050" y="42590"/>
                </a:cubicBezTo>
                <a:cubicBezTo>
                  <a:pt x="1165247" y="48419"/>
                  <a:pt x="1161980" y="59947"/>
                  <a:pt x="1161980" y="68017"/>
                </a:cubicBezTo>
                <a:cubicBezTo>
                  <a:pt x="1161980" y="74485"/>
                  <a:pt x="1164350" y="77880"/>
                  <a:pt x="1169153" y="77880"/>
                </a:cubicBezTo>
                <a:cubicBezTo>
                  <a:pt x="1173957" y="77880"/>
                  <a:pt x="1180489" y="73525"/>
                  <a:pt x="1184140" y="67312"/>
                </a:cubicBezTo>
                <a:lnTo>
                  <a:pt x="1190096" y="39516"/>
                </a:lnTo>
                <a:cubicBezTo>
                  <a:pt x="1187663" y="37851"/>
                  <a:pt x="1185165" y="37147"/>
                  <a:pt x="1180810" y="37147"/>
                </a:cubicBezTo>
                <a:close/>
                <a:moveTo>
                  <a:pt x="1282386" y="40989"/>
                </a:moveTo>
                <a:cubicBezTo>
                  <a:pt x="1279312" y="37915"/>
                  <a:pt x="1275725" y="36634"/>
                  <a:pt x="1272203" y="36634"/>
                </a:cubicBezTo>
                <a:cubicBezTo>
                  <a:pt x="1268680" y="36634"/>
                  <a:pt x="1265158" y="38363"/>
                  <a:pt x="1262596" y="41438"/>
                </a:cubicBezTo>
                <a:cubicBezTo>
                  <a:pt x="1258369" y="46561"/>
                  <a:pt x="1254398" y="58986"/>
                  <a:pt x="1254398" y="68145"/>
                </a:cubicBezTo>
                <a:cubicBezTo>
                  <a:pt x="1254398" y="75190"/>
                  <a:pt x="1257536" y="78712"/>
                  <a:pt x="1263172" y="78712"/>
                </a:cubicBezTo>
                <a:cubicBezTo>
                  <a:pt x="1267656" y="78712"/>
                  <a:pt x="1272331" y="76343"/>
                  <a:pt x="1276622" y="72500"/>
                </a:cubicBezTo>
                <a:lnTo>
                  <a:pt x="1281297" y="80570"/>
                </a:lnTo>
                <a:cubicBezTo>
                  <a:pt x="1274765" y="85821"/>
                  <a:pt x="1268424" y="88447"/>
                  <a:pt x="1260354" y="88447"/>
                </a:cubicBezTo>
                <a:cubicBezTo>
                  <a:pt x="1247097" y="88447"/>
                  <a:pt x="1240436" y="81082"/>
                  <a:pt x="1240436" y="68145"/>
                </a:cubicBezTo>
                <a:cubicBezTo>
                  <a:pt x="1240436" y="53991"/>
                  <a:pt x="1247481" y="39772"/>
                  <a:pt x="1255551" y="32984"/>
                </a:cubicBezTo>
                <a:cubicBezTo>
                  <a:pt x="1260931" y="28436"/>
                  <a:pt x="1266823" y="26067"/>
                  <a:pt x="1274316" y="26067"/>
                </a:cubicBezTo>
                <a:cubicBezTo>
                  <a:pt x="1279952" y="26067"/>
                  <a:pt x="1285332" y="28052"/>
                  <a:pt x="1289431" y="32279"/>
                </a:cubicBezTo>
                <a:lnTo>
                  <a:pt x="1282386" y="40925"/>
                </a:lnTo>
                <a:close/>
                <a:moveTo>
                  <a:pt x="1330484" y="39452"/>
                </a:moveTo>
                <a:cubicBezTo>
                  <a:pt x="1329332" y="38748"/>
                  <a:pt x="1328115" y="38492"/>
                  <a:pt x="1326385" y="38492"/>
                </a:cubicBezTo>
                <a:cubicBezTo>
                  <a:pt x="1322287" y="38492"/>
                  <a:pt x="1317739" y="41630"/>
                  <a:pt x="1312552" y="48931"/>
                </a:cubicBezTo>
                <a:lnTo>
                  <a:pt x="1304482" y="87038"/>
                </a:lnTo>
                <a:lnTo>
                  <a:pt x="1291737" y="87038"/>
                </a:lnTo>
                <a:lnTo>
                  <a:pt x="1300191" y="47458"/>
                </a:lnTo>
                <a:cubicBezTo>
                  <a:pt x="1301151" y="43103"/>
                  <a:pt x="1301472" y="39836"/>
                  <a:pt x="1301472" y="37147"/>
                </a:cubicBezTo>
                <a:cubicBezTo>
                  <a:pt x="1301472" y="34713"/>
                  <a:pt x="1301216" y="32663"/>
                  <a:pt x="1300639" y="30806"/>
                </a:cubicBezTo>
                <a:lnTo>
                  <a:pt x="1312616" y="25874"/>
                </a:lnTo>
                <a:cubicBezTo>
                  <a:pt x="1313448" y="27860"/>
                  <a:pt x="1313897" y="30550"/>
                  <a:pt x="1313897" y="33240"/>
                </a:cubicBezTo>
                <a:cubicBezTo>
                  <a:pt x="1313897" y="34649"/>
                  <a:pt x="1313768" y="36058"/>
                  <a:pt x="1313576" y="37467"/>
                </a:cubicBezTo>
                <a:cubicBezTo>
                  <a:pt x="1318956" y="30678"/>
                  <a:pt x="1325553" y="26323"/>
                  <a:pt x="1331253" y="26323"/>
                </a:cubicBezTo>
                <a:cubicBezTo>
                  <a:pt x="1333366" y="26323"/>
                  <a:pt x="1334391" y="26579"/>
                  <a:pt x="1336184" y="27283"/>
                </a:cubicBezTo>
                <a:lnTo>
                  <a:pt x="1330548" y="39452"/>
                </a:lnTo>
                <a:close/>
                <a:moveTo>
                  <a:pt x="1381337" y="54439"/>
                </a:moveTo>
                <a:cubicBezTo>
                  <a:pt x="1376405" y="59242"/>
                  <a:pt x="1368335" y="61932"/>
                  <a:pt x="1356167" y="61932"/>
                </a:cubicBezTo>
                <a:cubicBezTo>
                  <a:pt x="1352900" y="61932"/>
                  <a:pt x="1350082" y="61484"/>
                  <a:pt x="1348994" y="61484"/>
                </a:cubicBezTo>
                <a:cubicBezTo>
                  <a:pt x="1348737" y="62637"/>
                  <a:pt x="1348289" y="65839"/>
                  <a:pt x="1348289" y="67696"/>
                </a:cubicBezTo>
                <a:cubicBezTo>
                  <a:pt x="1348289" y="75062"/>
                  <a:pt x="1352644" y="78584"/>
                  <a:pt x="1359049" y="78584"/>
                </a:cubicBezTo>
                <a:cubicBezTo>
                  <a:pt x="1365453" y="78584"/>
                  <a:pt x="1370321" y="76471"/>
                  <a:pt x="1375829" y="72116"/>
                </a:cubicBezTo>
                <a:lnTo>
                  <a:pt x="1379800" y="80057"/>
                </a:lnTo>
                <a:cubicBezTo>
                  <a:pt x="1372626" y="85821"/>
                  <a:pt x="1365645" y="88511"/>
                  <a:pt x="1355654" y="88511"/>
                </a:cubicBezTo>
                <a:cubicBezTo>
                  <a:pt x="1342973" y="88511"/>
                  <a:pt x="1334583" y="80890"/>
                  <a:pt x="1334583" y="66864"/>
                </a:cubicBezTo>
                <a:cubicBezTo>
                  <a:pt x="1334583" y="55015"/>
                  <a:pt x="1339707" y="42270"/>
                  <a:pt x="1347841" y="34393"/>
                </a:cubicBezTo>
                <a:cubicBezTo>
                  <a:pt x="1353669" y="28757"/>
                  <a:pt x="1360266" y="26323"/>
                  <a:pt x="1367887" y="26323"/>
                </a:cubicBezTo>
                <a:cubicBezTo>
                  <a:pt x="1379351" y="26323"/>
                  <a:pt x="1386652" y="31575"/>
                  <a:pt x="1386652" y="42142"/>
                </a:cubicBezTo>
                <a:cubicBezTo>
                  <a:pt x="1386652" y="46946"/>
                  <a:pt x="1384795" y="51173"/>
                  <a:pt x="1381401" y="54439"/>
                </a:cubicBezTo>
                <a:close/>
                <a:moveTo>
                  <a:pt x="1366222" y="35930"/>
                </a:moveTo>
                <a:cubicBezTo>
                  <a:pt x="1359561" y="35930"/>
                  <a:pt x="1353669" y="41181"/>
                  <a:pt x="1351107" y="52325"/>
                </a:cubicBezTo>
                <a:cubicBezTo>
                  <a:pt x="1351812" y="52325"/>
                  <a:pt x="1354245" y="52646"/>
                  <a:pt x="1356231" y="52646"/>
                </a:cubicBezTo>
                <a:cubicBezTo>
                  <a:pt x="1363404" y="52646"/>
                  <a:pt x="1368271" y="51621"/>
                  <a:pt x="1371089" y="48803"/>
                </a:cubicBezTo>
                <a:cubicBezTo>
                  <a:pt x="1372626" y="47266"/>
                  <a:pt x="1373523" y="45408"/>
                  <a:pt x="1373523" y="42975"/>
                </a:cubicBezTo>
                <a:cubicBezTo>
                  <a:pt x="1373523" y="39004"/>
                  <a:pt x="1371538" y="35930"/>
                  <a:pt x="1366158" y="35930"/>
                </a:cubicBezTo>
                <a:close/>
                <a:moveTo>
                  <a:pt x="1445062" y="44384"/>
                </a:moveTo>
                <a:lnTo>
                  <a:pt x="1440259" y="67824"/>
                </a:lnTo>
                <a:cubicBezTo>
                  <a:pt x="1439810" y="70258"/>
                  <a:pt x="1439426" y="72308"/>
                  <a:pt x="1439426" y="73909"/>
                </a:cubicBezTo>
                <a:cubicBezTo>
                  <a:pt x="1439426" y="77047"/>
                  <a:pt x="1440451" y="79032"/>
                  <a:pt x="1442372" y="81146"/>
                </a:cubicBezTo>
                <a:lnTo>
                  <a:pt x="1431805" y="89024"/>
                </a:lnTo>
                <a:cubicBezTo>
                  <a:pt x="1428666" y="86462"/>
                  <a:pt x="1427321" y="83195"/>
                  <a:pt x="1427321" y="79289"/>
                </a:cubicBezTo>
                <a:cubicBezTo>
                  <a:pt x="1423094" y="85053"/>
                  <a:pt x="1417138" y="88447"/>
                  <a:pt x="1409517" y="88447"/>
                </a:cubicBezTo>
                <a:cubicBezTo>
                  <a:pt x="1400230" y="88447"/>
                  <a:pt x="1394082" y="82235"/>
                  <a:pt x="1394082" y="69554"/>
                </a:cubicBezTo>
                <a:cubicBezTo>
                  <a:pt x="1394082" y="56873"/>
                  <a:pt x="1399013" y="43807"/>
                  <a:pt x="1406635" y="35930"/>
                </a:cubicBezTo>
                <a:cubicBezTo>
                  <a:pt x="1412975" y="29461"/>
                  <a:pt x="1420725" y="26323"/>
                  <a:pt x="1430203" y="26323"/>
                </a:cubicBezTo>
                <a:cubicBezTo>
                  <a:pt x="1436992" y="26323"/>
                  <a:pt x="1443909" y="27732"/>
                  <a:pt x="1448585" y="30806"/>
                </a:cubicBezTo>
                <a:cubicBezTo>
                  <a:pt x="1447560" y="34072"/>
                  <a:pt x="1445895" y="40157"/>
                  <a:pt x="1445062" y="44384"/>
                </a:cubicBezTo>
                <a:close/>
                <a:moveTo>
                  <a:pt x="1428666" y="36506"/>
                </a:moveTo>
                <a:cubicBezTo>
                  <a:pt x="1423415" y="36506"/>
                  <a:pt x="1419636" y="37659"/>
                  <a:pt x="1415089" y="43039"/>
                </a:cubicBezTo>
                <a:cubicBezTo>
                  <a:pt x="1409837" y="49379"/>
                  <a:pt x="1407339" y="60843"/>
                  <a:pt x="1407339" y="69169"/>
                </a:cubicBezTo>
                <a:cubicBezTo>
                  <a:pt x="1407339" y="75638"/>
                  <a:pt x="1409453" y="78072"/>
                  <a:pt x="1413808" y="78072"/>
                </a:cubicBezTo>
                <a:cubicBezTo>
                  <a:pt x="1419188" y="78072"/>
                  <a:pt x="1425144" y="72692"/>
                  <a:pt x="1427898" y="66736"/>
                </a:cubicBezTo>
                <a:lnTo>
                  <a:pt x="1434238" y="37659"/>
                </a:lnTo>
                <a:cubicBezTo>
                  <a:pt x="1433086" y="36954"/>
                  <a:pt x="1430716" y="36506"/>
                  <a:pt x="1428730" y="36506"/>
                </a:cubicBezTo>
                <a:close/>
                <a:moveTo>
                  <a:pt x="1490919" y="36890"/>
                </a:moveTo>
                <a:lnTo>
                  <a:pt x="1479583" y="36890"/>
                </a:lnTo>
                <a:lnTo>
                  <a:pt x="1472922" y="68785"/>
                </a:lnTo>
                <a:cubicBezTo>
                  <a:pt x="1472474" y="71027"/>
                  <a:pt x="1472217" y="73012"/>
                  <a:pt x="1472217" y="74549"/>
                </a:cubicBezTo>
                <a:cubicBezTo>
                  <a:pt x="1472217" y="78328"/>
                  <a:pt x="1473947" y="79481"/>
                  <a:pt x="1477725" y="79481"/>
                </a:cubicBezTo>
                <a:cubicBezTo>
                  <a:pt x="1479583" y="79481"/>
                  <a:pt x="1481824" y="79161"/>
                  <a:pt x="1483682" y="78328"/>
                </a:cubicBezTo>
                <a:lnTo>
                  <a:pt x="1483682" y="86270"/>
                </a:lnTo>
                <a:cubicBezTo>
                  <a:pt x="1479583" y="87935"/>
                  <a:pt x="1475484" y="88703"/>
                  <a:pt x="1471385" y="88703"/>
                </a:cubicBezTo>
                <a:cubicBezTo>
                  <a:pt x="1463443" y="88703"/>
                  <a:pt x="1458960" y="84733"/>
                  <a:pt x="1458960" y="78712"/>
                </a:cubicBezTo>
                <a:cubicBezTo>
                  <a:pt x="1458960" y="76599"/>
                  <a:pt x="1459216" y="73589"/>
                  <a:pt x="1459793" y="70642"/>
                </a:cubicBezTo>
                <a:lnTo>
                  <a:pt x="1466966" y="36890"/>
                </a:lnTo>
                <a:lnTo>
                  <a:pt x="1460305" y="36890"/>
                </a:lnTo>
                <a:lnTo>
                  <a:pt x="1462162" y="27732"/>
                </a:lnTo>
                <a:lnTo>
                  <a:pt x="1468823" y="27732"/>
                </a:lnTo>
                <a:cubicBezTo>
                  <a:pt x="1469976" y="22352"/>
                  <a:pt x="1471193" y="17741"/>
                  <a:pt x="1472666" y="13322"/>
                </a:cubicBezTo>
                <a:lnTo>
                  <a:pt x="1486371" y="10183"/>
                </a:lnTo>
                <a:cubicBezTo>
                  <a:pt x="1484706" y="15243"/>
                  <a:pt x="1482721" y="22160"/>
                  <a:pt x="1481568" y="27732"/>
                </a:cubicBezTo>
                <a:lnTo>
                  <a:pt x="1495722" y="27732"/>
                </a:lnTo>
                <a:lnTo>
                  <a:pt x="1490919" y="36890"/>
                </a:lnTo>
                <a:close/>
                <a:moveTo>
                  <a:pt x="1506290" y="87038"/>
                </a:moveTo>
                <a:lnTo>
                  <a:pt x="1493160" y="87038"/>
                </a:lnTo>
                <a:lnTo>
                  <a:pt x="1505585" y="28436"/>
                </a:lnTo>
                <a:lnTo>
                  <a:pt x="1519035" y="26451"/>
                </a:lnTo>
                <a:lnTo>
                  <a:pt x="1506290" y="87038"/>
                </a:lnTo>
                <a:close/>
                <a:moveTo>
                  <a:pt x="1516025" y="19150"/>
                </a:moveTo>
                <a:cubicBezTo>
                  <a:pt x="1511349" y="19150"/>
                  <a:pt x="1507443" y="15307"/>
                  <a:pt x="1507443" y="10568"/>
                </a:cubicBezTo>
                <a:cubicBezTo>
                  <a:pt x="1507443" y="5828"/>
                  <a:pt x="1511285" y="1921"/>
                  <a:pt x="1516089" y="1921"/>
                </a:cubicBezTo>
                <a:cubicBezTo>
                  <a:pt x="1520892" y="1921"/>
                  <a:pt x="1524543" y="5764"/>
                  <a:pt x="1524543" y="10504"/>
                </a:cubicBezTo>
                <a:cubicBezTo>
                  <a:pt x="1524543" y="15243"/>
                  <a:pt x="1520764" y="19150"/>
                  <a:pt x="1515961" y="19150"/>
                </a:cubicBezTo>
                <a:close/>
                <a:moveTo>
                  <a:pt x="1548816" y="87230"/>
                </a:moveTo>
                <a:lnTo>
                  <a:pt x="1537544" y="87230"/>
                </a:lnTo>
                <a:lnTo>
                  <a:pt x="1528642" y="28436"/>
                </a:lnTo>
                <a:lnTo>
                  <a:pt x="1541771" y="26451"/>
                </a:lnTo>
                <a:lnTo>
                  <a:pt x="1545614" y="59242"/>
                </a:lnTo>
                <a:cubicBezTo>
                  <a:pt x="1546062" y="63085"/>
                  <a:pt x="1546318" y="68401"/>
                  <a:pt x="1546318" y="71795"/>
                </a:cubicBezTo>
                <a:cubicBezTo>
                  <a:pt x="1547727" y="68657"/>
                  <a:pt x="1550994" y="61612"/>
                  <a:pt x="1552403" y="58922"/>
                </a:cubicBezTo>
                <a:lnTo>
                  <a:pt x="1569375" y="27732"/>
                </a:lnTo>
                <a:lnTo>
                  <a:pt x="1583337" y="27860"/>
                </a:lnTo>
                <a:lnTo>
                  <a:pt x="1548752" y="87294"/>
                </a:lnTo>
                <a:close/>
                <a:moveTo>
                  <a:pt x="1628489" y="54439"/>
                </a:moveTo>
                <a:cubicBezTo>
                  <a:pt x="1623557" y="59242"/>
                  <a:pt x="1615488" y="61932"/>
                  <a:pt x="1603319" y="61932"/>
                </a:cubicBezTo>
                <a:cubicBezTo>
                  <a:pt x="1600053" y="61932"/>
                  <a:pt x="1597235" y="61484"/>
                  <a:pt x="1596146" y="61484"/>
                </a:cubicBezTo>
                <a:cubicBezTo>
                  <a:pt x="1595889" y="62637"/>
                  <a:pt x="1595441" y="65839"/>
                  <a:pt x="1595441" y="67696"/>
                </a:cubicBezTo>
                <a:cubicBezTo>
                  <a:pt x="1595441" y="75062"/>
                  <a:pt x="1599796" y="78584"/>
                  <a:pt x="1606201" y="78584"/>
                </a:cubicBezTo>
                <a:cubicBezTo>
                  <a:pt x="1612605" y="78584"/>
                  <a:pt x="1617473" y="76471"/>
                  <a:pt x="1622981" y="72116"/>
                </a:cubicBezTo>
                <a:lnTo>
                  <a:pt x="1626952" y="80057"/>
                </a:lnTo>
                <a:cubicBezTo>
                  <a:pt x="1619779" y="85821"/>
                  <a:pt x="1612798" y="88511"/>
                  <a:pt x="1602807" y="88511"/>
                </a:cubicBezTo>
                <a:cubicBezTo>
                  <a:pt x="1590125" y="88511"/>
                  <a:pt x="1581735" y="80890"/>
                  <a:pt x="1581735" y="66864"/>
                </a:cubicBezTo>
                <a:cubicBezTo>
                  <a:pt x="1581735" y="55015"/>
                  <a:pt x="1586859" y="42270"/>
                  <a:pt x="1594993" y="34393"/>
                </a:cubicBezTo>
                <a:cubicBezTo>
                  <a:pt x="1600821" y="28757"/>
                  <a:pt x="1607418" y="26323"/>
                  <a:pt x="1615039" y="26323"/>
                </a:cubicBezTo>
                <a:cubicBezTo>
                  <a:pt x="1626503" y="26323"/>
                  <a:pt x="1633805" y="31575"/>
                  <a:pt x="1633805" y="42142"/>
                </a:cubicBezTo>
                <a:cubicBezTo>
                  <a:pt x="1633805" y="46946"/>
                  <a:pt x="1631947" y="51173"/>
                  <a:pt x="1628553" y="54439"/>
                </a:cubicBezTo>
                <a:close/>
                <a:moveTo>
                  <a:pt x="1613374" y="35930"/>
                </a:moveTo>
                <a:cubicBezTo>
                  <a:pt x="1606713" y="35930"/>
                  <a:pt x="1600821" y="41181"/>
                  <a:pt x="1598259" y="52325"/>
                </a:cubicBezTo>
                <a:cubicBezTo>
                  <a:pt x="1598964" y="52325"/>
                  <a:pt x="1601397" y="52646"/>
                  <a:pt x="1603383" y="52646"/>
                </a:cubicBezTo>
                <a:cubicBezTo>
                  <a:pt x="1610556" y="52646"/>
                  <a:pt x="1615424" y="51621"/>
                  <a:pt x="1618242" y="48803"/>
                </a:cubicBezTo>
                <a:cubicBezTo>
                  <a:pt x="1619779" y="47266"/>
                  <a:pt x="1620675" y="45408"/>
                  <a:pt x="1620675" y="42975"/>
                </a:cubicBezTo>
                <a:cubicBezTo>
                  <a:pt x="1620675" y="39004"/>
                  <a:pt x="1618690" y="35930"/>
                  <a:pt x="1613310" y="35930"/>
                </a:cubicBezTo>
                <a:close/>
                <a:moveTo>
                  <a:pt x="1695224" y="5444"/>
                </a:moveTo>
                <a:cubicBezTo>
                  <a:pt x="1695224" y="9671"/>
                  <a:pt x="1694776" y="15051"/>
                  <a:pt x="1693687" y="19854"/>
                </a:cubicBezTo>
                <a:lnTo>
                  <a:pt x="1683504" y="67632"/>
                </a:lnTo>
                <a:cubicBezTo>
                  <a:pt x="1682479" y="72308"/>
                  <a:pt x="1682095" y="74549"/>
                  <a:pt x="1682095" y="75958"/>
                </a:cubicBezTo>
                <a:cubicBezTo>
                  <a:pt x="1682095" y="78072"/>
                  <a:pt x="1683056" y="79097"/>
                  <a:pt x="1684913" y="79097"/>
                </a:cubicBezTo>
                <a:cubicBezTo>
                  <a:pt x="1685617" y="79097"/>
                  <a:pt x="1686322" y="79097"/>
                  <a:pt x="1686898" y="78840"/>
                </a:cubicBezTo>
                <a:lnTo>
                  <a:pt x="1687603" y="86718"/>
                </a:lnTo>
                <a:cubicBezTo>
                  <a:pt x="1684913" y="87743"/>
                  <a:pt x="1681967" y="88255"/>
                  <a:pt x="1678957" y="88255"/>
                </a:cubicBezTo>
                <a:cubicBezTo>
                  <a:pt x="1672168" y="88255"/>
                  <a:pt x="1668645" y="84604"/>
                  <a:pt x="1668645" y="79097"/>
                </a:cubicBezTo>
                <a:cubicBezTo>
                  <a:pt x="1668645" y="77367"/>
                  <a:pt x="1669094" y="74037"/>
                  <a:pt x="1669798" y="70771"/>
                </a:cubicBezTo>
                <a:lnTo>
                  <a:pt x="1680238" y="21904"/>
                </a:lnTo>
                <a:cubicBezTo>
                  <a:pt x="1681262" y="16972"/>
                  <a:pt x="1681903" y="12873"/>
                  <a:pt x="1681903" y="9607"/>
                </a:cubicBezTo>
                <a:cubicBezTo>
                  <a:pt x="1681903" y="7621"/>
                  <a:pt x="1681647" y="5828"/>
                  <a:pt x="1681198" y="4483"/>
                </a:cubicBezTo>
                <a:lnTo>
                  <a:pt x="1694776" y="0"/>
                </a:lnTo>
                <a:cubicBezTo>
                  <a:pt x="1695096" y="1281"/>
                  <a:pt x="1695224" y="3138"/>
                  <a:pt x="1695224" y="5380"/>
                </a:cubicBezTo>
                <a:close/>
                <a:moveTo>
                  <a:pt x="1712645" y="87038"/>
                </a:moveTo>
                <a:lnTo>
                  <a:pt x="1699515" y="87038"/>
                </a:lnTo>
                <a:lnTo>
                  <a:pt x="1711940" y="28436"/>
                </a:lnTo>
                <a:lnTo>
                  <a:pt x="1725390" y="26451"/>
                </a:lnTo>
                <a:lnTo>
                  <a:pt x="1712645" y="87038"/>
                </a:lnTo>
                <a:close/>
                <a:moveTo>
                  <a:pt x="1722380" y="19150"/>
                </a:moveTo>
                <a:cubicBezTo>
                  <a:pt x="1717704" y="19150"/>
                  <a:pt x="1713798" y="15307"/>
                  <a:pt x="1713798" y="10568"/>
                </a:cubicBezTo>
                <a:cubicBezTo>
                  <a:pt x="1713798" y="5828"/>
                  <a:pt x="1717640" y="1921"/>
                  <a:pt x="1722444" y="1921"/>
                </a:cubicBezTo>
                <a:cubicBezTo>
                  <a:pt x="1727247" y="1921"/>
                  <a:pt x="1730898" y="5764"/>
                  <a:pt x="1730898" y="10504"/>
                </a:cubicBezTo>
                <a:cubicBezTo>
                  <a:pt x="1730898" y="15243"/>
                  <a:pt x="1727119" y="19150"/>
                  <a:pt x="1722316" y="19150"/>
                </a:cubicBezTo>
                <a:close/>
                <a:moveTo>
                  <a:pt x="1775602" y="12873"/>
                </a:moveTo>
                <a:cubicBezTo>
                  <a:pt x="1773232" y="11464"/>
                  <a:pt x="1770798" y="10632"/>
                  <a:pt x="1768365" y="10632"/>
                </a:cubicBezTo>
                <a:cubicBezTo>
                  <a:pt x="1763817" y="10632"/>
                  <a:pt x="1760295" y="13706"/>
                  <a:pt x="1759334" y="18958"/>
                </a:cubicBezTo>
                <a:lnTo>
                  <a:pt x="1757669" y="27732"/>
                </a:lnTo>
                <a:lnTo>
                  <a:pt x="1773232" y="27732"/>
                </a:lnTo>
                <a:lnTo>
                  <a:pt x="1767852" y="36890"/>
                </a:lnTo>
                <a:lnTo>
                  <a:pt x="1756004" y="36890"/>
                </a:lnTo>
                <a:lnTo>
                  <a:pt x="1746012" y="87743"/>
                </a:lnTo>
                <a:cubicBezTo>
                  <a:pt x="1743899" y="98759"/>
                  <a:pt x="1738968" y="106956"/>
                  <a:pt x="1733588" y="112464"/>
                </a:cubicBezTo>
                <a:lnTo>
                  <a:pt x="1724942" y="105804"/>
                </a:lnTo>
                <a:cubicBezTo>
                  <a:pt x="1728336" y="101705"/>
                  <a:pt x="1731858" y="95044"/>
                  <a:pt x="1733395" y="87422"/>
                </a:cubicBezTo>
                <a:lnTo>
                  <a:pt x="1743387" y="36890"/>
                </a:lnTo>
                <a:lnTo>
                  <a:pt x="1737559" y="36890"/>
                </a:lnTo>
                <a:lnTo>
                  <a:pt x="1739416" y="27732"/>
                </a:lnTo>
                <a:lnTo>
                  <a:pt x="1745052" y="27732"/>
                </a:lnTo>
                <a:lnTo>
                  <a:pt x="1746461" y="19662"/>
                </a:lnTo>
                <a:cubicBezTo>
                  <a:pt x="1747870" y="11784"/>
                  <a:pt x="1751585" y="6917"/>
                  <a:pt x="1756644" y="3843"/>
                </a:cubicBezTo>
                <a:cubicBezTo>
                  <a:pt x="1759910" y="1857"/>
                  <a:pt x="1763881" y="1025"/>
                  <a:pt x="1768493" y="1025"/>
                </a:cubicBezTo>
                <a:cubicBezTo>
                  <a:pt x="1773552" y="1025"/>
                  <a:pt x="1777971" y="2434"/>
                  <a:pt x="1781045" y="4419"/>
                </a:cubicBezTo>
                <a:lnTo>
                  <a:pt x="1775666" y="12873"/>
                </a:lnTo>
                <a:close/>
                <a:moveTo>
                  <a:pt x="1815822" y="54439"/>
                </a:moveTo>
                <a:cubicBezTo>
                  <a:pt x="1810891" y="59242"/>
                  <a:pt x="1802821" y="61932"/>
                  <a:pt x="1790652" y="61932"/>
                </a:cubicBezTo>
                <a:cubicBezTo>
                  <a:pt x="1787386" y="61932"/>
                  <a:pt x="1784568" y="61484"/>
                  <a:pt x="1783479" y="61484"/>
                </a:cubicBezTo>
                <a:cubicBezTo>
                  <a:pt x="1783223" y="62637"/>
                  <a:pt x="1782775" y="65839"/>
                  <a:pt x="1782775" y="67696"/>
                </a:cubicBezTo>
                <a:cubicBezTo>
                  <a:pt x="1782775" y="75062"/>
                  <a:pt x="1787130" y="78584"/>
                  <a:pt x="1793534" y="78584"/>
                </a:cubicBezTo>
                <a:cubicBezTo>
                  <a:pt x="1799939" y="78584"/>
                  <a:pt x="1804807" y="76471"/>
                  <a:pt x="1810314" y="72116"/>
                </a:cubicBezTo>
                <a:lnTo>
                  <a:pt x="1814285" y="80057"/>
                </a:lnTo>
                <a:cubicBezTo>
                  <a:pt x="1807112" y="85821"/>
                  <a:pt x="1800131" y="88511"/>
                  <a:pt x="1790140" y="88511"/>
                </a:cubicBezTo>
                <a:cubicBezTo>
                  <a:pt x="1777459" y="88511"/>
                  <a:pt x="1769069" y="80890"/>
                  <a:pt x="1769069" y="66864"/>
                </a:cubicBezTo>
                <a:cubicBezTo>
                  <a:pt x="1769069" y="55015"/>
                  <a:pt x="1774193" y="42270"/>
                  <a:pt x="1782326" y="34393"/>
                </a:cubicBezTo>
                <a:cubicBezTo>
                  <a:pt x="1788155" y="28757"/>
                  <a:pt x="1794751" y="26323"/>
                  <a:pt x="1802373" y="26323"/>
                </a:cubicBezTo>
                <a:cubicBezTo>
                  <a:pt x="1813837" y="26323"/>
                  <a:pt x="1821138" y="31575"/>
                  <a:pt x="1821138" y="42142"/>
                </a:cubicBezTo>
                <a:cubicBezTo>
                  <a:pt x="1821138" y="46946"/>
                  <a:pt x="1819281" y="51173"/>
                  <a:pt x="1815886" y="54439"/>
                </a:cubicBezTo>
                <a:close/>
                <a:moveTo>
                  <a:pt x="1800708" y="35930"/>
                </a:moveTo>
                <a:cubicBezTo>
                  <a:pt x="1794047" y="35930"/>
                  <a:pt x="1788155" y="41181"/>
                  <a:pt x="1785593" y="52325"/>
                </a:cubicBezTo>
                <a:cubicBezTo>
                  <a:pt x="1786297" y="52325"/>
                  <a:pt x="1788731" y="52646"/>
                  <a:pt x="1790716" y="52646"/>
                </a:cubicBezTo>
                <a:cubicBezTo>
                  <a:pt x="1797889" y="52646"/>
                  <a:pt x="1802757" y="51621"/>
                  <a:pt x="1805575" y="48803"/>
                </a:cubicBezTo>
                <a:cubicBezTo>
                  <a:pt x="1807112" y="47266"/>
                  <a:pt x="1808009" y="45408"/>
                  <a:pt x="1808009" y="42975"/>
                </a:cubicBezTo>
                <a:cubicBezTo>
                  <a:pt x="1808009" y="39004"/>
                  <a:pt x="1806023" y="35930"/>
                  <a:pt x="1800643" y="35930"/>
                </a:cubicBezTo>
                <a:close/>
                <a:moveTo>
                  <a:pt x="1855531" y="5444"/>
                </a:moveTo>
                <a:cubicBezTo>
                  <a:pt x="1855531" y="9671"/>
                  <a:pt x="1855082" y="15051"/>
                  <a:pt x="1853994" y="19854"/>
                </a:cubicBezTo>
                <a:lnTo>
                  <a:pt x="1843810" y="67632"/>
                </a:lnTo>
                <a:cubicBezTo>
                  <a:pt x="1842786" y="72308"/>
                  <a:pt x="1842401" y="74549"/>
                  <a:pt x="1842401" y="75958"/>
                </a:cubicBezTo>
                <a:cubicBezTo>
                  <a:pt x="1842401" y="78072"/>
                  <a:pt x="1843362" y="79097"/>
                  <a:pt x="1845219" y="79097"/>
                </a:cubicBezTo>
                <a:cubicBezTo>
                  <a:pt x="1845924" y="79097"/>
                  <a:pt x="1846628" y="79097"/>
                  <a:pt x="1847205" y="78840"/>
                </a:cubicBezTo>
                <a:lnTo>
                  <a:pt x="1847909" y="86718"/>
                </a:lnTo>
                <a:cubicBezTo>
                  <a:pt x="1845219" y="87743"/>
                  <a:pt x="1842273" y="88255"/>
                  <a:pt x="1839263" y="88255"/>
                </a:cubicBezTo>
                <a:cubicBezTo>
                  <a:pt x="1832474" y="88255"/>
                  <a:pt x="1828952" y="84604"/>
                  <a:pt x="1828952" y="79097"/>
                </a:cubicBezTo>
                <a:cubicBezTo>
                  <a:pt x="1828952" y="77367"/>
                  <a:pt x="1829400" y="74037"/>
                  <a:pt x="1830104" y="70771"/>
                </a:cubicBezTo>
                <a:lnTo>
                  <a:pt x="1840544" y="21904"/>
                </a:lnTo>
                <a:cubicBezTo>
                  <a:pt x="1841569" y="16972"/>
                  <a:pt x="1842209" y="12873"/>
                  <a:pt x="1842209" y="9607"/>
                </a:cubicBezTo>
                <a:cubicBezTo>
                  <a:pt x="1842209" y="7621"/>
                  <a:pt x="1841953" y="5828"/>
                  <a:pt x="1841505" y="4483"/>
                </a:cubicBezTo>
                <a:lnTo>
                  <a:pt x="1855082" y="0"/>
                </a:lnTo>
                <a:cubicBezTo>
                  <a:pt x="1855403" y="1281"/>
                  <a:pt x="1855531" y="3138"/>
                  <a:pt x="1855531" y="5380"/>
                </a:cubicBezTo>
                <a:close/>
                <a:moveTo>
                  <a:pt x="1881213" y="88447"/>
                </a:moveTo>
                <a:cubicBezTo>
                  <a:pt x="1868083" y="88447"/>
                  <a:pt x="1860590" y="80826"/>
                  <a:pt x="1860590" y="67248"/>
                </a:cubicBezTo>
                <a:cubicBezTo>
                  <a:pt x="1860590" y="44384"/>
                  <a:pt x="1874552" y="26323"/>
                  <a:pt x="1894214" y="26323"/>
                </a:cubicBezTo>
                <a:cubicBezTo>
                  <a:pt x="1907792" y="26323"/>
                  <a:pt x="1915157" y="34200"/>
                  <a:pt x="1915157" y="47202"/>
                </a:cubicBezTo>
                <a:cubicBezTo>
                  <a:pt x="1915157" y="68849"/>
                  <a:pt x="1902988" y="88447"/>
                  <a:pt x="1881149" y="88447"/>
                </a:cubicBezTo>
                <a:close/>
                <a:moveTo>
                  <a:pt x="1892229" y="36186"/>
                </a:moveTo>
                <a:cubicBezTo>
                  <a:pt x="1880508" y="36186"/>
                  <a:pt x="1874424" y="54951"/>
                  <a:pt x="1874424" y="68401"/>
                </a:cubicBezTo>
                <a:cubicBezTo>
                  <a:pt x="1874424" y="75574"/>
                  <a:pt x="1877819" y="78712"/>
                  <a:pt x="1883583" y="78712"/>
                </a:cubicBezTo>
                <a:cubicBezTo>
                  <a:pt x="1895047" y="78712"/>
                  <a:pt x="1901259" y="61164"/>
                  <a:pt x="1901259" y="46753"/>
                </a:cubicBezTo>
                <a:cubicBezTo>
                  <a:pt x="1901259" y="38812"/>
                  <a:pt x="1897481" y="36186"/>
                  <a:pt x="1892229" y="36186"/>
                </a:cubicBezTo>
                <a:close/>
                <a:moveTo>
                  <a:pt x="1978947" y="44640"/>
                </a:moveTo>
                <a:lnTo>
                  <a:pt x="1969916" y="87038"/>
                </a:lnTo>
                <a:lnTo>
                  <a:pt x="1957171" y="87038"/>
                </a:lnTo>
                <a:lnTo>
                  <a:pt x="1965497" y="47778"/>
                </a:lnTo>
                <a:cubicBezTo>
                  <a:pt x="1966073" y="45216"/>
                  <a:pt x="1966330" y="43295"/>
                  <a:pt x="1966330" y="42014"/>
                </a:cubicBezTo>
                <a:cubicBezTo>
                  <a:pt x="1966330" y="38620"/>
                  <a:pt x="1964792" y="37339"/>
                  <a:pt x="1961654" y="37339"/>
                </a:cubicBezTo>
                <a:cubicBezTo>
                  <a:pt x="1957427" y="37339"/>
                  <a:pt x="1951599" y="40285"/>
                  <a:pt x="1945387" y="48355"/>
                </a:cubicBezTo>
                <a:lnTo>
                  <a:pt x="1937189" y="87038"/>
                </a:lnTo>
                <a:lnTo>
                  <a:pt x="1924508" y="87038"/>
                </a:lnTo>
                <a:lnTo>
                  <a:pt x="1933154" y="46049"/>
                </a:lnTo>
                <a:cubicBezTo>
                  <a:pt x="1933858" y="42398"/>
                  <a:pt x="1934307" y="39516"/>
                  <a:pt x="1934307" y="37018"/>
                </a:cubicBezTo>
                <a:cubicBezTo>
                  <a:pt x="1934307" y="34777"/>
                  <a:pt x="1933986" y="32791"/>
                  <a:pt x="1933346" y="30806"/>
                </a:cubicBezTo>
                <a:lnTo>
                  <a:pt x="1945323" y="25874"/>
                </a:lnTo>
                <a:cubicBezTo>
                  <a:pt x="1946155" y="27732"/>
                  <a:pt x="1946732" y="30422"/>
                  <a:pt x="1946732" y="33240"/>
                </a:cubicBezTo>
                <a:cubicBezTo>
                  <a:pt x="1946732" y="34393"/>
                  <a:pt x="1946603" y="35673"/>
                  <a:pt x="1946411" y="37018"/>
                </a:cubicBezTo>
                <a:cubicBezTo>
                  <a:pt x="1952047" y="30230"/>
                  <a:pt x="1959541" y="26451"/>
                  <a:pt x="1967739" y="26451"/>
                </a:cubicBezTo>
                <a:cubicBezTo>
                  <a:pt x="1975104" y="26451"/>
                  <a:pt x="1979587" y="30998"/>
                  <a:pt x="1979587" y="38171"/>
                </a:cubicBezTo>
                <a:cubicBezTo>
                  <a:pt x="1979587" y="40157"/>
                  <a:pt x="1979459" y="42654"/>
                  <a:pt x="1979011" y="44640"/>
                </a:cubicBezTo>
                <a:close/>
                <a:moveTo>
                  <a:pt x="2045490" y="40733"/>
                </a:moveTo>
                <a:lnTo>
                  <a:pt x="2039278" y="69682"/>
                </a:lnTo>
                <a:cubicBezTo>
                  <a:pt x="2037292" y="78712"/>
                  <a:pt x="2036460" y="85373"/>
                  <a:pt x="2035435" y="89856"/>
                </a:cubicBezTo>
                <a:cubicBezTo>
                  <a:pt x="2031656" y="106508"/>
                  <a:pt x="2019615" y="111888"/>
                  <a:pt x="2004245" y="111888"/>
                </a:cubicBezTo>
                <a:cubicBezTo>
                  <a:pt x="1996623" y="111888"/>
                  <a:pt x="1989706" y="110159"/>
                  <a:pt x="1983494" y="106636"/>
                </a:cubicBezTo>
                <a:lnTo>
                  <a:pt x="1987977" y="97478"/>
                </a:lnTo>
                <a:cubicBezTo>
                  <a:pt x="1993037" y="100552"/>
                  <a:pt x="1998545" y="101961"/>
                  <a:pt x="2005333" y="101961"/>
                </a:cubicBezTo>
                <a:cubicBezTo>
                  <a:pt x="2015325" y="101961"/>
                  <a:pt x="2020320" y="98182"/>
                  <a:pt x="2022562" y="89920"/>
                </a:cubicBezTo>
                <a:cubicBezTo>
                  <a:pt x="2022882" y="88639"/>
                  <a:pt x="2024291" y="82299"/>
                  <a:pt x="2024675" y="81274"/>
                </a:cubicBezTo>
                <a:cubicBezTo>
                  <a:pt x="2020128" y="86334"/>
                  <a:pt x="2014684" y="88447"/>
                  <a:pt x="2008408" y="88447"/>
                </a:cubicBezTo>
                <a:cubicBezTo>
                  <a:pt x="1996687" y="88447"/>
                  <a:pt x="1990923" y="81658"/>
                  <a:pt x="1990923" y="68273"/>
                </a:cubicBezTo>
                <a:cubicBezTo>
                  <a:pt x="1990923" y="56104"/>
                  <a:pt x="1995983" y="42398"/>
                  <a:pt x="2004180" y="34969"/>
                </a:cubicBezTo>
                <a:cubicBezTo>
                  <a:pt x="2010137" y="29589"/>
                  <a:pt x="2017566" y="26323"/>
                  <a:pt x="2026340" y="26323"/>
                </a:cubicBezTo>
                <a:cubicBezTo>
                  <a:pt x="2035947" y="26323"/>
                  <a:pt x="2041775" y="27604"/>
                  <a:pt x="2048244" y="30870"/>
                </a:cubicBezTo>
                <a:cubicBezTo>
                  <a:pt x="2047924" y="31895"/>
                  <a:pt x="2046387" y="37082"/>
                  <a:pt x="2045554" y="40861"/>
                </a:cubicBezTo>
                <a:close/>
                <a:moveTo>
                  <a:pt x="2025252" y="36762"/>
                </a:moveTo>
                <a:cubicBezTo>
                  <a:pt x="2021153" y="36762"/>
                  <a:pt x="2016093" y="38748"/>
                  <a:pt x="2013083" y="42270"/>
                </a:cubicBezTo>
                <a:cubicBezTo>
                  <a:pt x="2008151" y="47906"/>
                  <a:pt x="2004501" y="59819"/>
                  <a:pt x="2004501" y="67824"/>
                </a:cubicBezTo>
                <a:cubicBezTo>
                  <a:pt x="2004501" y="74741"/>
                  <a:pt x="2007319" y="78136"/>
                  <a:pt x="2012250" y="78136"/>
                </a:cubicBezTo>
                <a:cubicBezTo>
                  <a:pt x="2017502" y="78136"/>
                  <a:pt x="2023266" y="73909"/>
                  <a:pt x="2026917" y="67568"/>
                </a:cubicBezTo>
                <a:lnTo>
                  <a:pt x="2033257" y="38363"/>
                </a:lnTo>
                <a:cubicBezTo>
                  <a:pt x="2031400" y="37211"/>
                  <a:pt x="2028710" y="36698"/>
                  <a:pt x="2025316" y="36698"/>
                </a:cubicBezTo>
                <a:close/>
                <a:moveTo>
                  <a:pt x="2110432" y="5444"/>
                </a:moveTo>
                <a:cubicBezTo>
                  <a:pt x="2110432" y="9671"/>
                  <a:pt x="2109984" y="15051"/>
                  <a:pt x="2108895" y="19854"/>
                </a:cubicBezTo>
                <a:lnTo>
                  <a:pt x="2098712" y="67632"/>
                </a:lnTo>
                <a:cubicBezTo>
                  <a:pt x="2097687" y="72308"/>
                  <a:pt x="2097303" y="74549"/>
                  <a:pt x="2097303" y="75958"/>
                </a:cubicBezTo>
                <a:cubicBezTo>
                  <a:pt x="2097303" y="78072"/>
                  <a:pt x="2098264" y="79097"/>
                  <a:pt x="2100121" y="79097"/>
                </a:cubicBezTo>
                <a:cubicBezTo>
                  <a:pt x="2100826" y="79097"/>
                  <a:pt x="2101530" y="79097"/>
                  <a:pt x="2102106" y="78840"/>
                </a:cubicBezTo>
                <a:lnTo>
                  <a:pt x="2102811" y="86718"/>
                </a:lnTo>
                <a:cubicBezTo>
                  <a:pt x="2100121" y="87743"/>
                  <a:pt x="2097175" y="88255"/>
                  <a:pt x="2094165" y="88255"/>
                </a:cubicBezTo>
                <a:cubicBezTo>
                  <a:pt x="2087376" y="88255"/>
                  <a:pt x="2083853" y="84604"/>
                  <a:pt x="2083853" y="79097"/>
                </a:cubicBezTo>
                <a:cubicBezTo>
                  <a:pt x="2083853" y="77367"/>
                  <a:pt x="2084302" y="74037"/>
                  <a:pt x="2085006" y="70771"/>
                </a:cubicBezTo>
                <a:lnTo>
                  <a:pt x="2095446" y="21904"/>
                </a:lnTo>
                <a:cubicBezTo>
                  <a:pt x="2096470" y="16972"/>
                  <a:pt x="2097111" y="12873"/>
                  <a:pt x="2097111" y="9607"/>
                </a:cubicBezTo>
                <a:cubicBezTo>
                  <a:pt x="2097111" y="7621"/>
                  <a:pt x="2096855" y="5828"/>
                  <a:pt x="2096406" y="4483"/>
                </a:cubicBezTo>
                <a:lnTo>
                  <a:pt x="2109984" y="0"/>
                </a:lnTo>
                <a:cubicBezTo>
                  <a:pt x="2110304" y="1281"/>
                  <a:pt x="2110432" y="3138"/>
                  <a:pt x="2110432" y="5380"/>
                </a:cubicBezTo>
                <a:close/>
                <a:moveTo>
                  <a:pt x="2162950" y="54439"/>
                </a:moveTo>
                <a:cubicBezTo>
                  <a:pt x="2158018" y="59242"/>
                  <a:pt x="2149948" y="61932"/>
                  <a:pt x="2137780" y="61932"/>
                </a:cubicBezTo>
                <a:cubicBezTo>
                  <a:pt x="2134513" y="61932"/>
                  <a:pt x="2131695" y="61484"/>
                  <a:pt x="2130607" y="61484"/>
                </a:cubicBezTo>
                <a:cubicBezTo>
                  <a:pt x="2130351" y="62637"/>
                  <a:pt x="2129902" y="65839"/>
                  <a:pt x="2129902" y="67696"/>
                </a:cubicBezTo>
                <a:cubicBezTo>
                  <a:pt x="2129902" y="75062"/>
                  <a:pt x="2134257" y="78584"/>
                  <a:pt x="2140662" y="78584"/>
                </a:cubicBezTo>
                <a:cubicBezTo>
                  <a:pt x="2147067" y="78584"/>
                  <a:pt x="2151934" y="76471"/>
                  <a:pt x="2157442" y="72116"/>
                </a:cubicBezTo>
                <a:lnTo>
                  <a:pt x="2161413" y="80057"/>
                </a:lnTo>
                <a:cubicBezTo>
                  <a:pt x="2154240" y="85821"/>
                  <a:pt x="2147259" y="88511"/>
                  <a:pt x="2137267" y="88511"/>
                </a:cubicBezTo>
                <a:cubicBezTo>
                  <a:pt x="2124586" y="88511"/>
                  <a:pt x="2116197" y="80890"/>
                  <a:pt x="2116197" y="66864"/>
                </a:cubicBezTo>
                <a:cubicBezTo>
                  <a:pt x="2116197" y="55015"/>
                  <a:pt x="2121320" y="42270"/>
                  <a:pt x="2129454" y="34393"/>
                </a:cubicBezTo>
                <a:cubicBezTo>
                  <a:pt x="2135282" y="28757"/>
                  <a:pt x="2141879" y="26323"/>
                  <a:pt x="2149500" y="26323"/>
                </a:cubicBezTo>
                <a:cubicBezTo>
                  <a:pt x="2160964" y="26323"/>
                  <a:pt x="2168266" y="31575"/>
                  <a:pt x="2168266" y="42142"/>
                </a:cubicBezTo>
                <a:cubicBezTo>
                  <a:pt x="2168266" y="46946"/>
                  <a:pt x="2166408" y="51173"/>
                  <a:pt x="2163014" y="54439"/>
                </a:cubicBezTo>
                <a:close/>
                <a:moveTo>
                  <a:pt x="2147835" y="35930"/>
                </a:moveTo>
                <a:cubicBezTo>
                  <a:pt x="2141174" y="35930"/>
                  <a:pt x="2135282" y="41181"/>
                  <a:pt x="2132720" y="52325"/>
                </a:cubicBezTo>
                <a:cubicBezTo>
                  <a:pt x="2133425" y="52325"/>
                  <a:pt x="2135859" y="52646"/>
                  <a:pt x="2137844" y="52646"/>
                </a:cubicBezTo>
                <a:cubicBezTo>
                  <a:pt x="2145017" y="52646"/>
                  <a:pt x="2149884" y="51621"/>
                  <a:pt x="2152702" y="48803"/>
                </a:cubicBezTo>
                <a:cubicBezTo>
                  <a:pt x="2154240" y="47266"/>
                  <a:pt x="2155136" y="45408"/>
                  <a:pt x="2155136" y="42975"/>
                </a:cubicBezTo>
                <a:cubicBezTo>
                  <a:pt x="2155136" y="39004"/>
                  <a:pt x="2153151" y="35930"/>
                  <a:pt x="2147771" y="35930"/>
                </a:cubicBezTo>
                <a:close/>
                <a:moveTo>
                  <a:pt x="2226739" y="44384"/>
                </a:moveTo>
                <a:lnTo>
                  <a:pt x="2221936" y="67824"/>
                </a:lnTo>
                <a:cubicBezTo>
                  <a:pt x="2221488" y="70258"/>
                  <a:pt x="2221103" y="72308"/>
                  <a:pt x="2221103" y="73909"/>
                </a:cubicBezTo>
                <a:cubicBezTo>
                  <a:pt x="2221103" y="77047"/>
                  <a:pt x="2222128" y="79032"/>
                  <a:pt x="2224049" y="81146"/>
                </a:cubicBezTo>
                <a:lnTo>
                  <a:pt x="2213482" y="89024"/>
                </a:lnTo>
                <a:cubicBezTo>
                  <a:pt x="2210343" y="86462"/>
                  <a:pt x="2208999" y="83195"/>
                  <a:pt x="2208999" y="79289"/>
                </a:cubicBezTo>
                <a:cubicBezTo>
                  <a:pt x="2204772" y="85053"/>
                  <a:pt x="2198815" y="88447"/>
                  <a:pt x="2191194" y="88447"/>
                </a:cubicBezTo>
                <a:cubicBezTo>
                  <a:pt x="2181907" y="88447"/>
                  <a:pt x="2175759" y="82235"/>
                  <a:pt x="2175759" y="69554"/>
                </a:cubicBezTo>
                <a:cubicBezTo>
                  <a:pt x="2175759" y="56873"/>
                  <a:pt x="2180691" y="43807"/>
                  <a:pt x="2188312" y="35930"/>
                </a:cubicBezTo>
                <a:cubicBezTo>
                  <a:pt x="2194652" y="29461"/>
                  <a:pt x="2202402" y="26323"/>
                  <a:pt x="2211881" y="26323"/>
                </a:cubicBezTo>
                <a:cubicBezTo>
                  <a:pt x="2218670" y="26323"/>
                  <a:pt x="2225586" y="27732"/>
                  <a:pt x="2230262" y="30806"/>
                </a:cubicBezTo>
                <a:cubicBezTo>
                  <a:pt x="2229237" y="34072"/>
                  <a:pt x="2227572" y="40157"/>
                  <a:pt x="2226739" y="44384"/>
                </a:cubicBezTo>
                <a:close/>
                <a:moveTo>
                  <a:pt x="2210280" y="36506"/>
                </a:moveTo>
                <a:cubicBezTo>
                  <a:pt x="2205028" y="36506"/>
                  <a:pt x="2201249" y="37659"/>
                  <a:pt x="2196702" y="43039"/>
                </a:cubicBezTo>
                <a:cubicBezTo>
                  <a:pt x="2191450" y="49379"/>
                  <a:pt x="2188952" y="60843"/>
                  <a:pt x="2188952" y="69169"/>
                </a:cubicBezTo>
                <a:cubicBezTo>
                  <a:pt x="2188952" y="75638"/>
                  <a:pt x="2191066" y="78072"/>
                  <a:pt x="2195421" y="78072"/>
                </a:cubicBezTo>
                <a:cubicBezTo>
                  <a:pt x="2200801" y="78072"/>
                  <a:pt x="2206757" y="72692"/>
                  <a:pt x="2209511" y="66736"/>
                </a:cubicBezTo>
                <a:lnTo>
                  <a:pt x="2215852" y="37659"/>
                </a:lnTo>
                <a:cubicBezTo>
                  <a:pt x="2214699" y="36954"/>
                  <a:pt x="2212329" y="36506"/>
                  <a:pt x="2210343" y="36506"/>
                </a:cubicBezTo>
                <a:close/>
                <a:moveTo>
                  <a:pt x="2276311" y="39452"/>
                </a:moveTo>
                <a:cubicBezTo>
                  <a:pt x="2275158" y="38748"/>
                  <a:pt x="2273941" y="38492"/>
                  <a:pt x="2272212" y="38492"/>
                </a:cubicBezTo>
                <a:cubicBezTo>
                  <a:pt x="2268113" y="38492"/>
                  <a:pt x="2263565" y="41630"/>
                  <a:pt x="2258378" y="48931"/>
                </a:cubicBezTo>
                <a:lnTo>
                  <a:pt x="2250308" y="87038"/>
                </a:lnTo>
                <a:lnTo>
                  <a:pt x="2237563" y="87038"/>
                </a:lnTo>
                <a:lnTo>
                  <a:pt x="2246017" y="47458"/>
                </a:lnTo>
                <a:cubicBezTo>
                  <a:pt x="2246978" y="43103"/>
                  <a:pt x="2247298" y="39836"/>
                  <a:pt x="2247298" y="37147"/>
                </a:cubicBezTo>
                <a:cubicBezTo>
                  <a:pt x="2247298" y="34713"/>
                  <a:pt x="2247042" y="32663"/>
                  <a:pt x="2246465" y="30806"/>
                </a:cubicBezTo>
                <a:lnTo>
                  <a:pt x="2258442" y="25874"/>
                </a:lnTo>
                <a:cubicBezTo>
                  <a:pt x="2259274" y="27860"/>
                  <a:pt x="2259723" y="30550"/>
                  <a:pt x="2259723" y="33240"/>
                </a:cubicBezTo>
                <a:cubicBezTo>
                  <a:pt x="2259723" y="34649"/>
                  <a:pt x="2259595" y="36058"/>
                  <a:pt x="2259402" y="37467"/>
                </a:cubicBezTo>
                <a:cubicBezTo>
                  <a:pt x="2264782" y="30678"/>
                  <a:pt x="2271379" y="26323"/>
                  <a:pt x="2277079" y="26323"/>
                </a:cubicBezTo>
                <a:cubicBezTo>
                  <a:pt x="2279193" y="26323"/>
                  <a:pt x="2280217" y="26579"/>
                  <a:pt x="2282011" y="27283"/>
                </a:cubicBezTo>
                <a:lnTo>
                  <a:pt x="2276375" y="39452"/>
                </a:lnTo>
                <a:close/>
                <a:moveTo>
                  <a:pt x="2334080" y="44640"/>
                </a:moveTo>
                <a:lnTo>
                  <a:pt x="2325049" y="87038"/>
                </a:lnTo>
                <a:lnTo>
                  <a:pt x="2312304" y="87038"/>
                </a:lnTo>
                <a:lnTo>
                  <a:pt x="2320630" y="47778"/>
                </a:lnTo>
                <a:cubicBezTo>
                  <a:pt x="2321206" y="45216"/>
                  <a:pt x="2321463" y="43295"/>
                  <a:pt x="2321463" y="42014"/>
                </a:cubicBezTo>
                <a:cubicBezTo>
                  <a:pt x="2321463" y="38620"/>
                  <a:pt x="2319926" y="37339"/>
                  <a:pt x="2316788" y="37339"/>
                </a:cubicBezTo>
                <a:cubicBezTo>
                  <a:pt x="2312560" y="37339"/>
                  <a:pt x="2306732" y="40285"/>
                  <a:pt x="2300520" y="48355"/>
                </a:cubicBezTo>
                <a:lnTo>
                  <a:pt x="2292322" y="87038"/>
                </a:lnTo>
                <a:lnTo>
                  <a:pt x="2279641" y="87038"/>
                </a:lnTo>
                <a:lnTo>
                  <a:pt x="2288287" y="46049"/>
                </a:lnTo>
                <a:cubicBezTo>
                  <a:pt x="2288992" y="42398"/>
                  <a:pt x="2289440" y="39516"/>
                  <a:pt x="2289440" y="37018"/>
                </a:cubicBezTo>
                <a:cubicBezTo>
                  <a:pt x="2289440" y="34777"/>
                  <a:pt x="2289120" y="32791"/>
                  <a:pt x="2288479" y="30806"/>
                </a:cubicBezTo>
                <a:lnTo>
                  <a:pt x="2300456" y="25874"/>
                </a:lnTo>
                <a:cubicBezTo>
                  <a:pt x="2301288" y="27732"/>
                  <a:pt x="2301865" y="30422"/>
                  <a:pt x="2301865" y="33240"/>
                </a:cubicBezTo>
                <a:cubicBezTo>
                  <a:pt x="2301865" y="34393"/>
                  <a:pt x="2301737" y="35673"/>
                  <a:pt x="2301545" y="37018"/>
                </a:cubicBezTo>
                <a:cubicBezTo>
                  <a:pt x="2307181" y="30230"/>
                  <a:pt x="2314674" y="26451"/>
                  <a:pt x="2322872" y="26451"/>
                </a:cubicBezTo>
                <a:cubicBezTo>
                  <a:pt x="2330237" y="26451"/>
                  <a:pt x="2334720" y="30998"/>
                  <a:pt x="2334720" y="38171"/>
                </a:cubicBezTo>
                <a:cubicBezTo>
                  <a:pt x="2334720" y="40157"/>
                  <a:pt x="2334592" y="42654"/>
                  <a:pt x="2334144" y="44640"/>
                </a:cubicBezTo>
                <a:close/>
                <a:moveTo>
                  <a:pt x="2392810" y="54439"/>
                </a:moveTo>
                <a:cubicBezTo>
                  <a:pt x="2387878" y="59242"/>
                  <a:pt x="2379808" y="61932"/>
                  <a:pt x="2367640" y="61932"/>
                </a:cubicBezTo>
                <a:cubicBezTo>
                  <a:pt x="2364373" y="61932"/>
                  <a:pt x="2361555" y="61484"/>
                  <a:pt x="2360467" y="61484"/>
                </a:cubicBezTo>
                <a:cubicBezTo>
                  <a:pt x="2360210" y="62637"/>
                  <a:pt x="2359762" y="65839"/>
                  <a:pt x="2359762" y="67696"/>
                </a:cubicBezTo>
                <a:cubicBezTo>
                  <a:pt x="2359762" y="75062"/>
                  <a:pt x="2364117" y="78584"/>
                  <a:pt x="2370522" y="78584"/>
                </a:cubicBezTo>
                <a:cubicBezTo>
                  <a:pt x="2376926" y="78584"/>
                  <a:pt x="2381794" y="76471"/>
                  <a:pt x="2387302" y="72116"/>
                </a:cubicBezTo>
                <a:lnTo>
                  <a:pt x="2391272" y="80057"/>
                </a:lnTo>
                <a:cubicBezTo>
                  <a:pt x="2384099" y="85821"/>
                  <a:pt x="2377118" y="88511"/>
                  <a:pt x="2367127" y="88511"/>
                </a:cubicBezTo>
                <a:cubicBezTo>
                  <a:pt x="2354446" y="88511"/>
                  <a:pt x="2346056" y="80890"/>
                  <a:pt x="2346056" y="66864"/>
                </a:cubicBezTo>
                <a:cubicBezTo>
                  <a:pt x="2346056" y="55015"/>
                  <a:pt x="2351180" y="42270"/>
                  <a:pt x="2359314" y="34393"/>
                </a:cubicBezTo>
                <a:cubicBezTo>
                  <a:pt x="2365142" y="28757"/>
                  <a:pt x="2371739" y="26323"/>
                  <a:pt x="2379360" y="26323"/>
                </a:cubicBezTo>
                <a:cubicBezTo>
                  <a:pt x="2390824" y="26323"/>
                  <a:pt x="2398125" y="31575"/>
                  <a:pt x="2398125" y="42142"/>
                </a:cubicBezTo>
                <a:cubicBezTo>
                  <a:pt x="2398125" y="46946"/>
                  <a:pt x="2396268" y="51173"/>
                  <a:pt x="2392874" y="54439"/>
                </a:cubicBezTo>
                <a:close/>
                <a:moveTo>
                  <a:pt x="2377695" y="35930"/>
                </a:moveTo>
                <a:cubicBezTo>
                  <a:pt x="2371034" y="35930"/>
                  <a:pt x="2365142" y="41181"/>
                  <a:pt x="2362580" y="52325"/>
                </a:cubicBezTo>
                <a:cubicBezTo>
                  <a:pt x="2363285" y="52325"/>
                  <a:pt x="2365718" y="52646"/>
                  <a:pt x="2367704" y="52646"/>
                </a:cubicBezTo>
                <a:cubicBezTo>
                  <a:pt x="2374877" y="52646"/>
                  <a:pt x="2379744" y="51621"/>
                  <a:pt x="2382562" y="48803"/>
                </a:cubicBezTo>
                <a:cubicBezTo>
                  <a:pt x="2384099" y="47266"/>
                  <a:pt x="2384996" y="45408"/>
                  <a:pt x="2384996" y="42975"/>
                </a:cubicBezTo>
                <a:cubicBezTo>
                  <a:pt x="2384996" y="39004"/>
                  <a:pt x="2383011" y="35930"/>
                  <a:pt x="2377631" y="35930"/>
                </a:cubicBezTo>
                <a:close/>
                <a:moveTo>
                  <a:pt x="2443085" y="39452"/>
                </a:moveTo>
                <a:cubicBezTo>
                  <a:pt x="2441933" y="38748"/>
                  <a:pt x="2440716" y="38492"/>
                  <a:pt x="2438987" y="38492"/>
                </a:cubicBezTo>
                <a:cubicBezTo>
                  <a:pt x="2434888" y="38492"/>
                  <a:pt x="2430340" y="41630"/>
                  <a:pt x="2425153" y="48931"/>
                </a:cubicBezTo>
                <a:lnTo>
                  <a:pt x="2417083" y="87038"/>
                </a:lnTo>
                <a:lnTo>
                  <a:pt x="2404338" y="87038"/>
                </a:lnTo>
                <a:lnTo>
                  <a:pt x="2412792" y="47458"/>
                </a:lnTo>
                <a:cubicBezTo>
                  <a:pt x="2413753" y="43103"/>
                  <a:pt x="2414073" y="39836"/>
                  <a:pt x="2414073" y="37147"/>
                </a:cubicBezTo>
                <a:cubicBezTo>
                  <a:pt x="2414073" y="34713"/>
                  <a:pt x="2413817" y="32663"/>
                  <a:pt x="2413240" y="30806"/>
                </a:cubicBezTo>
                <a:lnTo>
                  <a:pt x="2425217" y="25874"/>
                </a:lnTo>
                <a:cubicBezTo>
                  <a:pt x="2426049" y="27860"/>
                  <a:pt x="2426498" y="30550"/>
                  <a:pt x="2426498" y="33240"/>
                </a:cubicBezTo>
                <a:cubicBezTo>
                  <a:pt x="2426498" y="34649"/>
                  <a:pt x="2426370" y="36058"/>
                  <a:pt x="2426177" y="37467"/>
                </a:cubicBezTo>
                <a:cubicBezTo>
                  <a:pt x="2431557" y="30678"/>
                  <a:pt x="2438154" y="26323"/>
                  <a:pt x="2443854" y="26323"/>
                </a:cubicBezTo>
                <a:cubicBezTo>
                  <a:pt x="2445967" y="26323"/>
                  <a:pt x="2446992" y="26579"/>
                  <a:pt x="2448786" y="27283"/>
                </a:cubicBezTo>
                <a:lnTo>
                  <a:pt x="2443149" y="39452"/>
                </a:lnTo>
                <a:close/>
                <a:moveTo>
                  <a:pt x="2491504" y="39772"/>
                </a:moveTo>
                <a:cubicBezTo>
                  <a:pt x="2486572" y="36954"/>
                  <a:pt x="2482025" y="35673"/>
                  <a:pt x="2477350" y="35673"/>
                </a:cubicBezTo>
                <a:cubicBezTo>
                  <a:pt x="2471137" y="35673"/>
                  <a:pt x="2466590" y="38043"/>
                  <a:pt x="2466590" y="42911"/>
                </a:cubicBezTo>
                <a:cubicBezTo>
                  <a:pt x="2466590" y="46049"/>
                  <a:pt x="2468255" y="48034"/>
                  <a:pt x="2472931" y="49828"/>
                </a:cubicBezTo>
                <a:lnTo>
                  <a:pt x="2479976" y="52518"/>
                </a:lnTo>
                <a:cubicBezTo>
                  <a:pt x="2487213" y="55336"/>
                  <a:pt x="2492016" y="59563"/>
                  <a:pt x="2492016" y="66608"/>
                </a:cubicBezTo>
                <a:cubicBezTo>
                  <a:pt x="2492016" y="78776"/>
                  <a:pt x="2482025" y="88767"/>
                  <a:pt x="2464605" y="88767"/>
                </a:cubicBezTo>
                <a:cubicBezTo>
                  <a:pt x="2456407" y="88767"/>
                  <a:pt x="2448786" y="86398"/>
                  <a:pt x="2442701" y="82555"/>
                </a:cubicBezTo>
                <a:lnTo>
                  <a:pt x="2447825" y="73076"/>
                </a:lnTo>
                <a:cubicBezTo>
                  <a:pt x="2452756" y="76471"/>
                  <a:pt x="2459673" y="78904"/>
                  <a:pt x="2466334" y="78904"/>
                </a:cubicBezTo>
                <a:cubicBezTo>
                  <a:pt x="2472995" y="78904"/>
                  <a:pt x="2477670" y="75254"/>
                  <a:pt x="2477670" y="70322"/>
                </a:cubicBezTo>
                <a:cubicBezTo>
                  <a:pt x="2477670" y="66544"/>
                  <a:pt x="2475557" y="64686"/>
                  <a:pt x="2470177" y="62573"/>
                </a:cubicBezTo>
                <a:lnTo>
                  <a:pt x="2463388" y="60011"/>
                </a:lnTo>
                <a:cubicBezTo>
                  <a:pt x="2456343" y="57321"/>
                  <a:pt x="2452244" y="53222"/>
                  <a:pt x="2452244" y="45857"/>
                </a:cubicBezTo>
                <a:cubicBezTo>
                  <a:pt x="2452244" y="35545"/>
                  <a:pt x="2460826" y="25682"/>
                  <a:pt x="2478118" y="25682"/>
                </a:cubicBezTo>
                <a:cubicBezTo>
                  <a:pt x="2485163" y="25682"/>
                  <a:pt x="2491952" y="27796"/>
                  <a:pt x="2496628" y="30742"/>
                </a:cubicBezTo>
                <a:lnTo>
                  <a:pt x="2491504" y="39772"/>
                </a:lnTo>
                <a:close/>
              </a:path>
            </a:pathLst>
          </a:custGeom>
          <a:solidFill>
            <a:srgbClr val="FFFFFF"/>
          </a:solidFill>
          <a:ln w="0" cap="flat">
            <a:noFill/>
            <a:prstDash val="solid"/>
            <a:miter/>
          </a:ln>
        </p:spPr>
        <p:txBody>
          <a:bodyPr rtlCol="0" anchor="ctr"/>
          <a:lstStyle/>
          <a:p>
            <a:endParaRPr lang="en-AU"/>
          </a:p>
        </p:txBody>
      </p:sp>
    </p:spTree>
    <p:extLst>
      <p:ext uri="{BB962C8B-B14F-4D97-AF65-F5344CB8AC3E}">
        <p14:creationId xmlns:p14="http://schemas.microsoft.com/office/powerpoint/2010/main" val="295895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2CDC41-42AE-6C96-A584-A7F804B5C87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9512" y="-7911"/>
            <a:ext cx="8964488" cy="3219822"/>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24BA0F07-AB31-49E6-8337-10318EF4F5EE}"/>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a:extLst>
              <a:ext uri="{FF2B5EF4-FFF2-40B4-BE49-F238E27FC236}">
                <a16:creationId xmlns:a16="http://schemas.microsoft.com/office/drawing/2014/main" id="{AF4A374E-C3B3-1EDB-ED01-AE224F680712}"/>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7">
            <a:extLst>
              <a:ext uri="{FF2B5EF4-FFF2-40B4-BE49-F238E27FC236}">
                <a16:creationId xmlns:a16="http://schemas.microsoft.com/office/drawing/2014/main" id="{C4884EE4-0F98-2A86-D5CE-17F1A086A32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9928" y="291871"/>
            <a:ext cx="1439339" cy="246628"/>
          </a:xfrm>
          <a:prstGeom prst="rect">
            <a:avLst/>
          </a:prstGeom>
        </p:spPr>
      </p:pic>
      <p:pic>
        <p:nvPicPr>
          <p:cNvPr id="9" name="Graphic 8">
            <a:extLst>
              <a:ext uri="{FF2B5EF4-FFF2-40B4-BE49-F238E27FC236}">
                <a16:creationId xmlns:a16="http://schemas.microsoft.com/office/drawing/2014/main" id="{F8A0C6CF-2471-B368-7545-5F70A6EE971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79509" y="643686"/>
            <a:ext cx="2664299" cy="211351"/>
          </a:xfrm>
          <a:prstGeom prst="rect">
            <a:avLst/>
          </a:prstGeom>
        </p:spPr>
      </p:pic>
    </p:spTree>
    <p:extLst>
      <p:ext uri="{BB962C8B-B14F-4D97-AF65-F5344CB8AC3E}">
        <p14:creationId xmlns:p14="http://schemas.microsoft.com/office/powerpoint/2010/main" val="3761108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plorin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9EE080-9DFC-C7B4-1D07-F8112B5C38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9512" y="-7911"/>
            <a:ext cx="8964488" cy="3219822"/>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620D629C-29A9-449D-87E3-78C9CAEB1541}"/>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a:extLst>
              <a:ext uri="{FF2B5EF4-FFF2-40B4-BE49-F238E27FC236}">
                <a16:creationId xmlns:a16="http://schemas.microsoft.com/office/drawing/2014/main" id="{AB5997C1-3BD5-1BF5-7345-990F7C284950}"/>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7">
            <a:extLst>
              <a:ext uri="{FF2B5EF4-FFF2-40B4-BE49-F238E27FC236}">
                <a16:creationId xmlns:a16="http://schemas.microsoft.com/office/drawing/2014/main" id="{E00DFA66-303A-1C29-9A64-2E8821F4A3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9928" y="291871"/>
            <a:ext cx="1439339" cy="246628"/>
          </a:xfrm>
          <a:prstGeom prst="rect">
            <a:avLst/>
          </a:prstGeom>
        </p:spPr>
      </p:pic>
      <p:sp>
        <p:nvSpPr>
          <p:cNvPr id="10" name="Freeform: Shape 9">
            <a:extLst>
              <a:ext uri="{FF2B5EF4-FFF2-40B4-BE49-F238E27FC236}">
                <a16:creationId xmlns:a16="http://schemas.microsoft.com/office/drawing/2014/main" id="{4B4B957F-4138-8D3B-35D5-196DCA9E8604}"/>
              </a:ext>
            </a:extLst>
          </p:cNvPr>
          <p:cNvSpPr/>
          <p:nvPr userDrawn="1"/>
        </p:nvSpPr>
        <p:spPr>
          <a:xfrm>
            <a:off x="179513" y="643686"/>
            <a:ext cx="2718694" cy="211991"/>
          </a:xfrm>
          <a:custGeom>
            <a:avLst/>
            <a:gdLst>
              <a:gd name="connsiteX0" fmla="*/ 0 w 2664363"/>
              <a:gd name="connsiteY0" fmla="*/ 0 h 211991"/>
              <a:gd name="connsiteX1" fmla="*/ 2664363 w 2664363"/>
              <a:gd name="connsiteY1" fmla="*/ 0 h 211991"/>
              <a:gd name="connsiteX2" fmla="*/ 2664363 w 2664363"/>
              <a:gd name="connsiteY2" fmla="*/ 211991 h 211991"/>
              <a:gd name="connsiteX3" fmla="*/ 0 w 2664363"/>
              <a:gd name="connsiteY3" fmla="*/ 211991 h 211991"/>
            </a:gdLst>
            <a:ahLst/>
            <a:cxnLst>
              <a:cxn ang="0">
                <a:pos x="connsiteX0" y="connsiteY0"/>
              </a:cxn>
              <a:cxn ang="0">
                <a:pos x="connsiteX1" y="connsiteY1"/>
              </a:cxn>
              <a:cxn ang="0">
                <a:pos x="connsiteX2" y="connsiteY2"/>
              </a:cxn>
              <a:cxn ang="0">
                <a:pos x="connsiteX3" y="connsiteY3"/>
              </a:cxn>
            </a:cxnLst>
            <a:rect l="l" t="t" r="r" b="b"/>
            <a:pathLst>
              <a:path w="2664363" h="211991">
                <a:moveTo>
                  <a:pt x="0" y="0"/>
                </a:moveTo>
                <a:lnTo>
                  <a:pt x="2664363" y="0"/>
                </a:lnTo>
                <a:lnTo>
                  <a:pt x="2664363" y="211991"/>
                </a:lnTo>
                <a:lnTo>
                  <a:pt x="0" y="211991"/>
                </a:lnTo>
                <a:close/>
              </a:path>
            </a:pathLst>
          </a:custGeom>
          <a:solidFill>
            <a:srgbClr val="8E5E4F"/>
          </a:solidFill>
          <a:ln w="0"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67C0D733-A44F-4B11-F2B9-59CC7884F5C9}"/>
              </a:ext>
            </a:extLst>
          </p:cNvPr>
          <p:cNvSpPr/>
          <p:nvPr userDrawn="1"/>
        </p:nvSpPr>
        <p:spPr>
          <a:xfrm>
            <a:off x="319664" y="706835"/>
            <a:ext cx="2496627" cy="112464"/>
          </a:xfrm>
          <a:custGeom>
            <a:avLst/>
            <a:gdLst>
              <a:gd name="connsiteX0" fmla="*/ 55271 w 2496627"/>
              <a:gd name="connsiteY0" fmla="*/ 87038 h 112464"/>
              <a:gd name="connsiteX1" fmla="*/ 41309 w 2496627"/>
              <a:gd name="connsiteY1" fmla="*/ 87038 h 112464"/>
              <a:gd name="connsiteX2" fmla="*/ 30550 w 2496627"/>
              <a:gd name="connsiteY2" fmla="*/ 48034 h 112464"/>
              <a:gd name="connsiteX3" fmla="*/ 25170 w 2496627"/>
              <a:gd name="connsiteY3" fmla="*/ 24337 h 112464"/>
              <a:gd name="connsiteX4" fmla="*/ 21327 w 2496627"/>
              <a:gd name="connsiteY4" fmla="*/ 47074 h 112464"/>
              <a:gd name="connsiteX5" fmla="*/ 13386 w 2496627"/>
              <a:gd name="connsiteY5" fmla="*/ 87038 h 112464"/>
              <a:gd name="connsiteX6" fmla="*/ 0 w 2496627"/>
              <a:gd name="connsiteY6" fmla="*/ 87038 h 112464"/>
              <a:gd name="connsiteX7" fmla="*/ 17356 w 2496627"/>
              <a:gd name="connsiteY7" fmla="*/ 6084 h 112464"/>
              <a:gd name="connsiteX8" fmla="*/ 32215 w 2496627"/>
              <a:gd name="connsiteY8" fmla="*/ 6084 h 112464"/>
              <a:gd name="connsiteX9" fmla="*/ 44063 w 2496627"/>
              <a:gd name="connsiteY9" fmla="*/ 46882 h 112464"/>
              <a:gd name="connsiteX10" fmla="*/ 48162 w 2496627"/>
              <a:gd name="connsiteY10" fmla="*/ 67376 h 112464"/>
              <a:gd name="connsiteX11" fmla="*/ 51941 w 2496627"/>
              <a:gd name="connsiteY11" fmla="*/ 43935 h 112464"/>
              <a:gd name="connsiteX12" fmla="*/ 59562 w 2496627"/>
              <a:gd name="connsiteY12" fmla="*/ 6084 h 112464"/>
              <a:gd name="connsiteX13" fmla="*/ 72564 w 2496627"/>
              <a:gd name="connsiteY13" fmla="*/ 6084 h 112464"/>
              <a:gd name="connsiteX14" fmla="*/ 55335 w 2496627"/>
              <a:gd name="connsiteY14" fmla="*/ 87038 h 112464"/>
              <a:gd name="connsiteX15" fmla="*/ 123736 w 2496627"/>
              <a:gd name="connsiteY15" fmla="*/ 70386 h 112464"/>
              <a:gd name="connsiteX16" fmla="*/ 123032 w 2496627"/>
              <a:gd name="connsiteY16" fmla="*/ 76214 h 112464"/>
              <a:gd name="connsiteX17" fmla="*/ 125145 w 2496627"/>
              <a:gd name="connsiteY17" fmla="*/ 83580 h 112464"/>
              <a:gd name="connsiteX18" fmla="*/ 114386 w 2496627"/>
              <a:gd name="connsiteY18" fmla="*/ 89216 h 112464"/>
              <a:gd name="connsiteX19" fmla="*/ 110863 w 2496627"/>
              <a:gd name="connsiteY19" fmla="*/ 79481 h 112464"/>
              <a:gd name="connsiteX20" fmla="*/ 110863 w 2496627"/>
              <a:gd name="connsiteY20" fmla="*/ 79032 h 112464"/>
              <a:gd name="connsiteX21" fmla="*/ 91393 w 2496627"/>
              <a:gd name="connsiteY21" fmla="*/ 88767 h 112464"/>
              <a:gd name="connsiteX22" fmla="*/ 77815 w 2496627"/>
              <a:gd name="connsiteY22" fmla="*/ 76727 h 112464"/>
              <a:gd name="connsiteX23" fmla="*/ 78840 w 2496627"/>
              <a:gd name="connsiteY23" fmla="*/ 67696 h 112464"/>
              <a:gd name="connsiteX24" fmla="*/ 87038 w 2496627"/>
              <a:gd name="connsiteY24" fmla="*/ 28821 h 112464"/>
              <a:gd name="connsiteX25" fmla="*/ 100295 w 2496627"/>
              <a:gd name="connsiteY25" fmla="*/ 26387 h 112464"/>
              <a:gd name="connsiteX26" fmla="*/ 92098 w 2496627"/>
              <a:gd name="connsiteY26" fmla="*/ 65263 h 112464"/>
              <a:gd name="connsiteX27" fmla="*/ 90945 w 2496627"/>
              <a:gd name="connsiteY27" fmla="*/ 73140 h 112464"/>
              <a:gd name="connsiteX28" fmla="*/ 95620 w 2496627"/>
              <a:gd name="connsiteY28" fmla="*/ 78776 h 112464"/>
              <a:gd name="connsiteX29" fmla="*/ 111888 w 2496627"/>
              <a:gd name="connsiteY29" fmla="*/ 67184 h 112464"/>
              <a:gd name="connsiteX30" fmla="*/ 120086 w 2496627"/>
              <a:gd name="connsiteY30" fmla="*/ 29077 h 112464"/>
              <a:gd name="connsiteX31" fmla="*/ 133087 w 2496627"/>
              <a:gd name="connsiteY31" fmla="*/ 26643 h 112464"/>
              <a:gd name="connsiteX32" fmla="*/ 123736 w 2496627"/>
              <a:gd name="connsiteY32" fmla="*/ 70450 h 112464"/>
              <a:gd name="connsiteX33" fmla="*/ 179072 w 2496627"/>
              <a:gd name="connsiteY33" fmla="*/ 39452 h 112464"/>
              <a:gd name="connsiteX34" fmla="*/ 174973 w 2496627"/>
              <a:gd name="connsiteY34" fmla="*/ 38492 h 112464"/>
              <a:gd name="connsiteX35" fmla="*/ 161139 w 2496627"/>
              <a:gd name="connsiteY35" fmla="*/ 48931 h 112464"/>
              <a:gd name="connsiteX36" fmla="*/ 153069 w 2496627"/>
              <a:gd name="connsiteY36" fmla="*/ 87038 h 112464"/>
              <a:gd name="connsiteX37" fmla="*/ 140324 w 2496627"/>
              <a:gd name="connsiteY37" fmla="*/ 87038 h 112464"/>
              <a:gd name="connsiteX38" fmla="*/ 148778 w 2496627"/>
              <a:gd name="connsiteY38" fmla="*/ 47458 h 112464"/>
              <a:gd name="connsiteX39" fmla="*/ 150059 w 2496627"/>
              <a:gd name="connsiteY39" fmla="*/ 37147 h 112464"/>
              <a:gd name="connsiteX40" fmla="*/ 149226 w 2496627"/>
              <a:gd name="connsiteY40" fmla="*/ 30806 h 112464"/>
              <a:gd name="connsiteX41" fmla="*/ 161203 w 2496627"/>
              <a:gd name="connsiteY41" fmla="*/ 25874 h 112464"/>
              <a:gd name="connsiteX42" fmla="*/ 162484 w 2496627"/>
              <a:gd name="connsiteY42" fmla="*/ 33240 h 112464"/>
              <a:gd name="connsiteX43" fmla="*/ 162164 w 2496627"/>
              <a:gd name="connsiteY43" fmla="*/ 37467 h 112464"/>
              <a:gd name="connsiteX44" fmla="*/ 179840 w 2496627"/>
              <a:gd name="connsiteY44" fmla="*/ 26323 h 112464"/>
              <a:gd name="connsiteX45" fmla="*/ 184772 w 2496627"/>
              <a:gd name="connsiteY45" fmla="*/ 27283 h 112464"/>
              <a:gd name="connsiteX46" fmla="*/ 179136 w 2496627"/>
              <a:gd name="connsiteY46" fmla="*/ 39452 h 112464"/>
              <a:gd name="connsiteX47" fmla="*/ 218780 w 2496627"/>
              <a:gd name="connsiteY47" fmla="*/ 36890 h 112464"/>
              <a:gd name="connsiteX48" fmla="*/ 207444 w 2496627"/>
              <a:gd name="connsiteY48" fmla="*/ 36890 h 112464"/>
              <a:gd name="connsiteX49" fmla="*/ 200783 w 2496627"/>
              <a:gd name="connsiteY49" fmla="*/ 68785 h 112464"/>
              <a:gd name="connsiteX50" fmla="*/ 200079 w 2496627"/>
              <a:gd name="connsiteY50" fmla="*/ 74549 h 112464"/>
              <a:gd name="connsiteX51" fmla="*/ 205587 w 2496627"/>
              <a:gd name="connsiteY51" fmla="*/ 79481 h 112464"/>
              <a:gd name="connsiteX52" fmla="*/ 211543 w 2496627"/>
              <a:gd name="connsiteY52" fmla="*/ 78328 h 112464"/>
              <a:gd name="connsiteX53" fmla="*/ 211543 w 2496627"/>
              <a:gd name="connsiteY53" fmla="*/ 86270 h 112464"/>
              <a:gd name="connsiteX54" fmla="*/ 199246 w 2496627"/>
              <a:gd name="connsiteY54" fmla="*/ 88703 h 112464"/>
              <a:gd name="connsiteX55" fmla="*/ 186821 w 2496627"/>
              <a:gd name="connsiteY55" fmla="*/ 78712 h 112464"/>
              <a:gd name="connsiteX56" fmla="*/ 187654 w 2496627"/>
              <a:gd name="connsiteY56" fmla="*/ 70642 h 112464"/>
              <a:gd name="connsiteX57" fmla="*/ 194827 w 2496627"/>
              <a:gd name="connsiteY57" fmla="*/ 36890 h 112464"/>
              <a:gd name="connsiteX58" fmla="*/ 188166 w 2496627"/>
              <a:gd name="connsiteY58" fmla="*/ 36890 h 112464"/>
              <a:gd name="connsiteX59" fmla="*/ 190023 w 2496627"/>
              <a:gd name="connsiteY59" fmla="*/ 27732 h 112464"/>
              <a:gd name="connsiteX60" fmla="*/ 196684 w 2496627"/>
              <a:gd name="connsiteY60" fmla="*/ 27732 h 112464"/>
              <a:gd name="connsiteX61" fmla="*/ 200527 w 2496627"/>
              <a:gd name="connsiteY61" fmla="*/ 13322 h 112464"/>
              <a:gd name="connsiteX62" fmla="*/ 214233 w 2496627"/>
              <a:gd name="connsiteY62" fmla="*/ 10183 h 112464"/>
              <a:gd name="connsiteX63" fmla="*/ 209429 w 2496627"/>
              <a:gd name="connsiteY63" fmla="*/ 27732 h 112464"/>
              <a:gd name="connsiteX64" fmla="*/ 223583 w 2496627"/>
              <a:gd name="connsiteY64" fmla="*/ 27732 h 112464"/>
              <a:gd name="connsiteX65" fmla="*/ 218780 w 2496627"/>
              <a:gd name="connsiteY65" fmla="*/ 36890 h 112464"/>
              <a:gd name="connsiteX66" fmla="*/ 268736 w 2496627"/>
              <a:gd name="connsiteY66" fmla="*/ 70386 h 112464"/>
              <a:gd name="connsiteX67" fmla="*/ 268031 w 2496627"/>
              <a:gd name="connsiteY67" fmla="*/ 76214 h 112464"/>
              <a:gd name="connsiteX68" fmla="*/ 270145 w 2496627"/>
              <a:gd name="connsiteY68" fmla="*/ 83580 h 112464"/>
              <a:gd name="connsiteX69" fmla="*/ 259385 w 2496627"/>
              <a:gd name="connsiteY69" fmla="*/ 89216 h 112464"/>
              <a:gd name="connsiteX70" fmla="*/ 255862 w 2496627"/>
              <a:gd name="connsiteY70" fmla="*/ 79481 h 112464"/>
              <a:gd name="connsiteX71" fmla="*/ 255862 w 2496627"/>
              <a:gd name="connsiteY71" fmla="*/ 79032 h 112464"/>
              <a:gd name="connsiteX72" fmla="*/ 236393 w 2496627"/>
              <a:gd name="connsiteY72" fmla="*/ 88767 h 112464"/>
              <a:gd name="connsiteX73" fmla="*/ 222815 w 2496627"/>
              <a:gd name="connsiteY73" fmla="*/ 76727 h 112464"/>
              <a:gd name="connsiteX74" fmla="*/ 223840 w 2496627"/>
              <a:gd name="connsiteY74" fmla="*/ 67696 h 112464"/>
              <a:gd name="connsiteX75" fmla="*/ 232037 w 2496627"/>
              <a:gd name="connsiteY75" fmla="*/ 28821 h 112464"/>
              <a:gd name="connsiteX76" fmla="*/ 245295 w 2496627"/>
              <a:gd name="connsiteY76" fmla="*/ 26387 h 112464"/>
              <a:gd name="connsiteX77" fmla="*/ 237097 w 2496627"/>
              <a:gd name="connsiteY77" fmla="*/ 65263 h 112464"/>
              <a:gd name="connsiteX78" fmla="*/ 235944 w 2496627"/>
              <a:gd name="connsiteY78" fmla="*/ 73140 h 112464"/>
              <a:gd name="connsiteX79" fmla="*/ 240620 w 2496627"/>
              <a:gd name="connsiteY79" fmla="*/ 78776 h 112464"/>
              <a:gd name="connsiteX80" fmla="*/ 256887 w 2496627"/>
              <a:gd name="connsiteY80" fmla="*/ 67184 h 112464"/>
              <a:gd name="connsiteX81" fmla="*/ 265085 w 2496627"/>
              <a:gd name="connsiteY81" fmla="*/ 29077 h 112464"/>
              <a:gd name="connsiteX82" fmla="*/ 278086 w 2496627"/>
              <a:gd name="connsiteY82" fmla="*/ 26643 h 112464"/>
              <a:gd name="connsiteX83" fmla="*/ 268736 w 2496627"/>
              <a:gd name="connsiteY83" fmla="*/ 70450 h 112464"/>
              <a:gd name="connsiteX84" fmla="*/ 324007 w 2496627"/>
              <a:gd name="connsiteY84" fmla="*/ 39452 h 112464"/>
              <a:gd name="connsiteX85" fmla="*/ 319908 w 2496627"/>
              <a:gd name="connsiteY85" fmla="*/ 38492 h 112464"/>
              <a:gd name="connsiteX86" fmla="*/ 306074 w 2496627"/>
              <a:gd name="connsiteY86" fmla="*/ 48931 h 112464"/>
              <a:gd name="connsiteX87" fmla="*/ 298004 w 2496627"/>
              <a:gd name="connsiteY87" fmla="*/ 87038 h 112464"/>
              <a:gd name="connsiteX88" fmla="*/ 285259 w 2496627"/>
              <a:gd name="connsiteY88" fmla="*/ 87038 h 112464"/>
              <a:gd name="connsiteX89" fmla="*/ 293713 w 2496627"/>
              <a:gd name="connsiteY89" fmla="*/ 47458 h 112464"/>
              <a:gd name="connsiteX90" fmla="*/ 294994 w 2496627"/>
              <a:gd name="connsiteY90" fmla="*/ 37147 h 112464"/>
              <a:gd name="connsiteX91" fmla="*/ 294162 w 2496627"/>
              <a:gd name="connsiteY91" fmla="*/ 30806 h 112464"/>
              <a:gd name="connsiteX92" fmla="*/ 306138 w 2496627"/>
              <a:gd name="connsiteY92" fmla="*/ 25874 h 112464"/>
              <a:gd name="connsiteX93" fmla="*/ 307419 w 2496627"/>
              <a:gd name="connsiteY93" fmla="*/ 33240 h 112464"/>
              <a:gd name="connsiteX94" fmla="*/ 307099 w 2496627"/>
              <a:gd name="connsiteY94" fmla="*/ 37467 h 112464"/>
              <a:gd name="connsiteX95" fmla="*/ 324776 w 2496627"/>
              <a:gd name="connsiteY95" fmla="*/ 26323 h 112464"/>
              <a:gd name="connsiteX96" fmla="*/ 329707 w 2496627"/>
              <a:gd name="connsiteY96" fmla="*/ 27283 h 112464"/>
              <a:gd name="connsiteX97" fmla="*/ 324071 w 2496627"/>
              <a:gd name="connsiteY97" fmla="*/ 39452 h 112464"/>
              <a:gd name="connsiteX98" fmla="*/ 340915 w 2496627"/>
              <a:gd name="connsiteY98" fmla="*/ 87038 h 112464"/>
              <a:gd name="connsiteX99" fmla="*/ 327786 w 2496627"/>
              <a:gd name="connsiteY99" fmla="*/ 87038 h 112464"/>
              <a:gd name="connsiteX100" fmla="*/ 340210 w 2496627"/>
              <a:gd name="connsiteY100" fmla="*/ 28436 h 112464"/>
              <a:gd name="connsiteX101" fmla="*/ 353660 w 2496627"/>
              <a:gd name="connsiteY101" fmla="*/ 26451 h 112464"/>
              <a:gd name="connsiteX102" fmla="*/ 340915 w 2496627"/>
              <a:gd name="connsiteY102" fmla="*/ 87038 h 112464"/>
              <a:gd name="connsiteX103" fmla="*/ 350650 w 2496627"/>
              <a:gd name="connsiteY103" fmla="*/ 19150 h 112464"/>
              <a:gd name="connsiteX104" fmla="*/ 342068 w 2496627"/>
              <a:gd name="connsiteY104" fmla="*/ 10568 h 112464"/>
              <a:gd name="connsiteX105" fmla="*/ 350714 w 2496627"/>
              <a:gd name="connsiteY105" fmla="*/ 1921 h 112464"/>
              <a:gd name="connsiteX106" fmla="*/ 359168 w 2496627"/>
              <a:gd name="connsiteY106" fmla="*/ 10504 h 112464"/>
              <a:gd name="connsiteX107" fmla="*/ 350586 w 2496627"/>
              <a:gd name="connsiteY107" fmla="*/ 19150 h 112464"/>
              <a:gd name="connsiteX108" fmla="*/ 414952 w 2496627"/>
              <a:gd name="connsiteY108" fmla="*/ 44640 h 112464"/>
              <a:gd name="connsiteX109" fmla="*/ 405921 w 2496627"/>
              <a:gd name="connsiteY109" fmla="*/ 87038 h 112464"/>
              <a:gd name="connsiteX110" fmla="*/ 393176 w 2496627"/>
              <a:gd name="connsiteY110" fmla="*/ 87038 h 112464"/>
              <a:gd name="connsiteX111" fmla="*/ 401502 w 2496627"/>
              <a:gd name="connsiteY111" fmla="*/ 47778 h 112464"/>
              <a:gd name="connsiteX112" fmla="*/ 402335 w 2496627"/>
              <a:gd name="connsiteY112" fmla="*/ 42014 h 112464"/>
              <a:gd name="connsiteX113" fmla="*/ 397659 w 2496627"/>
              <a:gd name="connsiteY113" fmla="*/ 37339 h 112464"/>
              <a:gd name="connsiteX114" fmla="*/ 381392 w 2496627"/>
              <a:gd name="connsiteY114" fmla="*/ 48355 h 112464"/>
              <a:gd name="connsiteX115" fmla="*/ 373194 w 2496627"/>
              <a:gd name="connsiteY115" fmla="*/ 87038 h 112464"/>
              <a:gd name="connsiteX116" fmla="*/ 360513 w 2496627"/>
              <a:gd name="connsiteY116" fmla="*/ 87038 h 112464"/>
              <a:gd name="connsiteX117" fmla="*/ 369159 w 2496627"/>
              <a:gd name="connsiteY117" fmla="*/ 46049 h 112464"/>
              <a:gd name="connsiteX118" fmla="*/ 370312 w 2496627"/>
              <a:gd name="connsiteY118" fmla="*/ 37018 h 112464"/>
              <a:gd name="connsiteX119" fmla="*/ 369351 w 2496627"/>
              <a:gd name="connsiteY119" fmla="*/ 30806 h 112464"/>
              <a:gd name="connsiteX120" fmla="*/ 381328 w 2496627"/>
              <a:gd name="connsiteY120" fmla="*/ 25874 h 112464"/>
              <a:gd name="connsiteX121" fmla="*/ 382737 w 2496627"/>
              <a:gd name="connsiteY121" fmla="*/ 33240 h 112464"/>
              <a:gd name="connsiteX122" fmla="*/ 382417 w 2496627"/>
              <a:gd name="connsiteY122" fmla="*/ 37018 h 112464"/>
              <a:gd name="connsiteX123" fmla="*/ 403744 w 2496627"/>
              <a:gd name="connsiteY123" fmla="*/ 26451 h 112464"/>
              <a:gd name="connsiteX124" fmla="*/ 415592 w 2496627"/>
              <a:gd name="connsiteY124" fmla="*/ 38171 h 112464"/>
              <a:gd name="connsiteX125" fmla="*/ 415016 w 2496627"/>
              <a:gd name="connsiteY125" fmla="*/ 44640 h 112464"/>
              <a:gd name="connsiteX126" fmla="*/ 481559 w 2496627"/>
              <a:gd name="connsiteY126" fmla="*/ 40733 h 112464"/>
              <a:gd name="connsiteX127" fmla="*/ 475347 w 2496627"/>
              <a:gd name="connsiteY127" fmla="*/ 69682 h 112464"/>
              <a:gd name="connsiteX128" fmla="*/ 471504 w 2496627"/>
              <a:gd name="connsiteY128" fmla="*/ 89856 h 112464"/>
              <a:gd name="connsiteX129" fmla="*/ 440314 w 2496627"/>
              <a:gd name="connsiteY129" fmla="*/ 111888 h 112464"/>
              <a:gd name="connsiteX130" fmla="*/ 419563 w 2496627"/>
              <a:gd name="connsiteY130" fmla="*/ 106636 h 112464"/>
              <a:gd name="connsiteX131" fmla="*/ 424046 w 2496627"/>
              <a:gd name="connsiteY131" fmla="*/ 97478 h 112464"/>
              <a:gd name="connsiteX132" fmla="*/ 441403 w 2496627"/>
              <a:gd name="connsiteY132" fmla="*/ 101961 h 112464"/>
              <a:gd name="connsiteX133" fmla="*/ 458631 w 2496627"/>
              <a:gd name="connsiteY133" fmla="*/ 89920 h 112464"/>
              <a:gd name="connsiteX134" fmla="*/ 460744 w 2496627"/>
              <a:gd name="connsiteY134" fmla="*/ 81274 h 112464"/>
              <a:gd name="connsiteX135" fmla="*/ 444477 w 2496627"/>
              <a:gd name="connsiteY135" fmla="*/ 88447 h 112464"/>
              <a:gd name="connsiteX136" fmla="*/ 426992 w 2496627"/>
              <a:gd name="connsiteY136" fmla="*/ 68273 h 112464"/>
              <a:gd name="connsiteX137" fmla="*/ 440250 w 2496627"/>
              <a:gd name="connsiteY137" fmla="*/ 34969 h 112464"/>
              <a:gd name="connsiteX138" fmla="*/ 462410 w 2496627"/>
              <a:gd name="connsiteY138" fmla="*/ 26323 h 112464"/>
              <a:gd name="connsiteX139" fmla="*/ 484313 w 2496627"/>
              <a:gd name="connsiteY139" fmla="*/ 30870 h 112464"/>
              <a:gd name="connsiteX140" fmla="*/ 481623 w 2496627"/>
              <a:gd name="connsiteY140" fmla="*/ 40861 h 112464"/>
              <a:gd name="connsiteX141" fmla="*/ 461257 w 2496627"/>
              <a:gd name="connsiteY141" fmla="*/ 36762 h 112464"/>
              <a:gd name="connsiteX142" fmla="*/ 449088 w 2496627"/>
              <a:gd name="connsiteY142" fmla="*/ 42270 h 112464"/>
              <a:gd name="connsiteX143" fmla="*/ 440506 w 2496627"/>
              <a:gd name="connsiteY143" fmla="*/ 67824 h 112464"/>
              <a:gd name="connsiteX144" fmla="*/ 448256 w 2496627"/>
              <a:gd name="connsiteY144" fmla="*/ 78136 h 112464"/>
              <a:gd name="connsiteX145" fmla="*/ 462922 w 2496627"/>
              <a:gd name="connsiteY145" fmla="*/ 67568 h 112464"/>
              <a:gd name="connsiteX146" fmla="*/ 469262 w 2496627"/>
              <a:gd name="connsiteY146" fmla="*/ 38363 h 112464"/>
              <a:gd name="connsiteX147" fmla="*/ 461321 w 2496627"/>
              <a:gd name="connsiteY147" fmla="*/ 36698 h 112464"/>
              <a:gd name="connsiteX148" fmla="*/ 561488 w 2496627"/>
              <a:gd name="connsiteY148" fmla="*/ 40989 h 112464"/>
              <a:gd name="connsiteX149" fmla="*/ 551305 w 2496627"/>
              <a:gd name="connsiteY149" fmla="*/ 36634 h 112464"/>
              <a:gd name="connsiteX150" fmla="*/ 541698 w 2496627"/>
              <a:gd name="connsiteY150" fmla="*/ 41438 h 112464"/>
              <a:gd name="connsiteX151" fmla="*/ 533500 w 2496627"/>
              <a:gd name="connsiteY151" fmla="*/ 68145 h 112464"/>
              <a:gd name="connsiteX152" fmla="*/ 542275 w 2496627"/>
              <a:gd name="connsiteY152" fmla="*/ 78712 h 112464"/>
              <a:gd name="connsiteX153" fmla="*/ 555724 w 2496627"/>
              <a:gd name="connsiteY153" fmla="*/ 72500 h 112464"/>
              <a:gd name="connsiteX154" fmla="*/ 560399 w 2496627"/>
              <a:gd name="connsiteY154" fmla="*/ 80570 h 112464"/>
              <a:gd name="connsiteX155" fmla="*/ 539457 w 2496627"/>
              <a:gd name="connsiteY155" fmla="*/ 88447 h 112464"/>
              <a:gd name="connsiteX156" fmla="*/ 519538 w 2496627"/>
              <a:gd name="connsiteY156" fmla="*/ 68145 h 112464"/>
              <a:gd name="connsiteX157" fmla="*/ 534653 w 2496627"/>
              <a:gd name="connsiteY157" fmla="*/ 32984 h 112464"/>
              <a:gd name="connsiteX158" fmla="*/ 553418 w 2496627"/>
              <a:gd name="connsiteY158" fmla="*/ 26067 h 112464"/>
              <a:gd name="connsiteX159" fmla="*/ 568533 w 2496627"/>
              <a:gd name="connsiteY159" fmla="*/ 32279 h 112464"/>
              <a:gd name="connsiteX160" fmla="*/ 561488 w 2496627"/>
              <a:gd name="connsiteY160" fmla="*/ 40925 h 112464"/>
              <a:gd name="connsiteX161" fmla="*/ 590437 w 2496627"/>
              <a:gd name="connsiteY161" fmla="*/ 88447 h 112464"/>
              <a:gd name="connsiteX162" fmla="*/ 569814 w 2496627"/>
              <a:gd name="connsiteY162" fmla="*/ 67248 h 112464"/>
              <a:gd name="connsiteX163" fmla="*/ 603438 w 2496627"/>
              <a:gd name="connsiteY163" fmla="*/ 26323 h 112464"/>
              <a:gd name="connsiteX164" fmla="*/ 624381 w 2496627"/>
              <a:gd name="connsiteY164" fmla="*/ 47202 h 112464"/>
              <a:gd name="connsiteX165" fmla="*/ 590373 w 2496627"/>
              <a:gd name="connsiteY165" fmla="*/ 88447 h 112464"/>
              <a:gd name="connsiteX166" fmla="*/ 601453 w 2496627"/>
              <a:gd name="connsiteY166" fmla="*/ 36186 h 112464"/>
              <a:gd name="connsiteX167" fmla="*/ 583648 w 2496627"/>
              <a:gd name="connsiteY167" fmla="*/ 68401 h 112464"/>
              <a:gd name="connsiteX168" fmla="*/ 592807 w 2496627"/>
              <a:gd name="connsiteY168" fmla="*/ 78712 h 112464"/>
              <a:gd name="connsiteX169" fmla="*/ 610483 w 2496627"/>
              <a:gd name="connsiteY169" fmla="*/ 46753 h 112464"/>
              <a:gd name="connsiteX170" fmla="*/ 601453 w 2496627"/>
              <a:gd name="connsiteY170" fmla="*/ 36186 h 112464"/>
              <a:gd name="connsiteX171" fmla="*/ 688171 w 2496627"/>
              <a:gd name="connsiteY171" fmla="*/ 44640 h 112464"/>
              <a:gd name="connsiteX172" fmla="*/ 679140 w 2496627"/>
              <a:gd name="connsiteY172" fmla="*/ 87038 h 112464"/>
              <a:gd name="connsiteX173" fmla="*/ 666395 w 2496627"/>
              <a:gd name="connsiteY173" fmla="*/ 87038 h 112464"/>
              <a:gd name="connsiteX174" fmla="*/ 674721 w 2496627"/>
              <a:gd name="connsiteY174" fmla="*/ 47778 h 112464"/>
              <a:gd name="connsiteX175" fmla="*/ 675554 w 2496627"/>
              <a:gd name="connsiteY175" fmla="*/ 42014 h 112464"/>
              <a:gd name="connsiteX176" fmla="*/ 670878 w 2496627"/>
              <a:gd name="connsiteY176" fmla="*/ 37339 h 112464"/>
              <a:gd name="connsiteX177" fmla="*/ 654611 w 2496627"/>
              <a:gd name="connsiteY177" fmla="*/ 48355 h 112464"/>
              <a:gd name="connsiteX178" fmla="*/ 646413 w 2496627"/>
              <a:gd name="connsiteY178" fmla="*/ 87038 h 112464"/>
              <a:gd name="connsiteX179" fmla="*/ 633732 w 2496627"/>
              <a:gd name="connsiteY179" fmla="*/ 87038 h 112464"/>
              <a:gd name="connsiteX180" fmla="*/ 642378 w 2496627"/>
              <a:gd name="connsiteY180" fmla="*/ 46049 h 112464"/>
              <a:gd name="connsiteX181" fmla="*/ 643531 w 2496627"/>
              <a:gd name="connsiteY181" fmla="*/ 37018 h 112464"/>
              <a:gd name="connsiteX182" fmla="*/ 642570 w 2496627"/>
              <a:gd name="connsiteY182" fmla="*/ 30806 h 112464"/>
              <a:gd name="connsiteX183" fmla="*/ 654547 w 2496627"/>
              <a:gd name="connsiteY183" fmla="*/ 25874 h 112464"/>
              <a:gd name="connsiteX184" fmla="*/ 655956 w 2496627"/>
              <a:gd name="connsiteY184" fmla="*/ 33240 h 112464"/>
              <a:gd name="connsiteX185" fmla="*/ 655635 w 2496627"/>
              <a:gd name="connsiteY185" fmla="*/ 37018 h 112464"/>
              <a:gd name="connsiteX186" fmla="*/ 676963 w 2496627"/>
              <a:gd name="connsiteY186" fmla="*/ 26451 h 112464"/>
              <a:gd name="connsiteX187" fmla="*/ 688811 w 2496627"/>
              <a:gd name="connsiteY187" fmla="*/ 38171 h 112464"/>
              <a:gd name="connsiteX188" fmla="*/ 688235 w 2496627"/>
              <a:gd name="connsiteY188" fmla="*/ 44640 h 112464"/>
              <a:gd name="connsiteX189" fmla="*/ 747028 w 2496627"/>
              <a:gd name="connsiteY189" fmla="*/ 87038 h 112464"/>
              <a:gd name="connsiteX190" fmla="*/ 733899 w 2496627"/>
              <a:gd name="connsiteY190" fmla="*/ 87038 h 112464"/>
              <a:gd name="connsiteX191" fmla="*/ 744531 w 2496627"/>
              <a:gd name="connsiteY191" fmla="*/ 36890 h 112464"/>
              <a:gd name="connsiteX192" fmla="*/ 722499 w 2496627"/>
              <a:gd name="connsiteY192" fmla="*/ 36890 h 112464"/>
              <a:gd name="connsiteX193" fmla="*/ 712508 w 2496627"/>
              <a:gd name="connsiteY193" fmla="*/ 87743 h 112464"/>
              <a:gd name="connsiteX194" fmla="*/ 700083 w 2496627"/>
              <a:gd name="connsiteY194" fmla="*/ 112464 h 112464"/>
              <a:gd name="connsiteX195" fmla="*/ 691437 w 2496627"/>
              <a:gd name="connsiteY195" fmla="*/ 105804 h 112464"/>
              <a:gd name="connsiteX196" fmla="*/ 699891 w 2496627"/>
              <a:gd name="connsiteY196" fmla="*/ 87422 h 112464"/>
              <a:gd name="connsiteX197" fmla="*/ 709882 w 2496627"/>
              <a:gd name="connsiteY197" fmla="*/ 36890 h 112464"/>
              <a:gd name="connsiteX198" fmla="*/ 703926 w 2496627"/>
              <a:gd name="connsiteY198" fmla="*/ 36890 h 112464"/>
              <a:gd name="connsiteX199" fmla="*/ 705911 w 2496627"/>
              <a:gd name="connsiteY199" fmla="*/ 27732 h 112464"/>
              <a:gd name="connsiteX200" fmla="*/ 711675 w 2496627"/>
              <a:gd name="connsiteY200" fmla="*/ 27732 h 112464"/>
              <a:gd name="connsiteX201" fmla="*/ 713212 w 2496627"/>
              <a:gd name="connsiteY201" fmla="*/ 19662 h 112464"/>
              <a:gd name="connsiteX202" fmla="*/ 723204 w 2496627"/>
              <a:gd name="connsiteY202" fmla="*/ 3843 h 112464"/>
              <a:gd name="connsiteX203" fmla="*/ 735052 w 2496627"/>
              <a:gd name="connsiteY203" fmla="*/ 1025 h 112464"/>
              <a:gd name="connsiteX204" fmla="*/ 747221 w 2496627"/>
              <a:gd name="connsiteY204" fmla="*/ 3971 h 112464"/>
              <a:gd name="connsiteX205" fmla="*/ 741969 w 2496627"/>
              <a:gd name="connsiteY205" fmla="*/ 12425 h 112464"/>
              <a:gd name="connsiteX206" fmla="*/ 734796 w 2496627"/>
              <a:gd name="connsiteY206" fmla="*/ 10696 h 112464"/>
              <a:gd name="connsiteX207" fmla="*/ 725893 w 2496627"/>
              <a:gd name="connsiteY207" fmla="*/ 19022 h 112464"/>
              <a:gd name="connsiteX208" fmla="*/ 724228 w 2496627"/>
              <a:gd name="connsiteY208" fmla="*/ 27796 h 112464"/>
              <a:gd name="connsiteX209" fmla="*/ 759645 w 2496627"/>
              <a:gd name="connsiteY209" fmla="*/ 27796 h 112464"/>
              <a:gd name="connsiteX210" fmla="*/ 747093 w 2496627"/>
              <a:gd name="connsiteY210" fmla="*/ 87102 h 112464"/>
              <a:gd name="connsiteX211" fmla="*/ 756763 w 2496627"/>
              <a:gd name="connsiteY211" fmla="*/ 19150 h 112464"/>
              <a:gd name="connsiteX212" fmla="*/ 748181 w 2496627"/>
              <a:gd name="connsiteY212" fmla="*/ 10568 h 112464"/>
              <a:gd name="connsiteX213" fmla="*/ 756828 w 2496627"/>
              <a:gd name="connsiteY213" fmla="*/ 1921 h 112464"/>
              <a:gd name="connsiteX214" fmla="*/ 765410 w 2496627"/>
              <a:gd name="connsiteY214" fmla="*/ 10504 h 112464"/>
              <a:gd name="connsiteX215" fmla="*/ 756763 w 2496627"/>
              <a:gd name="connsiteY215" fmla="*/ 19150 h 112464"/>
              <a:gd name="connsiteX216" fmla="*/ 816774 w 2496627"/>
              <a:gd name="connsiteY216" fmla="*/ 66415 h 112464"/>
              <a:gd name="connsiteX217" fmla="*/ 814917 w 2496627"/>
              <a:gd name="connsiteY217" fmla="*/ 79801 h 112464"/>
              <a:gd name="connsiteX218" fmla="*/ 816198 w 2496627"/>
              <a:gd name="connsiteY218" fmla="*/ 85565 h 112464"/>
              <a:gd name="connsiteX219" fmla="*/ 805182 w 2496627"/>
              <a:gd name="connsiteY219" fmla="*/ 88127 h 112464"/>
              <a:gd name="connsiteX220" fmla="*/ 802940 w 2496627"/>
              <a:gd name="connsiteY220" fmla="*/ 80762 h 112464"/>
              <a:gd name="connsiteX221" fmla="*/ 802940 w 2496627"/>
              <a:gd name="connsiteY221" fmla="*/ 79609 h 112464"/>
              <a:gd name="connsiteX222" fmla="*/ 785456 w 2496627"/>
              <a:gd name="connsiteY222" fmla="*/ 88255 h 112464"/>
              <a:gd name="connsiteX223" fmla="*/ 767971 w 2496627"/>
              <a:gd name="connsiteY223" fmla="*/ 67889 h 112464"/>
              <a:gd name="connsiteX224" fmla="*/ 780973 w 2496627"/>
              <a:gd name="connsiteY224" fmla="*/ 35225 h 112464"/>
              <a:gd name="connsiteX225" fmla="*/ 800763 w 2496627"/>
              <a:gd name="connsiteY225" fmla="*/ 26899 h 112464"/>
              <a:gd name="connsiteX226" fmla="*/ 812099 w 2496627"/>
              <a:gd name="connsiteY226" fmla="*/ 28757 h 112464"/>
              <a:gd name="connsiteX227" fmla="*/ 813636 w 2496627"/>
              <a:gd name="connsiteY227" fmla="*/ 20815 h 112464"/>
              <a:gd name="connsiteX228" fmla="*/ 817863 w 2496627"/>
              <a:gd name="connsiteY228" fmla="*/ 897 h 112464"/>
              <a:gd name="connsiteX229" fmla="*/ 830160 w 2496627"/>
              <a:gd name="connsiteY229" fmla="*/ 3010 h 112464"/>
              <a:gd name="connsiteX230" fmla="*/ 816710 w 2496627"/>
              <a:gd name="connsiteY230" fmla="*/ 66544 h 112464"/>
              <a:gd name="connsiteX231" fmla="*/ 800378 w 2496627"/>
              <a:gd name="connsiteY231" fmla="*/ 37211 h 112464"/>
              <a:gd name="connsiteX232" fmla="*/ 789619 w 2496627"/>
              <a:gd name="connsiteY232" fmla="*/ 42590 h 112464"/>
              <a:gd name="connsiteX233" fmla="*/ 781549 w 2496627"/>
              <a:gd name="connsiteY233" fmla="*/ 68017 h 112464"/>
              <a:gd name="connsiteX234" fmla="*/ 788722 w 2496627"/>
              <a:gd name="connsiteY234" fmla="*/ 77880 h 112464"/>
              <a:gd name="connsiteX235" fmla="*/ 803709 w 2496627"/>
              <a:gd name="connsiteY235" fmla="*/ 67312 h 112464"/>
              <a:gd name="connsiteX236" fmla="*/ 809665 w 2496627"/>
              <a:gd name="connsiteY236" fmla="*/ 39516 h 112464"/>
              <a:gd name="connsiteX237" fmla="*/ 800378 w 2496627"/>
              <a:gd name="connsiteY237" fmla="*/ 37147 h 112464"/>
              <a:gd name="connsiteX238" fmla="*/ 880372 w 2496627"/>
              <a:gd name="connsiteY238" fmla="*/ 54439 h 112464"/>
              <a:gd name="connsiteX239" fmla="*/ 855202 w 2496627"/>
              <a:gd name="connsiteY239" fmla="*/ 61932 h 112464"/>
              <a:gd name="connsiteX240" fmla="*/ 848028 w 2496627"/>
              <a:gd name="connsiteY240" fmla="*/ 61484 h 112464"/>
              <a:gd name="connsiteX241" fmla="*/ 847324 w 2496627"/>
              <a:gd name="connsiteY241" fmla="*/ 67696 h 112464"/>
              <a:gd name="connsiteX242" fmla="*/ 858084 w 2496627"/>
              <a:gd name="connsiteY242" fmla="*/ 78584 h 112464"/>
              <a:gd name="connsiteX243" fmla="*/ 874864 w 2496627"/>
              <a:gd name="connsiteY243" fmla="*/ 72116 h 112464"/>
              <a:gd name="connsiteX244" fmla="*/ 878834 w 2496627"/>
              <a:gd name="connsiteY244" fmla="*/ 80057 h 112464"/>
              <a:gd name="connsiteX245" fmla="*/ 854689 w 2496627"/>
              <a:gd name="connsiteY245" fmla="*/ 88511 h 112464"/>
              <a:gd name="connsiteX246" fmla="*/ 833618 w 2496627"/>
              <a:gd name="connsiteY246" fmla="*/ 66864 h 112464"/>
              <a:gd name="connsiteX247" fmla="*/ 846876 w 2496627"/>
              <a:gd name="connsiteY247" fmla="*/ 34393 h 112464"/>
              <a:gd name="connsiteX248" fmla="*/ 866922 w 2496627"/>
              <a:gd name="connsiteY248" fmla="*/ 26323 h 112464"/>
              <a:gd name="connsiteX249" fmla="*/ 885687 w 2496627"/>
              <a:gd name="connsiteY249" fmla="*/ 42142 h 112464"/>
              <a:gd name="connsiteX250" fmla="*/ 880436 w 2496627"/>
              <a:gd name="connsiteY250" fmla="*/ 54439 h 112464"/>
              <a:gd name="connsiteX251" fmla="*/ 865257 w 2496627"/>
              <a:gd name="connsiteY251" fmla="*/ 35930 h 112464"/>
              <a:gd name="connsiteX252" fmla="*/ 850142 w 2496627"/>
              <a:gd name="connsiteY252" fmla="*/ 52325 h 112464"/>
              <a:gd name="connsiteX253" fmla="*/ 855266 w 2496627"/>
              <a:gd name="connsiteY253" fmla="*/ 52646 h 112464"/>
              <a:gd name="connsiteX254" fmla="*/ 870124 w 2496627"/>
              <a:gd name="connsiteY254" fmla="*/ 48803 h 112464"/>
              <a:gd name="connsiteX255" fmla="*/ 872558 w 2496627"/>
              <a:gd name="connsiteY255" fmla="*/ 42975 h 112464"/>
              <a:gd name="connsiteX256" fmla="*/ 865193 w 2496627"/>
              <a:gd name="connsiteY256" fmla="*/ 35930 h 112464"/>
              <a:gd name="connsiteX257" fmla="*/ 946467 w 2496627"/>
              <a:gd name="connsiteY257" fmla="*/ 44640 h 112464"/>
              <a:gd name="connsiteX258" fmla="*/ 937436 w 2496627"/>
              <a:gd name="connsiteY258" fmla="*/ 87038 h 112464"/>
              <a:gd name="connsiteX259" fmla="*/ 924691 w 2496627"/>
              <a:gd name="connsiteY259" fmla="*/ 87038 h 112464"/>
              <a:gd name="connsiteX260" fmla="*/ 933017 w 2496627"/>
              <a:gd name="connsiteY260" fmla="*/ 47778 h 112464"/>
              <a:gd name="connsiteX261" fmla="*/ 933850 w 2496627"/>
              <a:gd name="connsiteY261" fmla="*/ 42014 h 112464"/>
              <a:gd name="connsiteX262" fmla="*/ 929174 w 2496627"/>
              <a:gd name="connsiteY262" fmla="*/ 37339 h 112464"/>
              <a:gd name="connsiteX263" fmla="*/ 912907 w 2496627"/>
              <a:gd name="connsiteY263" fmla="*/ 48355 h 112464"/>
              <a:gd name="connsiteX264" fmla="*/ 904709 w 2496627"/>
              <a:gd name="connsiteY264" fmla="*/ 87038 h 112464"/>
              <a:gd name="connsiteX265" fmla="*/ 892028 w 2496627"/>
              <a:gd name="connsiteY265" fmla="*/ 87038 h 112464"/>
              <a:gd name="connsiteX266" fmla="*/ 900674 w 2496627"/>
              <a:gd name="connsiteY266" fmla="*/ 46049 h 112464"/>
              <a:gd name="connsiteX267" fmla="*/ 901827 w 2496627"/>
              <a:gd name="connsiteY267" fmla="*/ 37018 h 112464"/>
              <a:gd name="connsiteX268" fmla="*/ 900866 w 2496627"/>
              <a:gd name="connsiteY268" fmla="*/ 30806 h 112464"/>
              <a:gd name="connsiteX269" fmla="*/ 912843 w 2496627"/>
              <a:gd name="connsiteY269" fmla="*/ 25874 h 112464"/>
              <a:gd name="connsiteX270" fmla="*/ 914252 w 2496627"/>
              <a:gd name="connsiteY270" fmla="*/ 33240 h 112464"/>
              <a:gd name="connsiteX271" fmla="*/ 913931 w 2496627"/>
              <a:gd name="connsiteY271" fmla="*/ 37018 h 112464"/>
              <a:gd name="connsiteX272" fmla="*/ 935259 w 2496627"/>
              <a:gd name="connsiteY272" fmla="*/ 26451 h 112464"/>
              <a:gd name="connsiteX273" fmla="*/ 947107 w 2496627"/>
              <a:gd name="connsiteY273" fmla="*/ 38171 h 112464"/>
              <a:gd name="connsiteX274" fmla="*/ 946531 w 2496627"/>
              <a:gd name="connsiteY274" fmla="*/ 44640 h 112464"/>
              <a:gd name="connsiteX275" fmla="*/ 990658 w 2496627"/>
              <a:gd name="connsiteY275" fmla="*/ 36890 h 112464"/>
              <a:gd name="connsiteX276" fmla="*/ 979322 w 2496627"/>
              <a:gd name="connsiteY276" fmla="*/ 36890 h 112464"/>
              <a:gd name="connsiteX277" fmla="*/ 972661 w 2496627"/>
              <a:gd name="connsiteY277" fmla="*/ 68785 h 112464"/>
              <a:gd name="connsiteX278" fmla="*/ 971957 w 2496627"/>
              <a:gd name="connsiteY278" fmla="*/ 74549 h 112464"/>
              <a:gd name="connsiteX279" fmla="*/ 977465 w 2496627"/>
              <a:gd name="connsiteY279" fmla="*/ 79481 h 112464"/>
              <a:gd name="connsiteX280" fmla="*/ 983421 w 2496627"/>
              <a:gd name="connsiteY280" fmla="*/ 78328 h 112464"/>
              <a:gd name="connsiteX281" fmla="*/ 983421 w 2496627"/>
              <a:gd name="connsiteY281" fmla="*/ 86270 h 112464"/>
              <a:gd name="connsiteX282" fmla="*/ 971124 w 2496627"/>
              <a:gd name="connsiteY282" fmla="*/ 88703 h 112464"/>
              <a:gd name="connsiteX283" fmla="*/ 958699 w 2496627"/>
              <a:gd name="connsiteY283" fmla="*/ 78712 h 112464"/>
              <a:gd name="connsiteX284" fmla="*/ 959532 w 2496627"/>
              <a:gd name="connsiteY284" fmla="*/ 70642 h 112464"/>
              <a:gd name="connsiteX285" fmla="*/ 966705 w 2496627"/>
              <a:gd name="connsiteY285" fmla="*/ 36890 h 112464"/>
              <a:gd name="connsiteX286" fmla="*/ 960044 w 2496627"/>
              <a:gd name="connsiteY286" fmla="*/ 36890 h 112464"/>
              <a:gd name="connsiteX287" fmla="*/ 961902 w 2496627"/>
              <a:gd name="connsiteY287" fmla="*/ 27732 h 112464"/>
              <a:gd name="connsiteX288" fmla="*/ 968562 w 2496627"/>
              <a:gd name="connsiteY288" fmla="*/ 27732 h 112464"/>
              <a:gd name="connsiteX289" fmla="*/ 972405 w 2496627"/>
              <a:gd name="connsiteY289" fmla="*/ 13322 h 112464"/>
              <a:gd name="connsiteX290" fmla="*/ 986111 w 2496627"/>
              <a:gd name="connsiteY290" fmla="*/ 10183 h 112464"/>
              <a:gd name="connsiteX291" fmla="*/ 981307 w 2496627"/>
              <a:gd name="connsiteY291" fmla="*/ 27732 h 112464"/>
              <a:gd name="connsiteX292" fmla="*/ 995462 w 2496627"/>
              <a:gd name="connsiteY292" fmla="*/ 27732 h 112464"/>
              <a:gd name="connsiteX293" fmla="*/ 990658 w 2496627"/>
              <a:gd name="connsiteY293" fmla="*/ 36890 h 112464"/>
              <a:gd name="connsiteX294" fmla="*/ 1071099 w 2496627"/>
              <a:gd name="connsiteY294" fmla="*/ 44384 h 112464"/>
              <a:gd name="connsiteX295" fmla="*/ 1066296 w 2496627"/>
              <a:gd name="connsiteY295" fmla="*/ 67824 h 112464"/>
              <a:gd name="connsiteX296" fmla="*/ 1065463 w 2496627"/>
              <a:gd name="connsiteY296" fmla="*/ 73909 h 112464"/>
              <a:gd name="connsiteX297" fmla="*/ 1068410 w 2496627"/>
              <a:gd name="connsiteY297" fmla="*/ 81146 h 112464"/>
              <a:gd name="connsiteX298" fmla="*/ 1057842 w 2496627"/>
              <a:gd name="connsiteY298" fmla="*/ 89024 h 112464"/>
              <a:gd name="connsiteX299" fmla="*/ 1053359 w 2496627"/>
              <a:gd name="connsiteY299" fmla="*/ 79289 h 112464"/>
              <a:gd name="connsiteX300" fmla="*/ 1035554 w 2496627"/>
              <a:gd name="connsiteY300" fmla="*/ 88447 h 112464"/>
              <a:gd name="connsiteX301" fmla="*/ 1020119 w 2496627"/>
              <a:gd name="connsiteY301" fmla="*/ 69554 h 112464"/>
              <a:gd name="connsiteX302" fmla="*/ 1032672 w 2496627"/>
              <a:gd name="connsiteY302" fmla="*/ 35930 h 112464"/>
              <a:gd name="connsiteX303" fmla="*/ 1056241 w 2496627"/>
              <a:gd name="connsiteY303" fmla="*/ 26323 h 112464"/>
              <a:gd name="connsiteX304" fmla="*/ 1074622 w 2496627"/>
              <a:gd name="connsiteY304" fmla="*/ 30806 h 112464"/>
              <a:gd name="connsiteX305" fmla="*/ 1071099 w 2496627"/>
              <a:gd name="connsiteY305" fmla="*/ 44384 h 112464"/>
              <a:gd name="connsiteX306" fmla="*/ 1054704 w 2496627"/>
              <a:gd name="connsiteY306" fmla="*/ 36506 h 112464"/>
              <a:gd name="connsiteX307" fmla="*/ 1041126 w 2496627"/>
              <a:gd name="connsiteY307" fmla="*/ 43039 h 112464"/>
              <a:gd name="connsiteX308" fmla="*/ 1033377 w 2496627"/>
              <a:gd name="connsiteY308" fmla="*/ 69169 h 112464"/>
              <a:gd name="connsiteX309" fmla="*/ 1039845 w 2496627"/>
              <a:gd name="connsiteY309" fmla="*/ 78072 h 112464"/>
              <a:gd name="connsiteX310" fmla="*/ 1053935 w 2496627"/>
              <a:gd name="connsiteY310" fmla="*/ 66736 h 112464"/>
              <a:gd name="connsiteX311" fmla="*/ 1060276 w 2496627"/>
              <a:gd name="connsiteY311" fmla="*/ 37659 h 112464"/>
              <a:gd name="connsiteX312" fmla="*/ 1054768 w 2496627"/>
              <a:gd name="connsiteY312" fmla="*/ 36506 h 112464"/>
              <a:gd name="connsiteX313" fmla="*/ 1136490 w 2496627"/>
              <a:gd name="connsiteY313" fmla="*/ 44640 h 112464"/>
              <a:gd name="connsiteX314" fmla="*/ 1127460 w 2496627"/>
              <a:gd name="connsiteY314" fmla="*/ 87038 h 112464"/>
              <a:gd name="connsiteX315" fmla="*/ 1114715 w 2496627"/>
              <a:gd name="connsiteY315" fmla="*/ 87038 h 112464"/>
              <a:gd name="connsiteX316" fmla="*/ 1123041 w 2496627"/>
              <a:gd name="connsiteY316" fmla="*/ 47778 h 112464"/>
              <a:gd name="connsiteX317" fmla="*/ 1123873 w 2496627"/>
              <a:gd name="connsiteY317" fmla="*/ 42014 h 112464"/>
              <a:gd name="connsiteX318" fmla="*/ 1119198 w 2496627"/>
              <a:gd name="connsiteY318" fmla="*/ 37339 h 112464"/>
              <a:gd name="connsiteX319" fmla="*/ 1102930 w 2496627"/>
              <a:gd name="connsiteY319" fmla="*/ 48355 h 112464"/>
              <a:gd name="connsiteX320" fmla="*/ 1094732 w 2496627"/>
              <a:gd name="connsiteY320" fmla="*/ 87038 h 112464"/>
              <a:gd name="connsiteX321" fmla="*/ 1082051 w 2496627"/>
              <a:gd name="connsiteY321" fmla="*/ 87038 h 112464"/>
              <a:gd name="connsiteX322" fmla="*/ 1090697 w 2496627"/>
              <a:gd name="connsiteY322" fmla="*/ 46049 h 112464"/>
              <a:gd name="connsiteX323" fmla="*/ 1091850 w 2496627"/>
              <a:gd name="connsiteY323" fmla="*/ 37018 h 112464"/>
              <a:gd name="connsiteX324" fmla="*/ 1090890 w 2496627"/>
              <a:gd name="connsiteY324" fmla="*/ 30806 h 112464"/>
              <a:gd name="connsiteX325" fmla="*/ 1102866 w 2496627"/>
              <a:gd name="connsiteY325" fmla="*/ 25874 h 112464"/>
              <a:gd name="connsiteX326" fmla="*/ 1104275 w 2496627"/>
              <a:gd name="connsiteY326" fmla="*/ 33240 h 112464"/>
              <a:gd name="connsiteX327" fmla="*/ 1103955 w 2496627"/>
              <a:gd name="connsiteY327" fmla="*/ 37018 h 112464"/>
              <a:gd name="connsiteX328" fmla="*/ 1125282 w 2496627"/>
              <a:gd name="connsiteY328" fmla="*/ 26451 h 112464"/>
              <a:gd name="connsiteX329" fmla="*/ 1137131 w 2496627"/>
              <a:gd name="connsiteY329" fmla="*/ 38171 h 112464"/>
              <a:gd name="connsiteX330" fmla="*/ 1136554 w 2496627"/>
              <a:gd name="connsiteY330" fmla="*/ 44640 h 112464"/>
              <a:gd name="connsiteX331" fmla="*/ 1197205 w 2496627"/>
              <a:gd name="connsiteY331" fmla="*/ 66415 h 112464"/>
              <a:gd name="connsiteX332" fmla="*/ 1195348 w 2496627"/>
              <a:gd name="connsiteY332" fmla="*/ 79801 h 112464"/>
              <a:gd name="connsiteX333" fmla="*/ 1196629 w 2496627"/>
              <a:gd name="connsiteY333" fmla="*/ 85565 h 112464"/>
              <a:gd name="connsiteX334" fmla="*/ 1185613 w 2496627"/>
              <a:gd name="connsiteY334" fmla="*/ 88127 h 112464"/>
              <a:gd name="connsiteX335" fmla="*/ 1183372 w 2496627"/>
              <a:gd name="connsiteY335" fmla="*/ 80762 h 112464"/>
              <a:gd name="connsiteX336" fmla="*/ 1183372 w 2496627"/>
              <a:gd name="connsiteY336" fmla="*/ 79609 h 112464"/>
              <a:gd name="connsiteX337" fmla="*/ 1165887 w 2496627"/>
              <a:gd name="connsiteY337" fmla="*/ 88255 h 112464"/>
              <a:gd name="connsiteX338" fmla="*/ 1148403 w 2496627"/>
              <a:gd name="connsiteY338" fmla="*/ 67889 h 112464"/>
              <a:gd name="connsiteX339" fmla="*/ 1161404 w 2496627"/>
              <a:gd name="connsiteY339" fmla="*/ 35225 h 112464"/>
              <a:gd name="connsiteX340" fmla="*/ 1181194 w 2496627"/>
              <a:gd name="connsiteY340" fmla="*/ 26899 h 112464"/>
              <a:gd name="connsiteX341" fmla="*/ 1192530 w 2496627"/>
              <a:gd name="connsiteY341" fmla="*/ 28757 h 112464"/>
              <a:gd name="connsiteX342" fmla="*/ 1194067 w 2496627"/>
              <a:gd name="connsiteY342" fmla="*/ 20815 h 112464"/>
              <a:gd name="connsiteX343" fmla="*/ 1198294 w 2496627"/>
              <a:gd name="connsiteY343" fmla="*/ 897 h 112464"/>
              <a:gd name="connsiteX344" fmla="*/ 1210591 w 2496627"/>
              <a:gd name="connsiteY344" fmla="*/ 3010 h 112464"/>
              <a:gd name="connsiteX345" fmla="*/ 1197141 w 2496627"/>
              <a:gd name="connsiteY345" fmla="*/ 66544 h 112464"/>
              <a:gd name="connsiteX346" fmla="*/ 1180810 w 2496627"/>
              <a:gd name="connsiteY346" fmla="*/ 37211 h 112464"/>
              <a:gd name="connsiteX347" fmla="*/ 1170050 w 2496627"/>
              <a:gd name="connsiteY347" fmla="*/ 42590 h 112464"/>
              <a:gd name="connsiteX348" fmla="*/ 1161980 w 2496627"/>
              <a:gd name="connsiteY348" fmla="*/ 68017 h 112464"/>
              <a:gd name="connsiteX349" fmla="*/ 1169153 w 2496627"/>
              <a:gd name="connsiteY349" fmla="*/ 77880 h 112464"/>
              <a:gd name="connsiteX350" fmla="*/ 1184140 w 2496627"/>
              <a:gd name="connsiteY350" fmla="*/ 67312 h 112464"/>
              <a:gd name="connsiteX351" fmla="*/ 1190096 w 2496627"/>
              <a:gd name="connsiteY351" fmla="*/ 39516 h 112464"/>
              <a:gd name="connsiteX352" fmla="*/ 1180810 w 2496627"/>
              <a:gd name="connsiteY352" fmla="*/ 37147 h 112464"/>
              <a:gd name="connsiteX353" fmla="*/ 1282386 w 2496627"/>
              <a:gd name="connsiteY353" fmla="*/ 40989 h 112464"/>
              <a:gd name="connsiteX354" fmla="*/ 1272203 w 2496627"/>
              <a:gd name="connsiteY354" fmla="*/ 36634 h 112464"/>
              <a:gd name="connsiteX355" fmla="*/ 1262596 w 2496627"/>
              <a:gd name="connsiteY355" fmla="*/ 41438 h 112464"/>
              <a:gd name="connsiteX356" fmla="*/ 1254398 w 2496627"/>
              <a:gd name="connsiteY356" fmla="*/ 68145 h 112464"/>
              <a:gd name="connsiteX357" fmla="*/ 1263172 w 2496627"/>
              <a:gd name="connsiteY357" fmla="*/ 78712 h 112464"/>
              <a:gd name="connsiteX358" fmla="*/ 1276622 w 2496627"/>
              <a:gd name="connsiteY358" fmla="*/ 72500 h 112464"/>
              <a:gd name="connsiteX359" fmla="*/ 1281297 w 2496627"/>
              <a:gd name="connsiteY359" fmla="*/ 80570 h 112464"/>
              <a:gd name="connsiteX360" fmla="*/ 1260354 w 2496627"/>
              <a:gd name="connsiteY360" fmla="*/ 88447 h 112464"/>
              <a:gd name="connsiteX361" fmla="*/ 1240436 w 2496627"/>
              <a:gd name="connsiteY361" fmla="*/ 68145 h 112464"/>
              <a:gd name="connsiteX362" fmla="*/ 1255551 w 2496627"/>
              <a:gd name="connsiteY362" fmla="*/ 32984 h 112464"/>
              <a:gd name="connsiteX363" fmla="*/ 1274316 w 2496627"/>
              <a:gd name="connsiteY363" fmla="*/ 26067 h 112464"/>
              <a:gd name="connsiteX364" fmla="*/ 1289431 w 2496627"/>
              <a:gd name="connsiteY364" fmla="*/ 32279 h 112464"/>
              <a:gd name="connsiteX365" fmla="*/ 1282386 w 2496627"/>
              <a:gd name="connsiteY365" fmla="*/ 40925 h 112464"/>
              <a:gd name="connsiteX366" fmla="*/ 1330484 w 2496627"/>
              <a:gd name="connsiteY366" fmla="*/ 39452 h 112464"/>
              <a:gd name="connsiteX367" fmla="*/ 1326385 w 2496627"/>
              <a:gd name="connsiteY367" fmla="*/ 38492 h 112464"/>
              <a:gd name="connsiteX368" fmla="*/ 1312552 w 2496627"/>
              <a:gd name="connsiteY368" fmla="*/ 48931 h 112464"/>
              <a:gd name="connsiteX369" fmla="*/ 1304482 w 2496627"/>
              <a:gd name="connsiteY369" fmla="*/ 87038 h 112464"/>
              <a:gd name="connsiteX370" fmla="*/ 1291737 w 2496627"/>
              <a:gd name="connsiteY370" fmla="*/ 87038 h 112464"/>
              <a:gd name="connsiteX371" fmla="*/ 1300191 w 2496627"/>
              <a:gd name="connsiteY371" fmla="*/ 47458 h 112464"/>
              <a:gd name="connsiteX372" fmla="*/ 1301472 w 2496627"/>
              <a:gd name="connsiteY372" fmla="*/ 37147 h 112464"/>
              <a:gd name="connsiteX373" fmla="*/ 1300639 w 2496627"/>
              <a:gd name="connsiteY373" fmla="*/ 30806 h 112464"/>
              <a:gd name="connsiteX374" fmla="*/ 1312616 w 2496627"/>
              <a:gd name="connsiteY374" fmla="*/ 25874 h 112464"/>
              <a:gd name="connsiteX375" fmla="*/ 1313897 w 2496627"/>
              <a:gd name="connsiteY375" fmla="*/ 33240 h 112464"/>
              <a:gd name="connsiteX376" fmla="*/ 1313576 w 2496627"/>
              <a:gd name="connsiteY376" fmla="*/ 37467 h 112464"/>
              <a:gd name="connsiteX377" fmla="*/ 1331253 w 2496627"/>
              <a:gd name="connsiteY377" fmla="*/ 26323 h 112464"/>
              <a:gd name="connsiteX378" fmla="*/ 1336184 w 2496627"/>
              <a:gd name="connsiteY378" fmla="*/ 27283 h 112464"/>
              <a:gd name="connsiteX379" fmla="*/ 1330548 w 2496627"/>
              <a:gd name="connsiteY379" fmla="*/ 39452 h 112464"/>
              <a:gd name="connsiteX380" fmla="*/ 1381337 w 2496627"/>
              <a:gd name="connsiteY380" fmla="*/ 54439 h 112464"/>
              <a:gd name="connsiteX381" fmla="*/ 1356167 w 2496627"/>
              <a:gd name="connsiteY381" fmla="*/ 61932 h 112464"/>
              <a:gd name="connsiteX382" fmla="*/ 1348994 w 2496627"/>
              <a:gd name="connsiteY382" fmla="*/ 61484 h 112464"/>
              <a:gd name="connsiteX383" fmla="*/ 1348289 w 2496627"/>
              <a:gd name="connsiteY383" fmla="*/ 67696 h 112464"/>
              <a:gd name="connsiteX384" fmla="*/ 1359049 w 2496627"/>
              <a:gd name="connsiteY384" fmla="*/ 78584 h 112464"/>
              <a:gd name="connsiteX385" fmla="*/ 1375829 w 2496627"/>
              <a:gd name="connsiteY385" fmla="*/ 72116 h 112464"/>
              <a:gd name="connsiteX386" fmla="*/ 1379800 w 2496627"/>
              <a:gd name="connsiteY386" fmla="*/ 80057 h 112464"/>
              <a:gd name="connsiteX387" fmla="*/ 1355654 w 2496627"/>
              <a:gd name="connsiteY387" fmla="*/ 88511 h 112464"/>
              <a:gd name="connsiteX388" fmla="*/ 1334583 w 2496627"/>
              <a:gd name="connsiteY388" fmla="*/ 66864 h 112464"/>
              <a:gd name="connsiteX389" fmla="*/ 1347841 w 2496627"/>
              <a:gd name="connsiteY389" fmla="*/ 34393 h 112464"/>
              <a:gd name="connsiteX390" fmla="*/ 1367887 w 2496627"/>
              <a:gd name="connsiteY390" fmla="*/ 26323 h 112464"/>
              <a:gd name="connsiteX391" fmla="*/ 1386652 w 2496627"/>
              <a:gd name="connsiteY391" fmla="*/ 42142 h 112464"/>
              <a:gd name="connsiteX392" fmla="*/ 1381401 w 2496627"/>
              <a:gd name="connsiteY392" fmla="*/ 54439 h 112464"/>
              <a:gd name="connsiteX393" fmla="*/ 1366222 w 2496627"/>
              <a:gd name="connsiteY393" fmla="*/ 35930 h 112464"/>
              <a:gd name="connsiteX394" fmla="*/ 1351107 w 2496627"/>
              <a:gd name="connsiteY394" fmla="*/ 52325 h 112464"/>
              <a:gd name="connsiteX395" fmla="*/ 1356231 w 2496627"/>
              <a:gd name="connsiteY395" fmla="*/ 52646 h 112464"/>
              <a:gd name="connsiteX396" fmla="*/ 1371089 w 2496627"/>
              <a:gd name="connsiteY396" fmla="*/ 48803 h 112464"/>
              <a:gd name="connsiteX397" fmla="*/ 1373523 w 2496627"/>
              <a:gd name="connsiteY397" fmla="*/ 42975 h 112464"/>
              <a:gd name="connsiteX398" fmla="*/ 1366158 w 2496627"/>
              <a:gd name="connsiteY398" fmla="*/ 35930 h 112464"/>
              <a:gd name="connsiteX399" fmla="*/ 1445062 w 2496627"/>
              <a:gd name="connsiteY399" fmla="*/ 44384 h 112464"/>
              <a:gd name="connsiteX400" fmla="*/ 1440259 w 2496627"/>
              <a:gd name="connsiteY400" fmla="*/ 67824 h 112464"/>
              <a:gd name="connsiteX401" fmla="*/ 1439426 w 2496627"/>
              <a:gd name="connsiteY401" fmla="*/ 73909 h 112464"/>
              <a:gd name="connsiteX402" fmla="*/ 1442372 w 2496627"/>
              <a:gd name="connsiteY402" fmla="*/ 81146 h 112464"/>
              <a:gd name="connsiteX403" fmla="*/ 1431805 w 2496627"/>
              <a:gd name="connsiteY403" fmla="*/ 89024 h 112464"/>
              <a:gd name="connsiteX404" fmla="*/ 1427321 w 2496627"/>
              <a:gd name="connsiteY404" fmla="*/ 79289 h 112464"/>
              <a:gd name="connsiteX405" fmla="*/ 1409517 w 2496627"/>
              <a:gd name="connsiteY405" fmla="*/ 88447 h 112464"/>
              <a:gd name="connsiteX406" fmla="*/ 1394082 w 2496627"/>
              <a:gd name="connsiteY406" fmla="*/ 69554 h 112464"/>
              <a:gd name="connsiteX407" fmla="*/ 1406635 w 2496627"/>
              <a:gd name="connsiteY407" fmla="*/ 35930 h 112464"/>
              <a:gd name="connsiteX408" fmla="*/ 1430203 w 2496627"/>
              <a:gd name="connsiteY408" fmla="*/ 26323 h 112464"/>
              <a:gd name="connsiteX409" fmla="*/ 1448585 w 2496627"/>
              <a:gd name="connsiteY409" fmla="*/ 30806 h 112464"/>
              <a:gd name="connsiteX410" fmla="*/ 1445062 w 2496627"/>
              <a:gd name="connsiteY410" fmla="*/ 44384 h 112464"/>
              <a:gd name="connsiteX411" fmla="*/ 1428666 w 2496627"/>
              <a:gd name="connsiteY411" fmla="*/ 36506 h 112464"/>
              <a:gd name="connsiteX412" fmla="*/ 1415089 w 2496627"/>
              <a:gd name="connsiteY412" fmla="*/ 43039 h 112464"/>
              <a:gd name="connsiteX413" fmla="*/ 1407339 w 2496627"/>
              <a:gd name="connsiteY413" fmla="*/ 69169 h 112464"/>
              <a:gd name="connsiteX414" fmla="*/ 1413808 w 2496627"/>
              <a:gd name="connsiteY414" fmla="*/ 78072 h 112464"/>
              <a:gd name="connsiteX415" fmla="*/ 1427898 w 2496627"/>
              <a:gd name="connsiteY415" fmla="*/ 66736 h 112464"/>
              <a:gd name="connsiteX416" fmla="*/ 1434238 w 2496627"/>
              <a:gd name="connsiteY416" fmla="*/ 37659 h 112464"/>
              <a:gd name="connsiteX417" fmla="*/ 1428730 w 2496627"/>
              <a:gd name="connsiteY417" fmla="*/ 36506 h 112464"/>
              <a:gd name="connsiteX418" fmla="*/ 1490919 w 2496627"/>
              <a:gd name="connsiteY418" fmla="*/ 36890 h 112464"/>
              <a:gd name="connsiteX419" fmla="*/ 1479583 w 2496627"/>
              <a:gd name="connsiteY419" fmla="*/ 36890 h 112464"/>
              <a:gd name="connsiteX420" fmla="*/ 1472922 w 2496627"/>
              <a:gd name="connsiteY420" fmla="*/ 68785 h 112464"/>
              <a:gd name="connsiteX421" fmla="*/ 1472217 w 2496627"/>
              <a:gd name="connsiteY421" fmla="*/ 74549 h 112464"/>
              <a:gd name="connsiteX422" fmla="*/ 1477725 w 2496627"/>
              <a:gd name="connsiteY422" fmla="*/ 79481 h 112464"/>
              <a:gd name="connsiteX423" fmla="*/ 1483682 w 2496627"/>
              <a:gd name="connsiteY423" fmla="*/ 78328 h 112464"/>
              <a:gd name="connsiteX424" fmla="*/ 1483682 w 2496627"/>
              <a:gd name="connsiteY424" fmla="*/ 86270 h 112464"/>
              <a:gd name="connsiteX425" fmla="*/ 1471385 w 2496627"/>
              <a:gd name="connsiteY425" fmla="*/ 88703 h 112464"/>
              <a:gd name="connsiteX426" fmla="*/ 1458960 w 2496627"/>
              <a:gd name="connsiteY426" fmla="*/ 78712 h 112464"/>
              <a:gd name="connsiteX427" fmla="*/ 1459793 w 2496627"/>
              <a:gd name="connsiteY427" fmla="*/ 70642 h 112464"/>
              <a:gd name="connsiteX428" fmla="*/ 1466966 w 2496627"/>
              <a:gd name="connsiteY428" fmla="*/ 36890 h 112464"/>
              <a:gd name="connsiteX429" fmla="*/ 1460305 w 2496627"/>
              <a:gd name="connsiteY429" fmla="*/ 36890 h 112464"/>
              <a:gd name="connsiteX430" fmla="*/ 1462162 w 2496627"/>
              <a:gd name="connsiteY430" fmla="*/ 27732 h 112464"/>
              <a:gd name="connsiteX431" fmla="*/ 1468823 w 2496627"/>
              <a:gd name="connsiteY431" fmla="*/ 27732 h 112464"/>
              <a:gd name="connsiteX432" fmla="*/ 1472666 w 2496627"/>
              <a:gd name="connsiteY432" fmla="*/ 13322 h 112464"/>
              <a:gd name="connsiteX433" fmla="*/ 1486371 w 2496627"/>
              <a:gd name="connsiteY433" fmla="*/ 10183 h 112464"/>
              <a:gd name="connsiteX434" fmla="*/ 1481568 w 2496627"/>
              <a:gd name="connsiteY434" fmla="*/ 27732 h 112464"/>
              <a:gd name="connsiteX435" fmla="*/ 1495722 w 2496627"/>
              <a:gd name="connsiteY435" fmla="*/ 27732 h 112464"/>
              <a:gd name="connsiteX436" fmla="*/ 1490919 w 2496627"/>
              <a:gd name="connsiteY436" fmla="*/ 36890 h 112464"/>
              <a:gd name="connsiteX437" fmla="*/ 1506290 w 2496627"/>
              <a:gd name="connsiteY437" fmla="*/ 87038 h 112464"/>
              <a:gd name="connsiteX438" fmla="*/ 1493160 w 2496627"/>
              <a:gd name="connsiteY438" fmla="*/ 87038 h 112464"/>
              <a:gd name="connsiteX439" fmla="*/ 1505585 w 2496627"/>
              <a:gd name="connsiteY439" fmla="*/ 28436 h 112464"/>
              <a:gd name="connsiteX440" fmla="*/ 1519035 w 2496627"/>
              <a:gd name="connsiteY440" fmla="*/ 26451 h 112464"/>
              <a:gd name="connsiteX441" fmla="*/ 1506290 w 2496627"/>
              <a:gd name="connsiteY441" fmla="*/ 87038 h 112464"/>
              <a:gd name="connsiteX442" fmla="*/ 1516025 w 2496627"/>
              <a:gd name="connsiteY442" fmla="*/ 19150 h 112464"/>
              <a:gd name="connsiteX443" fmla="*/ 1507443 w 2496627"/>
              <a:gd name="connsiteY443" fmla="*/ 10568 h 112464"/>
              <a:gd name="connsiteX444" fmla="*/ 1516089 w 2496627"/>
              <a:gd name="connsiteY444" fmla="*/ 1921 h 112464"/>
              <a:gd name="connsiteX445" fmla="*/ 1524543 w 2496627"/>
              <a:gd name="connsiteY445" fmla="*/ 10504 h 112464"/>
              <a:gd name="connsiteX446" fmla="*/ 1515961 w 2496627"/>
              <a:gd name="connsiteY446" fmla="*/ 19150 h 112464"/>
              <a:gd name="connsiteX447" fmla="*/ 1548816 w 2496627"/>
              <a:gd name="connsiteY447" fmla="*/ 87230 h 112464"/>
              <a:gd name="connsiteX448" fmla="*/ 1537544 w 2496627"/>
              <a:gd name="connsiteY448" fmla="*/ 87230 h 112464"/>
              <a:gd name="connsiteX449" fmla="*/ 1528642 w 2496627"/>
              <a:gd name="connsiteY449" fmla="*/ 28436 h 112464"/>
              <a:gd name="connsiteX450" fmla="*/ 1541771 w 2496627"/>
              <a:gd name="connsiteY450" fmla="*/ 26451 h 112464"/>
              <a:gd name="connsiteX451" fmla="*/ 1545614 w 2496627"/>
              <a:gd name="connsiteY451" fmla="*/ 59242 h 112464"/>
              <a:gd name="connsiteX452" fmla="*/ 1546318 w 2496627"/>
              <a:gd name="connsiteY452" fmla="*/ 71795 h 112464"/>
              <a:gd name="connsiteX453" fmla="*/ 1552403 w 2496627"/>
              <a:gd name="connsiteY453" fmla="*/ 58922 h 112464"/>
              <a:gd name="connsiteX454" fmla="*/ 1569375 w 2496627"/>
              <a:gd name="connsiteY454" fmla="*/ 27732 h 112464"/>
              <a:gd name="connsiteX455" fmla="*/ 1583337 w 2496627"/>
              <a:gd name="connsiteY455" fmla="*/ 27860 h 112464"/>
              <a:gd name="connsiteX456" fmla="*/ 1548752 w 2496627"/>
              <a:gd name="connsiteY456" fmla="*/ 87294 h 112464"/>
              <a:gd name="connsiteX457" fmla="*/ 1628489 w 2496627"/>
              <a:gd name="connsiteY457" fmla="*/ 54439 h 112464"/>
              <a:gd name="connsiteX458" fmla="*/ 1603319 w 2496627"/>
              <a:gd name="connsiteY458" fmla="*/ 61932 h 112464"/>
              <a:gd name="connsiteX459" fmla="*/ 1596146 w 2496627"/>
              <a:gd name="connsiteY459" fmla="*/ 61484 h 112464"/>
              <a:gd name="connsiteX460" fmla="*/ 1595441 w 2496627"/>
              <a:gd name="connsiteY460" fmla="*/ 67696 h 112464"/>
              <a:gd name="connsiteX461" fmla="*/ 1606201 w 2496627"/>
              <a:gd name="connsiteY461" fmla="*/ 78584 h 112464"/>
              <a:gd name="connsiteX462" fmla="*/ 1622981 w 2496627"/>
              <a:gd name="connsiteY462" fmla="*/ 72116 h 112464"/>
              <a:gd name="connsiteX463" fmla="*/ 1626952 w 2496627"/>
              <a:gd name="connsiteY463" fmla="*/ 80057 h 112464"/>
              <a:gd name="connsiteX464" fmla="*/ 1602807 w 2496627"/>
              <a:gd name="connsiteY464" fmla="*/ 88511 h 112464"/>
              <a:gd name="connsiteX465" fmla="*/ 1581735 w 2496627"/>
              <a:gd name="connsiteY465" fmla="*/ 66864 h 112464"/>
              <a:gd name="connsiteX466" fmla="*/ 1594993 w 2496627"/>
              <a:gd name="connsiteY466" fmla="*/ 34393 h 112464"/>
              <a:gd name="connsiteX467" fmla="*/ 1615039 w 2496627"/>
              <a:gd name="connsiteY467" fmla="*/ 26323 h 112464"/>
              <a:gd name="connsiteX468" fmla="*/ 1633805 w 2496627"/>
              <a:gd name="connsiteY468" fmla="*/ 42142 h 112464"/>
              <a:gd name="connsiteX469" fmla="*/ 1628553 w 2496627"/>
              <a:gd name="connsiteY469" fmla="*/ 54439 h 112464"/>
              <a:gd name="connsiteX470" fmla="*/ 1613374 w 2496627"/>
              <a:gd name="connsiteY470" fmla="*/ 35930 h 112464"/>
              <a:gd name="connsiteX471" fmla="*/ 1598259 w 2496627"/>
              <a:gd name="connsiteY471" fmla="*/ 52325 h 112464"/>
              <a:gd name="connsiteX472" fmla="*/ 1603383 w 2496627"/>
              <a:gd name="connsiteY472" fmla="*/ 52646 h 112464"/>
              <a:gd name="connsiteX473" fmla="*/ 1618242 w 2496627"/>
              <a:gd name="connsiteY473" fmla="*/ 48803 h 112464"/>
              <a:gd name="connsiteX474" fmla="*/ 1620675 w 2496627"/>
              <a:gd name="connsiteY474" fmla="*/ 42975 h 112464"/>
              <a:gd name="connsiteX475" fmla="*/ 1613310 w 2496627"/>
              <a:gd name="connsiteY475" fmla="*/ 35930 h 112464"/>
              <a:gd name="connsiteX476" fmla="*/ 1695224 w 2496627"/>
              <a:gd name="connsiteY476" fmla="*/ 5444 h 112464"/>
              <a:gd name="connsiteX477" fmla="*/ 1693687 w 2496627"/>
              <a:gd name="connsiteY477" fmla="*/ 19854 h 112464"/>
              <a:gd name="connsiteX478" fmla="*/ 1683504 w 2496627"/>
              <a:gd name="connsiteY478" fmla="*/ 67632 h 112464"/>
              <a:gd name="connsiteX479" fmla="*/ 1682095 w 2496627"/>
              <a:gd name="connsiteY479" fmla="*/ 75958 h 112464"/>
              <a:gd name="connsiteX480" fmla="*/ 1684913 w 2496627"/>
              <a:gd name="connsiteY480" fmla="*/ 79097 h 112464"/>
              <a:gd name="connsiteX481" fmla="*/ 1686898 w 2496627"/>
              <a:gd name="connsiteY481" fmla="*/ 78840 h 112464"/>
              <a:gd name="connsiteX482" fmla="*/ 1687603 w 2496627"/>
              <a:gd name="connsiteY482" fmla="*/ 86718 h 112464"/>
              <a:gd name="connsiteX483" fmla="*/ 1678957 w 2496627"/>
              <a:gd name="connsiteY483" fmla="*/ 88255 h 112464"/>
              <a:gd name="connsiteX484" fmla="*/ 1668645 w 2496627"/>
              <a:gd name="connsiteY484" fmla="*/ 79097 h 112464"/>
              <a:gd name="connsiteX485" fmla="*/ 1669798 w 2496627"/>
              <a:gd name="connsiteY485" fmla="*/ 70771 h 112464"/>
              <a:gd name="connsiteX486" fmla="*/ 1680238 w 2496627"/>
              <a:gd name="connsiteY486" fmla="*/ 21904 h 112464"/>
              <a:gd name="connsiteX487" fmla="*/ 1681903 w 2496627"/>
              <a:gd name="connsiteY487" fmla="*/ 9607 h 112464"/>
              <a:gd name="connsiteX488" fmla="*/ 1681198 w 2496627"/>
              <a:gd name="connsiteY488" fmla="*/ 4483 h 112464"/>
              <a:gd name="connsiteX489" fmla="*/ 1694776 w 2496627"/>
              <a:gd name="connsiteY489" fmla="*/ 0 h 112464"/>
              <a:gd name="connsiteX490" fmla="*/ 1695224 w 2496627"/>
              <a:gd name="connsiteY490" fmla="*/ 5380 h 112464"/>
              <a:gd name="connsiteX491" fmla="*/ 1712645 w 2496627"/>
              <a:gd name="connsiteY491" fmla="*/ 87038 h 112464"/>
              <a:gd name="connsiteX492" fmla="*/ 1699515 w 2496627"/>
              <a:gd name="connsiteY492" fmla="*/ 87038 h 112464"/>
              <a:gd name="connsiteX493" fmla="*/ 1711940 w 2496627"/>
              <a:gd name="connsiteY493" fmla="*/ 28436 h 112464"/>
              <a:gd name="connsiteX494" fmla="*/ 1725390 w 2496627"/>
              <a:gd name="connsiteY494" fmla="*/ 26451 h 112464"/>
              <a:gd name="connsiteX495" fmla="*/ 1712645 w 2496627"/>
              <a:gd name="connsiteY495" fmla="*/ 87038 h 112464"/>
              <a:gd name="connsiteX496" fmla="*/ 1722380 w 2496627"/>
              <a:gd name="connsiteY496" fmla="*/ 19150 h 112464"/>
              <a:gd name="connsiteX497" fmla="*/ 1713798 w 2496627"/>
              <a:gd name="connsiteY497" fmla="*/ 10568 h 112464"/>
              <a:gd name="connsiteX498" fmla="*/ 1722444 w 2496627"/>
              <a:gd name="connsiteY498" fmla="*/ 1921 h 112464"/>
              <a:gd name="connsiteX499" fmla="*/ 1730898 w 2496627"/>
              <a:gd name="connsiteY499" fmla="*/ 10504 h 112464"/>
              <a:gd name="connsiteX500" fmla="*/ 1722316 w 2496627"/>
              <a:gd name="connsiteY500" fmla="*/ 19150 h 112464"/>
              <a:gd name="connsiteX501" fmla="*/ 1775602 w 2496627"/>
              <a:gd name="connsiteY501" fmla="*/ 12873 h 112464"/>
              <a:gd name="connsiteX502" fmla="*/ 1768365 w 2496627"/>
              <a:gd name="connsiteY502" fmla="*/ 10632 h 112464"/>
              <a:gd name="connsiteX503" fmla="*/ 1759334 w 2496627"/>
              <a:gd name="connsiteY503" fmla="*/ 18958 h 112464"/>
              <a:gd name="connsiteX504" fmla="*/ 1757669 w 2496627"/>
              <a:gd name="connsiteY504" fmla="*/ 27732 h 112464"/>
              <a:gd name="connsiteX505" fmla="*/ 1773232 w 2496627"/>
              <a:gd name="connsiteY505" fmla="*/ 27732 h 112464"/>
              <a:gd name="connsiteX506" fmla="*/ 1767852 w 2496627"/>
              <a:gd name="connsiteY506" fmla="*/ 36890 h 112464"/>
              <a:gd name="connsiteX507" fmla="*/ 1756004 w 2496627"/>
              <a:gd name="connsiteY507" fmla="*/ 36890 h 112464"/>
              <a:gd name="connsiteX508" fmla="*/ 1746012 w 2496627"/>
              <a:gd name="connsiteY508" fmla="*/ 87743 h 112464"/>
              <a:gd name="connsiteX509" fmla="*/ 1733588 w 2496627"/>
              <a:gd name="connsiteY509" fmla="*/ 112464 h 112464"/>
              <a:gd name="connsiteX510" fmla="*/ 1724942 w 2496627"/>
              <a:gd name="connsiteY510" fmla="*/ 105804 h 112464"/>
              <a:gd name="connsiteX511" fmla="*/ 1733395 w 2496627"/>
              <a:gd name="connsiteY511" fmla="*/ 87422 h 112464"/>
              <a:gd name="connsiteX512" fmla="*/ 1743387 w 2496627"/>
              <a:gd name="connsiteY512" fmla="*/ 36890 h 112464"/>
              <a:gd name="connsiteX513" fmla="*/ 1737559 w 2496627"/>
              <a:gd name="connsiteY513" fmla="*/ 36890 h 112464"/>
              <a:gd name="connsiteX514" fmla="*/ 1739416 w 2496627"/>
              <a:gd name="connsiteY514" fmla="*/ 27732 h 112464"/>
              <a:gd name="connsiteX515" fmla="*/ 1745052 w 2496627"/>
              <a:gd name="connsiteY515" fmla="*/ 27732 h 112464"/>
              <a:gd name="connsiteX516" fmla="*/ 1746461 w 2496627"/>
              <a:gd name="connsiteY516" fmla="*/ 19662 h 112464"/>
              <a:gd name="connsiteX517" fmla="*/ 1756644 w 2496627"/>
              <a:gd name="connsiteY517" fmla="*/ 3843 h 112464"/>
              <a:gd name="connsiteX518" fmla="*/ 1768493 w 2496627"/>
              <a:gd name="connsiteY518" fmla="*/ 1025 h 112464"/>
              <a:gd name="connsiteX519" fmla="*/ 1781045 w 2496627"/>
              <a:gd name="connsiteY519" fmla="*/ 4419 h 112464"/>
              <a:gd name="connsiteX520" fmla="*/ 1775666 w 2496627"/>
              <a:gd name="connsiteY520" fmla="*/ 12873 h 112464"/>
              <a:gd name="connsiteX521" fmla="*/ 1815822 w 2496627"/>
              <a:gd name="connsiteY521" fmla="*/ 54439 h 112464"/>
              <a:gd name="connsiteX522" fmla="*/ 1790652 w 2496627"/>
              <a:gd name="connsiteY522" fmla="*/ 61932 h 112464"/>
              <a:gd name="connsiteX523" fmla="*/ 1783479 w 2496627"/>
              <a:gd name="connsiteY523" fmla="*/ 61484 h 112464"/>
              <a:gd name="connsiteX524" fmla="*/ 1782775 w 2496627"/>
              <a:gd name="connsiteY524" fmla="*/ 67696 h 112464"/>
              <a:gd name="connsiteX525" fmla="*/ 1793534 w 2496627"/>
              <a:gd name="connsiteY525" fmla="*/ 78584 h 112464"/>
              <a:gd name="connsiteX526" fmla="*/ 1810314 w 2496627"/>
              <a:gd name="connsiteY526" fmla="*/ 72116 h 112464"/>
              <a:gd name="connsiteX527" fmla="*/ 1814285 w 2496627"/>
              <a:gd name="connsiteY527" fmla="*/ 80057 h 112464"/>
              <a:gd name="connsiteX528" fmla="*/ 1790140 w 2496627"/>
              <a:gd name="connsiteY528" fmla="*/ 88511 h 112464"/>
              <a:gd name="connsiteX529" fmla="*/ 1769069 w 2496627"/>
              <a:gd name="connsiteY529" fmla="*/ 66864 h 112464"/>
              <a:gd name="connsiteX530" fmla="*/ 1782326 w 2496627"/>
              <a:gd name="connsiteY530" fmla="*/ 34393 h 112464"/>
              <a:gd name="connsiteX531" fmla="*/ 1802373 w 2496627"/>
              <a:gd name="connsiteY531" fmla="*/ 26323 h 112464"/>
              <a:gd name="connsiteX532" fmla="*/ 1821138 w 2496627"/>
              <a:gd name="connsiteY532" fmla="*/ 42142 h 112464"/>
              <a:gd name="connsiteX533" fmla="*/ 1815886 w 2496627"/>
              <a:gd name="connsiteY533" fmla="*/ 54439 h 112464"/>
              <a:gd name="connsiteX534" fmla="*/ 1800708 w 2496627"/>
              <a:gd name="connsiteY534" fmla="*/ 35930 h 112464"/>
              <a:gd name="connsiteX535" fmla="*/ 1785593 w 2496627"/>
              <a:gd name="connsiteY535" fmla="*/ 52325 h 112464"/>
              <a:gd name="connsiteX536" fmla="*/ 1790716 w 2496627"/>
              <a:gd name="connsiteY536" fmla="*/ 52646 h 112464"/>
              <a:gd name="connsiteX537" fmla="*/ 1805575 w 2496627"/>
              <a:gd name="connsiteY537" fmla="*/ 48803 h 112464"/>
              <a:gd name="connsiteX538" fmla="*/ 1808009 w 2496627"/>
              <a:gd name="connsiteY538" fmla="*/ 42975 h 112464"/>
              <a:gd name="connsiteX539" fmla="*/ 1800643 w 2496627"/>
              <a:gd name="connsiteY539" fmla="*/ 35930 h 112464"/>
              <a:gd name="connsiteX540" fmla="*/ 1855531 w 2496627"/>
              <a:gd name="connsiteY540" fmla="*/ 5444 h 112464"/>
              <a:gd name="connsiteX541" fmla="*/ 1853994 w 2496627"/>
              <a:gd name="connsiteY541" fmla="*/ 19854 h 112464"/>
              <a:gd name="connsiteX542" fmla="*/ 1843810 w 2496627"/>
              <a:gd name="connsiteY542" fmla="*/ 67632 h 112464"/>
              <a:gd name="connsiteX543" fmla="*/ 1842401 w 2496627"/>
              <a:gd name="connsiteY543" fmla="*/ 75958 h 112464"/>
              <a:gd name="connsiteX544" fmla="*/ 1845219 w 2496627"/>
              <a:gd name="connsiteY544" fmla="*/ 79097 h 112464"/>
              <a:gd name="connsiteX545" fmla="*/ 1847205 w 2496627"/>
              <a:gd name="connsiteY545" fmla="*/ 78840 h 112464"/>
              <a:gd name="connsiteX546" fmla="*/ 1847909 w 2496627"/>
              <a:gd name="connsiteY546" fmla="*/ 86718 h 112464"/>
              <a:gd name="connsiteX547" fmla="*/ 1839263 w 2496627"/>
              <a:gd name="connsiteY547" fmla="*/ 88255 h 112464"/>
              <a:gd name="connsiteX548" fmla="*/ 1828952 w 2496627"/>
              <a:gd name="connsiteY548" fmla="*/ 79097 h 112464"/>
              <a:gd name="connsiteX549" fmla="*/ 1830104 w 2496627"/>
              <a:gd name="connsiteY549" fmla="*/ 70771 h 112464"/>
              <a:gd name="connsiteX550" fmla="*/ 1840544 w 2496627"/>
              <a:gd name="connsiteY550" fmla="*/ 21904 h 112464"/>
              <a:gd name="connsiteX551" fmla="*/ 1842209 w 2496627"/>
              <a:gd name="connsiteY551" fmla="*/ 9607 h 112464"/>
              <a:gd name="connsiteX552" fmla="*/ 1841505 w 2496627"/>
              <a:gd name="connsiteY552" fmla="*/ 4483 h 112464"/>
              <a:gd name="connsiteX553" fmla="*/ 1855082 w 2496627"/>
              <a:gd name="connsiteY553" fmla="*/ 0 h 112464"/>
              <a:gd name="connsiteX554" fmla="*/ 1855531 w 2496627"/>
              <a:gd name="connsiteY554" fmla="*/ 5380 h 112464"/>
              <a:gd name="connsiteX555" fmla="*/ 1881213 w 2496627"/>
              <a:gd name="connsiteY555" fmla="*/ 88447 h 112464"/>
              <a:gd name="connsiteX556" fmla="*/ 1860590 w 2496627"/>
              <a:gd name="connsiteY556" fmla="*/ 67248 h 112464"/>
              <a:gd name="connsiteX557" fmla="*/ 1894214 w 2496627"/>
              <a:gd name="connsiteY557" fmla="*/ 26323 h 112464"/>
              <a:gd name="connsiteX558" fmla="*/ 1915157 w 2496627"/>
              <a:gd name="connsiteY558" fmla="*/ 47202 h 112464"/>
              <a:gd name="connsiteX559" fmla="*/ 1881149 w 2496627"/>
              <a:gd name="connsiteY559" fmla="*/ 88447 h 112464"/>
              <a:gd name="connsiteX560" fmla="*/ 1892229 w 2496627"/>
              <a:gd name="connsiteY560" fmla="*/ 36186 h 112464"/>
              <a:gd name="connsiteX561" fmla="*/ 1874424 w 2496627"/>
              <a:gd name="connsiteY561" fmla="*/ 68401 h 112464"/>
              <a:gd name="connsiteX562" fmla="*/ 1883583 w 2496627"/>
              <a:gd name="connsiteY562" fmla="*/ 78712 h 112464"/>
              <a:gd name="connsiteX563" fmla="*/ 1901259 w 2496627"/>
              <a:gd name="connsiteY563" fmla="*/ 46753 h 112464"/>
              <a:gd name="connsiteX564" fmla="*/ 1892229 w 2496627"/>
              <a:gd name="connsiteY564" fmla="*/ 36186 h 112464"/>
              <a:gd name="connsiteX565" fmla="*/ 1978947 w 2496627"/>
              <a:gd name="connsiteY565" fmla="*/ 44640 h 112464"/>
              <a:gd name="connsiteX566" fmla="*/ 1969916 w 2496627"/>
              <a:gd name="connsiteY566" fmla="*/ 87038 h 112464"/>
              <a:gd name="connsiteX567" fmla="*/ 1957171 w 2496627"/>
              <a:gd name="connsiteY567" fmla="*/ 87038 h 112464"/>
              <a:gd name="connsiteX568" fmla="*/ 1965497 w 2496627"/>
              <a:gd name="connsiteY568" fmla="*/ 47778 h 112464"/>
              <a:gd name="connsiteX569" fmla="*/ 1966330 w 2496627"/>
              <a:gd name="connsiteY569" fmla="*/ 42014 h 112464"/>
              <a:gd name="connsiteX570" fmla="*/ 1961654 w 2496627"/>
              <a:gd name="connsiteY570" fmla="*/ 37339 h 112464"/>
              <a:gd name="connsiteX571" fmla="*/ 1945387 w 2496627"/>
              <a:gd name="connsiteY571" fmla="*/ 48355 h 112464"/>
              <a:gd name="connsiteX572" fmla="*/ 1937189 w 2496627"/>
              <a:gd name="connsiteY572" fmla="*/ 87038 h 112464"/>
              <a:gd name="connsiteX573" fmla="*/ 1924508 w 2496627"/>
              <a:gd name="connsiteY573" fmla="*/ 87038 h 112464"/>
              <a:gd name="connsiteX574" fmla="*/ 1933154 w 2496627"/>
              <a:gd name="connsiteY574" fmla="*/ 46049 h 112464"/>
              <a:gd name="connsiteX575" fmla="*/ 1934307 w 2496627"/>
              <a:gd name="connsiteY575" fmla="*/ 37018 h 112464"/>
              <a:gd name="connsiteX576" fmla="*/ 1933346 w 2496627"/>
              <a:gd name="connsiteY576" fmla="*/ 30806 h 112464"/>
              <a:gd name="connsiteX577" fmla="*/ 1945323 w 2496627"/>
              <a:gd name="connsiteY577" fmla="*/ 25874 h 112464"/>
              <a:gd name="connsiteX578" fmla="*/ 1946732 w 2496627"/>
              <a:gd name="connsiteY578" fmla="*/ 33240 h 112464"/>
              <a:gd name="connsiteX579" fmla="*/ 1946411 w 2496627"/>
              <a:gd name="connsiteY579" fmla="*/ 37018 h 112464"/>
              <a:gd name="connsiteX580" fmla="*/ 1967739 w 2496627"/>
              <a:gd name="connsiteY580" fmla="*/ 26451 h 112464"/>
              <a:gd name="connsiteX581" fmla="*/ 1979587 w 2496627"/>
              <a:gd name="connsiteY581" fmla="*/ 38171 h 112464"/>
              <a:gd name="connsiteX582" fmla="*/ 1979011 w 2496627"/>
              <a:gd name="connsiteY582" fmla="*/ 44640 h 112464"/>
              <a:gd name="connsiteX583" fmla="*/ 2045490 w 2496627"/>
              <a:gd name="connsiteY583" fmla="*/ 40733 h 112464"/>
              <a:gd name="connsiteX584" fmla="*/ 2039278 w 2496627"/>
              <a:gd name="connsiteY584" fmla="*/ 69682 h 112464"/>
              <a:gd name="connsiteX585" fmla="*/ 2035435 w 2496627"/>
              <a:gd name="connsiteY585" fmla="*/ 89856 h 112464"/>
              <a:gd name="connsiteX586" fmla="*/ 2004245 w 2496627"/>
              <a:gd name="connsiteY586" fmla="*/ 111888 h 112464"/>
              <a:gd name="connsiteX587" fmla="*/ 1983494 w 2496627"/>
              <a:gd name="connsiteY587" fmla="*/ 106636 h 112464"/>
              <a:gd name="connsiteX588" fmla="*/ 1987977 w 2496627"/>
              <a:gd name="connsiteY588" fmla="*/ 97478 h 112464"/>
              <a:gd name="connsiteX589" fmla="*/ 2005333 w 2496627"/>
              <a:gd name="connsiteY589" fmla="*/ 101961 h 112464"/>
              <a:gd name="connsiteX590" fmla="*/ 2022562 w 2496627"/>
              <a:gd name="connsiteY590" fmla="*/ 89920 h 112464"/>
              <a:gd name="connsiteX591" fmla="*/ 2024675 w 2496627"/>
              <a:gd name="connsiteY591" fmla="*/ 81274 h 112464"/>
              <a:gd name="connsiteX592" fmla="*/ 2008408 w 2496627"/>
              <a:gd name="connsiteY592" fmla="*/ 88447 h 112464"/>
              <a:gd name="connsiteX593" fmla="*/ 1990923 w 2496627"/>
              <a:gd name="connsiteY593" fmla="*/ 68273 h 112464"/>
              <a:gd name="connsiteX594" fmla="*/ 2004180 w 2496627"/>
              <a:gd name="connsiteY594" fmla="*/ 34969 h 112464"/>
              <a:gd name="connsiteX595" fmla="*/ 2026340 w 2496627"/>
              <a:gd name="connsiteY595" fmla="*/ 26323 h 112464"/>
              <a:gd name="connsiteX596" fmla="*/ 2048244 w 2496627"/>
              <a:gd name="connsiteY596" fmla="*/ 30870 h 112464"/>
              <a:gd name="connsiteX597" fmla="*/ 2045554 w 2496627"/>
              <a:gd name="connsiteY597" fmla="*/ 40861 h 112464"/>
              <a:gd name="connsiteX598" fmla="*/ 2025252 w 2496627"/>
              <a:gd name="connsiteY598" fmla="*/ 36762 h 112464"/>
              <a:gd name="connsiteX599" fmla="*/ 2013083 w 2496627"/>
              <a:gd name="connsiteY599" fmla="*/ 42270 h 112464"/>
              <a:gd name="connsiteX600" fmla="*/ 2004501 w 2496627"/>
              <a:gd name="connsiteY600" fmla="*/ 67824 h 112464"/>
              <a:gd name="connsiteX601" fmla="*/ 2012250 w 2496627"/>
              <a:gd name="connsiteY601" fmla="*/ 78136 h 112464"/>
              <a:gd name="connsiteX602" fmla="*/ 2026917 w 2496627"/>
              <a:gd name="connsiteY602" fmla="*/ 67568 h 112464"/>
              <a:gd name="connsiteX603" fmla="*/ 2033257 w 2496627"/>
              <a:gd name="connsiteY603" fmla="*/ 38363 h 112464"/>
              <a:gd name="connsiteX604" fmla="*/ 2025316 w 2496627"/>
              <a:gd name="connsiteY604" fmla="*/ 36698 h 112464"/>
              <a:gd name="connsiteX605" fmla="*/ 2110432 w 2496627"/>
              <a:gd name="connsiteY605" fmla="*/ 5444 h 112464"/>
              <a:gd name="connsiteX606" fmla="*/ 2108895 w 2496627"/>
              <a:gd name="connsiteY606" fmla="*/ 19854 h 112464"/>
              <a:gd name="connsiteX607" fmla="*/ 2098712 w 2496627"/>
              <a:gd name="connsiteY607" fmla="*/ 67632 h 112464"/>
              <a:gd name="connsiteX608" fmla="*/ 2097303 w 2496627"/>
              <a:gd name="connsiteY608" fmla="*/ 75958 h 112464"/>
              <a:gd name="connsiteX609" fmla="*/ 2100121 w 2496627"/>
              <a:gd name="connsiteY609" fmla="*/ 79097 h 112464"/>
              <a:gd name="connsiteX610" fmla="*/ 2102106 w 2496627"/>
              <a:gd name="connsiteY610" fmla="*/ 78840 h 112464"/>
              <a:gd name="connsiteX611" fmla="*/ 2102811 w 2496627"/>
              <a:gd name="connsiteY611" fmla="*/ 86718 h 112464"/>
              <a:gd name="connsiteX612" fmla="*/ 2094165 w 2496627"/>
              <a:gd name="connsiteY612" fmla="*/ 88255 h 112464"/>
              <a:gd name="connsiteX613" fmla="*/ 2083853 w 2496627"/>
              <a:gd name="connsiteY613" fmla="*/ 79097 h 112464"/>
              <a:gd name="connsiteX614" fmla="*/ 2085006 w 2496627"/>
              <a:gd name="connsiteY614" fmla="*/ 70771 h 112464"/>
              <a:gd name="connsiteX615" fmla="*/ 2095446 w 2496627"/>
              <a:gd name="connsiteY615" fmla="*/ 21904 h 112464"/>
              <a:gd name="connsiteX616" fmla="*/ 2097111 w 2496627"/>
              <a:gd name="connsiteY616" fmla="*/ 9607 h 112464"/>
              <a:gd name="connsiteX617" fmla="*/ 2096406 w 2496627"/>
              <a:gd name="connsiteY617" fmla="*/ 4483 h 112464"/>
              <a:gd name="connsiteX618" fmla="*/ 2109984 w 2496627"/>
              <a:gd name="connsiteY618" fmla="*/ 0 h 112464"/>
              <a:gd name="connsiteX619" fmla="*/ 2110432 w 2496627"/>
              <a:gd name="connsiteY619" fmla="*/ 5380 h 112464"/>
              <a:gd name="connsiteX620" fmla="*/ 2162950 w 2496627"/>
              <a:gd name="connsiteY620" fmla="*/ 54439 h 112464"/>
              <a:gd name="connsiteX621" fmla="*/ 2137780 w 2496627"/>
              <a:gd name="connsiteY621" fmla="*/ 61932 h 112464"/>
              <a:gd name="connsiteX622" fmla="*/ 2130607 w 2496627"/>
              <a:gd name="connsiteY622" fmla="*/ 61484 h 112464"/>
              <a:gd name="connsiteX623" fmla="*/ 2129902 w 2496627"/>
              <a:gd name="connsiteY623" fmla="*/ 67696 h 112464"/>
              <a:gd name="connsiteX624" fmla="*/ 2140662 w 2496627"/>
              <a:gd name="connsiteY624" fmla="*/ 78584 h 112464"/>
              <a:gd name="connsiteX625" fmla="*/ 2157442 w 2496627"/>
              <a:gd name="connsiteY625" fmla="*/ 72116 h 112464"/>
              <a:gd name="connsiteX626" fmla="*/ 2161413 w 2496627"/>
              <a:gd name="connsiteY626" fmla="*/ 80057 h 112464"/>
              <a:gd name="connsiteX627" fmla="*/ 2137267 w 2496627"/>
              <a:gd name="connsiteY627" fmla="*/ 88511 h 112464"/>
              <a:gd name="connsiteX628" fmla="*/ 2116197 w 2496627"/>
              <a:gd name="connsiteY628" fmla="*/ 66864 h 112464"/>
              <a:gd name="connsiteX629" fmla="*/ 2129454 w 2496627"/>
              <a:gd name="connsiteY629" fmla="*/ 34393 h 112464"/>
              <a:gd name="connsiteX630" fmla="*/ 2149500 w 2496627"/>
              <a:gd name="connsiteY630" fmla="*/ 26323 h 112464"/>
              <a:gd name="connsiteX631" fmla="*/ 2168266 w 2496627"/>
              <a:gd name="connsiteY631" fmla="*/ 42142 h 112464"/>
              <a:gd name="connsiteX632" fmla="*/ 2163014 w 2496627"/>
              <a:gd name="connsiteY632" fmla="*/ 54439 h 112464"/>
              <a:gd name="connsiteX633" fmla="*/ 2147835 w 2496627"/>
              <a:gd name="connsiteY633" fmla="*/ 35930 h 112464"/>
              <a:gd name="connsiteX634" fmla="*/ 2132720 w 2496627"/>
              <a:gd name="connsiteY634" fmla="*/ 52325 h 112464"/>
              <a:gd name="connsiteX635" fmla="*/ 2137844 w 2496627"/>
              <a:gd name="connsiteY635" fmla="*/ 52646 h 112464"/>
              <a:gd name="connsiteX636" fmla="*/ 2152702 w 2496627"/>
              <a:gd name="connsiteY636" fmla="*/ 48803 h 112464"/>
              <a:gd name="connsiteX637" fmla="*/ 2155136 w 2496627"/>
              <a:gd name="connsiteY637" fmla="*/ 42975 h 112464"/>
              <a:gd name="connsiteX638" fmla="*/ 2147771 w 2496627"/>
              <a:gd name="connsiteY638" fmla="*/ 35930 h 112464"/>
              <a:gd name="connsiteX639" fmla="*/ 2226739 w 2496627"/>
              <a:gd name="connsiteY639" fmla="*/ 44384 h 112464"/>
              <a:gd name="connsiteX640" fmla="*/ 2221936 w 2496627"/>
              <a:gd name="connsiteY640" fmla="*/ 67824 h 112464"/>
              <a:gd name="connsiteX641" fmla="*/ 2221103 w 2496627"/>
              <a:gd name="connsiteY641" fmla="*/ 73909 h 112464"/>
              <a:gd name="connsiteX642" fmla="*/ 2224049 w 2496627"/>
              <a:gd name="connsiteY642" fmla="*/ 81146 h 112464"/>
              <a:gd name="connsiteX643" fmla="*/ 2213482 w 2496627"/>
              <a:gd name="connsiteY643" fmla="*/ 89024 h 112464"/>
              <a:gd name="connsiteX644" fmla="*/ 2208999 w 2496627"/>
              <a:gd name="connsiteY644" fmla="*/ 79289 h 112464"/>
              <a:gd name="connsiteX645" fmla="*/ 2191194 w 2496627"/>
              <a:gd name="connsiteY645" fmla="*/ 88447 h 112464"/>
              <a:gd name="connsiteX646" fmla="*/ 2175759 w 2496627"/>
              <a:gd name="connsiteY646" fmla="*/ 69554 h 112464"/>
              <a:gd name="connsiteX647" fmla="*/ 2188312 w 2496627"/>
              <a:gd name="connsiteY647" fmla="*/ 35930 h 112464"/>
              <a:gd name="connsiteX648" fmla="*/ 2211881 w 2496627"/>
              <a:gd name="connsiteY648" fmla="*/ 26323 h 112464"/>
              <a:gd name="connsiteX649" fmla="*/ 2230262 w 2496627"/>
              <a:gd name="connsiteY649" fmla="*/ 30806 h 112464"/>
              <a:gd name="connsiteX650" fmla="*/ 2226739 w 2496627"/>
              <a:gd name="connsiteY650" fmla="*/ 44384 h 112464"/>
              <a:gd name="connsiteX651" fmla="*/ 2210280 w 2496627"/>
              <a:gd name="connsiteY651" fmla="*/ 36506 h 112464"/>
              <a:gd name="connsiteX652" fmla="*/ 2196702 w 2496627"/>
              <a:gd name="connsiteY652" fmla="*/ 43039 h 112464"/>
              <a:gd name="connsiteX653" fmla="*/ 2188952 w 2496627"/>
              <a:gd name="connsiteY653" fmla="*/ 69169 h 112464"/>
              <a:gd name="connsiteX654" fmla="*/ 2195421 w 2496627"/>
              <a:gd name="connsiteY654" fmla="*/ 78072 h 112464"/>
              <a:gd name="connsiteX655" fmla="*/ 2209511 w 2496627"/>
              <a:gd name="connsiteY655" fmla="*/ 66736 h 112464"/>
              <a:gd name="connsiteX656" fmla="*/ 2215852 w 2496627"/>
              <a:gd name="connsiteY656" fmla="*/ 37659 h 112464"/>
              <a:gd name="connsiteX657" fmla="*/ 2210343 w 2496627"/>
              <a:gd name="connsiteY657" fmla="*/ 36506 h 112464"/>
              <a:gd name="connsiteX658" fmla="*/ 2276311 w 2496627"/>
              <a:gd name="connsiteY658" fmla="*/ 39452 h 112464"/>
              <a:gd name="connsiteX659" fmla="*/ 2272212 w 2496627"/>
              <a:gd name="connsiteY659" fmla="*/ 38492 h 112464"/>
              <a:gd name="connsiteX660" fmla="*/ 2258378 w 2496627"/>
              <a:gd name="connsiteY660" fmla="*/ 48931 h 112464"/>
              <a:gd name="connsiteX661" fmla="*/ 2250308 w 2496627"/>
              <a:gd name="connsiteY661" fmla="*/ 87038 h 112464"/>
              <a:gd name="connsiteX662" fmla="*/ 2237563 w 2496627"/>
              <a:gd name="connsiteY662" fmla="*/ 87038 h 112464"/>
              <a:gd name="connsiteX663" fmla="*/ 2246017 w 2496627"/>
              <a:gd name="connsiteY663" fmla="*/ 47458 h 112464"/>
              <a:gd name="connsiteX664" fmla="*/ 2247298 w 2496627"/>
              <a:gd name="connsiteY664" fmla="*/ 37147 h 112464"/>
              <a:gd name="connsiteX665" fmla="*/ 2246465 w 2496627"/>
              <a:gd name="connsiteY665" fmla="*/ 30806 h 112464"/>
              <a:gd name="connsiteX666" fmla="*/ 2258442 w 2496627"/>
              <a:gd name="connsiteY666" fmla="*/ 25874 h 112464"/>
              <a:gd name="connsiteX667" fmla="*/ 2259723 w 2496627"/>
              <a:gd name="connsiteY667" fmla="*/ 33240 h 112464"/>
              <a:gd name="connsiteX668" fmla="*/ 2259402 w 2496627"/>
              <a:gd name="connsiteY668" fmla="*/ 37467 h 112464"/>
              <a:gd name="connsiteX669" fmla="*/ 2277079 w 2496627"/>
              <a:gd name="connsiteY669" fmla="*/ 26323 h 112464"/>
              <a:gd name="connsiteX670" fmla="*/ 2282011 w 2496627"/>
              <a:gd name="connsiteY670" fmla="*/ 27283 h 112464"/>
              <a:gd name="connsiteX671" fmla="*/ 2276375 w 2496627"/>
              <a:gd name="connsiteY671" fmla="*/ 39452 h 112464"/>
              <a:gd name="connsiteX672" fmla="*/ 2334080 w 2496627"/>
              <a:gd name="connsiteY672" fmla="*/ 44640 h 112464"/>
              <a:gd name="connsiteX673" fmla="*/ 2325049 w 2496627"/>
              <a:gd name="connsiteY673" fmla="*/ 87038 h 112464"/>
              <a:gd name="connsiteX674" fmla="*/ 2312304 w 2496627"/>
              <a:gd name="connsiteY674" fmla="*/ 87038 h 112464"/>
              <a:gd name="connsiteX675" fmla="*/ 2320630 w 2496627"/>
              <a:gd name="connsiteY675" fmla="*/ 47778 h 112464"/>
              <a:gd name="connsiteX676" fmla="*/ 2321463 w 2496627"/>
              <a:gd name="connsiteY676" fmla="*/ 42014 h 112464"/>
              <a:gd name="connsiteX677" fmla="*/ 2316788 w 2496627"/>
              <a:gd name="connsiteY677" fmla="*/ 37339 h 112464"/>
              <a:gd name="connsiteX678" fmla="*/ 2300520 w 2496627"/>
              <a:gd name="connsiteY678" fmla="*/ 48355 h 112464"/>
              <a:gd name="connsiteX679" fmla="*/ 2292322 w 2496627"/>
              <a:gd name="connsiteY679" fmla="*/ 87038 h 112464"/>
              <a:gd name="connsiteX680" fmla="*/ 2279641 w 2496627"/>
              <a:gd name="connsiteY680" fmla="*/ 87038 h 112464"/>
              <a:gd name="connsiteX681" fmla="*/ 2288287 w 2496627"/>
              <a:gd name="connsiteY681" fmla="*/ 46049 h 112464"/>
              <a:gd name="connsiteX682" fmla="*/ 2289440 w 2496627"/>
              <a:gd name="connsiteY682" fmla="*/ 37018 h 112464"/>
              <a:gd name="connsiteX683" fmla="*/ 2288479 w 2496627"/>
              <a:gd name="connsiteY683" fmla="*/ 30806 h 112464"/>
              <a:gd name="connsiteX684" fmla="*/ 2300456 w 2496627"/>
              <a:gd name="connsiteY684" fmla="*/ 25874 h 112464"/>
              <a:gd name="connsiteX685" fmla="*/ 2301865 w 2496627"/>
              <a:gd name="connsiteY685" fmla="*/ 33240 h 112464"/>
              <a:gd name="connsiteX686" fmla="*/ 2301545 w 2496627"/>
              <a:gd name="connsiteY686" fmla="*/ 37018 h 112464"/>
              <a:gd name="connsiteX687" fmla="*/ 2322872 w 2496627"/>
              <a:gd name="connsiteY687" fmla="*/ 26451 h 112464"/>
              <a:gd name="connsiteX688" fmla="*/ 2334720 w 2496627"/>
              <a:gd name="connsiteY688" fmla="*/ 38171 h 112464"/>
              <a:gd name="connsiteX689" fmla="*/ 2334144 w 2496627"/>
              <a:gd name="connsiteY689" fmla="*/ 44640 h 112464"/>
              <a:gd name="connsiteX690" fmla="*/ 2392810 w 2496627"/>
              <a:gd name="connsiteY690" fmla="*/ 54439 h 112464"/>
              <a:gd name="connsiteX691" fmla="*/ 2367640 w 2496627"/>
              <a:gd name="connsiteY691" fmla="*/ 61932 h 112464"/>
              <a:gd name="connsiteX692" fmla="*/ 2360467 w 2496627"/>
              <a:gd name="connsiteY692" fmla="*/ 61484 h 112464"/>
              <a:gd name="connsiteX693" fmla="*/ 2359762 w 2496627"/>
              <a:gd name="connsiteY693" fmla="*/ 67696 h 112464"/>
              <a:gd name="connsiteX694" fmla="*/ 2370522 w 2496627"/>
              <a:gd name="connsiteY694" fmla="*/ 78584 h 112464"/>
              <a:gd name="connsiteX695" fmla="*/ 2387302 w 2496627"/>
              <a:gd name="connsiteY695" fmla="*/ 72116 h 112464"/>
              <a:gd name="connsiteX696" fmla="*/ 2391272 w 2496627"/>
              <a:gd name="connsiteY696" fmla="*/ 80057 h 112464"/>
              <a:gd name="connsiteX697" fmla="*/ 2367127 w 2496627"/>
              <a:gd name="connsiteY697" fmla="*/ 88511 h 112464"/>
              <a:gd name="connsiteX698" fmla="*/ 2346056 w 2496627"/>
              <a:gd name="connsiteY698" fmla="*/ 66864 h 112464"/>
              <a:gd name="connsiteX699" fmla="*/ 2359314 w 2496627"/>
              <a:gd name="connsiteY699" fmla="*/ 34393 h 112464"/>
              <a:gd name="connsiteX700" fmla="*/ 2379360 w 2496627"/>
              <a:gd name="connsiteY700" fmla="*/ 26323 h 112464"/>
              <a:gd name="connsiteX701" fmla="*/ 2398125 w 2496627"/>
              <a:gd name="connsiteY701" fmla="*/ 42142 h 112464"/>
              <a:gd name="connsiteX702" fmla="*/ 2392874 w 2496627"/>
              <a:gd name="connsiteY702" fmla="*/ 54439 h 112464"/>
              <a:gd name="connsiteX703" fmla="*/ 2377695 w 2496627"/>
              <a:gd name="connsiteY703" fmla="*/ 35930 h 112464"/>
              <a:gd name="connsiteX704" fmla="*/ 2362580 w 2496627"/>
              <a:gd name="connsiteY704" fmla="*/ 52325 h 112464"/>
              <a:gd name="connsiteX705" fmla="*/ 2367704 w 2496627"/>
              <a:gd name="connsiteY705" fmla="*/ 52646 h 112464"/>
              <a:gd name="connsiteX706" fmla="*/ 2382562 w 2496627"/>
              <a:gd name="connsiteY706" fmla="*/ 48803 h 112464"/>
              <a:gd name="connsiteX707" fmla="*/ 2384996 w 2496627"/>
              <a:gd name="connsiteY707" fmla="*/ 42975 h 112464"/>
              <a:gd name="connsiteX708" fmla="*/ 2377631 w 2496627"/>
              <a:gd name="connsiteY708" fmla="*/ 35930 h 112464"/>
              <a:gd name="connsiteX709" fmla="*/ 2443085 w 2496627"/>
              <a:gd name="connsiteY709" fmla="*/ 39452 h 112464"/>
              <a:gd name="connsiteX710" fmla="*/ 2438987 w 2496627"/>
              <a:gd name="connsiteY710" fmla="*/ 38492 h 112464"/>
              <a:gd name="connsiteX711" fmla="*/ 2425153 w 2496627"/>
              <a:gd name="connsiteY711" fmla="*/ 48931 h 112464"/>
              <a:gd name="connsiteX712" fmla="*/ 2417083 w 2496627"/>
              <a:gd name="connsiteY712" fmla="*/ 87038 h 112464"/>
              <a:gd name="connsiteX713" fmla="*/ 2404338 w 2496627"/>
              <a:gd name="connsiteY713" fmla="*/ 87038 h 112464"/>
              <a:gd name="connsiteX714" fmla="*/ 2412792 w 2496627"/>
              <a:gd name="connsiteY714" fmla="*/ 47458 h 112464"/>
              <a:gd name="connsiteX715" fmla="*/ 2414073 w 2496627"/>
              <a:gd name="connsiteY715" fmla="*/ 37147 h 112464"/>
              <a:gd name="connsiteX716" fmla="*/ 2413240 w 2496627"/>
              <a:gd name="connsiteY716" fmla="*/ 30806 h 112464"/>
              <a:gd name="connsiteX717" fmla="*/ 2425217 w 2496627"/>
              <a:gd name="connsiteY717" fmla="*/ 25874 h 112464"/>
              <a:gd name="connsiteX718" fmla="*/ 2426498 w 2496627"/>
              <a:gd name="connsiteY718" fmla="*/ 33240 h 112464"/>
              <a:gd name="connsiteX719" fmla="*/ 2426177 w 2496627"/>
              <a:gd name="connsiteY719" fmla="*/ 37467 h 112464"/>
              <a:gd name="connsiteX720" fmla="*/ 2443854 w 2496627"/>
              <a:gd name="connsiteY720" fmla="*/ 26323 h 112464"/>
              <a:gd name="connsiteX721" fmla="*/ 2448786 w 2496627"/>
              <a:gd name="connsiteY721" fmla="*/ 27283 h 112464"/>
              <a:gd name="connsiteX722" fmla="*/ 2443149 w 2496627"/>
              <a:gd name="connsiteY722" fmla="*/ 39452 h 112464"/>
              <a:gd name="connsiteX723" fmla="*/ 2491504 w 2496627"/>
              <a:gd name="connsiteY723" fmla="*/ 39772 h 112464"/>
              <a:gd name="connsiteX724" fmla="*/ 2477350 w 2496627"/>
              <a:gd name="connsiteY724" fmla="*/ 35673 h 112464"/>
              <a:gd name="connsiteX725" fmla="*/ 2466590 w 2496627"/>
              <a:gd name="connsiteY725" fmla="*/ 42911 h 112464"/>
              <a:gd name="connsiteX726" fmla="*/ 2472931 w 2496627"/>
              <a:gd name="connsiteY726" fmla="*/ 49828 h 112464"/>
              <a:gd name="connsiteX727" fmla="*/ 2479976 w 2496627"/>
              <a:gd name="connsiteY727" fmla="*/ 52518 h 112464"/>
              <a:gd name="connsiteX728" fmla="*/ 2492016 w 2496627"/>
              <a:gd name="connsiteY728" fmla="*/ 66608 h 112464"/>
              <a:gd name="connsiteX729" fmla="*/ 2464605 w 2496627"/>
              <a:gd name="connsiteY729" fmla="*/ 88767 h 112464"/>
              <a:gd name="connsiteX730" fmla="*/ 2442701 w 2496627"/>
              <a:gd name="connsiteY730" fmla="*/ 82555 h 112464"/>
              <a:gd name="connsiteX731" fmla="*/ 2447825 w 2496627"/>
              <a:gd name="connsiteY731" fmla="*/ 73076 h 112464"/>
              <a:gd name="connsiteX732" fmla="*/ 2466334 w 2496627"/>
              <a:gd name="connsiteY732" fmla="*/ 78904 h 112464"/>
              <a:gd name="connsiteX733" fmla="*/ 2477670 w 2496627"/>
              <a:gd name="connsiteY733" fmla="*/ 70322 h 112464"/>
              <a:gd name="connsiteX734" fmla="*/ 2470177 w 2496627"/>
              <a:gd name="connsiteY734" fmla="*/ 62573 h 112464"/>
              <a:gd name="connsiteX735" fmla="*/ 2463388 w 2496627"/>
              <a:gd name="connsiteY735" fmla="*/ 60011 h 112464"/>
              <a:gd name="connsiteX736" fmla="*/ 2452244 w 2496627"/>
              <a:gd name="connsiteY736" fmla="*/ 45857 h 112464"/>
              <a:gd name="connsiteX737" fmla="*/ 2478118 w 2496627"/>
              <a:gd name="connsiteY737" fmla="*/ 25682 h 112464"/>
              <a:gd name="connsiteX738" fmla="*/ 2496628 w 2496627"/>
              <a:gd name="connsiteY738" fmla="*/ 30742 h 112464"/>
              <a:gd name="connsiteX739" fmla="*/ 2491504 w 2496627"/>
              <a:gd name="connsiteY739" fmla="*/ 39772 h 11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Lst>
            <a:rect l="l" t="t" r="r" b="b"/>
            <a:pathLst>
              <a:path w="2496627" h="112464">
                <a:moveTo>
                  <a:pt x="55271" y="87038"/>
                </a:moveTo>
                <a:lnTo>
                  <a:pt x="41309" y="87038"/>
                </a:lnTo>
                <a:lnTo>
                  <a:pt x="30550" y="48034"/>
                </a:lnTo>
                <a:cubicBezTo>
                  <a:pt x="27860" y="38043"/>
                  <a:pt x="25426" y="27283"/>
                  <a:pt x="25170" y="24337"/>
                </a:cubicBezTo>
                <a:cubicBezTo>
                  <a:pt x="24722" y="28116"/>
                  <a:pt x="22928" y="38748"/>
                  <a:pt x="21327" y="47074"/>
                </a:cubicBezTo>
                <a:lnTo>
                  <a:pt x="13386" y="87038"/>
                </a:lnTo>
                <a:lnTo>
                  <a:pt x="0" y="87038"/>
                </a:lnTo>
                <a:lnTo>
                  <a:pt x="17356" y="6084"/>
                </a:lnTo>
                <a:lnTo>
                  <a:pt x="32215" y="6084"/>
                </a:lnTo>
                <a:lnTo>
                  <a:pt x="44063" y="46882"/>
                </a:lnTo>
                <a:cubicBezTo>
                  <a:pt x="46497" y="55207"/>
                  <a:pt x="47842" y="64110"/>
                  <a:pt x="48162" y="67376"/>
                </a:cubicBezTo>
                <a:cubicBezTo>
                  <a:pt x="48483" y="63854"/>
                  <a:pt x="50276" y="52005"/>
                  <a:pt x="51941" y="43935"/>
                </a:cubicBezTo>
                <a:lnTo>
                  <a:pt x="59562" y="6084"/>
                </a:lnTo>
                <a:lnTo>
                  <a:pt x="72564" y="6084"/>
                </a:lnTo>
                <a:lnTo>
                  <a:pt x="55335" y="87038"/>
                </a:lnTo>
                <a:close/>
                <a:moveTo>
                  <a:pt x="123736" y="70386"/>
                </a:moveTo>
                <a:cubicBezTo>
                  <a:pt x="123288" y="72628"/>
                  <a:pt x="123032" y="74485"/>
                  <a:pt x="123032" y="76214"/>
                </a:cubicBezTo>
                <a:cubicBezTo>
                  <a:pt x="123032" y="79161"/>
                  <a:pt x="123736" y="81466"/>
                  <a:pt x="125145" y="83580"/>
                </a:cubicBezTo>
                <a:lnTo>
                  <a:pt x="114386" y="89216"/>
                </a:lnTo>
                <a:cubicBezTo>
                  <a:pt x="112272" y="86782"/>
                  <a:pt x="110863" y="83580"/>
                  <a:pt x="110863" y="79481"/>
                </a:cubicBezTo>
                <a:lnTo>
                  <a:pt x="110863" y="79032"/>
                </a:lnTo>
                <a:cubicBezTo>
                  <a:pt x="105227" y="85117"/>
                  <a:pt x="98566" y="88767"/>
                  <a:pt x="91393" y="88767"/>
                </a:cubicBezTo>
                <a:cubicBezTo>
                  <a:pt x="82811" y="88767"/>
                  <a:pt x="77815" y="84668"/>
                  <a:pt x="77815" y="76727"/>
                </a:cubicBezTo>
                <a:cubicBezTo>
                  <a:pt x="77815" y="74293"/>
                  <a:pt x="78136" y="71091"/>
                  <a:pt x="78840" y="67696"/>
                </a:cubicBezTo>
                <a:lnTo>
                  <a:pt x="87038" y="28821"/>
                </a:lnTo>
                <a:lnTo>
                  <a:pt x="100295" y="26387"/>
                </a:lnTo>
                <a:lnTo>
                  <a:pt x="92098" y="65263"/>
                </a:lnTo>
                <a:cubicBezTo>
                  <a:pt x="91393" y="68337"/>
                  <a:pt x="90945" y="71347"/>
                  <a:pt x="90945" y="73140"/>
                </a:cubicBezTo>
                <a:cubicBezTo>
                  <a:pt x="90945" y="76791"/>
                  <a:pt x="92674" y="78776"/>
                  <a:pt x="95620" y="78776"/>
                </a:cubicBezTo>
                <a:cubicBezTo>
                  <a:pt x="100744" y="78776"/>
                  <a:pt x="107917" y="73717"/>
                  <a:pt x="111888" y="67184"/>
                </a:cubicBezTo>
                <a:lnTo>
                  <a:pt x="120086" y="29077"/>
                </a:lnTo>
                <a:lnTo>
                  <a:pt x="133087" y="26643"/>
                </a:lnTo>
                <a:lnTo>
                  <a:pt x="123736" y="70450"/>
                </a:lnTo>
                <a:close/>
                <a:moveTo>
                  <a:pt x="179072" y="39452"/>
                </a:moveTo>
                <a:cubicBezTo>
                  <a:pt x="177919" y="38748"/>
                  <a:pt x="176702" y="38492"/>
                  <a:pt x="174973" y="38492"/>
                </a:cubicBezTo>
                <a:cubicBezTo>
                  <a:pt x="170874" y="38492"/>
                  <a:pt x="166327" y="41630"/>
                  <a:pt x="161139" y="48931"/>
                </a:cubicBezTo>
                <a:lnTo>
                  <a:pt x="153069" y="87038"/>
                </a:lnTo>
                <a:lnTo>
                  <a:pt x="140324" y="87038"/>
                </a:lnTo>
                <a:lnTo>
                  <a:pt x="148778" y="47458"/>
                </a:lnTo>
                <a:cubicBezTo>
                  <a:pt x="149739" y="43103"/>
                  <a:pt x="150059" y="39836"/>
                  <a:pt x="150059" y="37147"/>
                </a:cubicBezTo>
                <a:cubicBezTo>
                  <a:pt x="150059" y="34713"/>
                  <a:pt x="149803" y="32663"/>
                  <a:pt x="149226" y="30806"/>
                </a:cubicBezTo>
                <a:lnTo>
                  <a:pt x="161203" y="25874"/>
                </a:lnTo>
                <a:cubicBezTo>
                  <a:pt x="162036" y="27860"/>
                  <a:pt x="162484" y="30550"/>
                  <a:pt x="162484" y="33240"/>
                </a:cubicBezTo>
                <a:cubicBezTo>
                  <a:pt x="162484" y="34649"/>
                  <a:pt x="162356" y="36058"/>
                  <a:pt x="162164" y="37467"/>
                </a:cubicBezTo>
                <a:cubicBezTo>
                  <a:pt x="167543" y="30678"/>
                  <a:pt x="174140" y="26323"/>
                  <a:pt x="179840" y="26323"/>
                </a:cubicBezTo>
                <a:cubicBezTo>
                  <a:pt x="181954" y="26323"/>
                  <a:pt x="182978" y="26579"/>
                  <a:pt x="184772" y="27283"/>
                </a:cubicBezTo>
                <a:lnTo>
                  <a:pt x="179136" y="39452"/>
                </a:lnTo>
                <a:close/>
                <a:moveTo>
                  <a:pt x="218780" y="36890"/>
                </a:moveTo>
                <a:lnTo>
                  <a:pt x="207444" y="36890"/>
                </a:lnTo>
                <a:lnTo>
                  <a:pt x="200783" y="68785"/>
                </a:lnTo>
                <a:cubicBezTo>
                  <a:pt x="200335" y="71027"/>
                  <a:pt x="200079" y="73012"/>
                  <a:pt x="200079" y="74549"/>
                </a:cubicBezTo>
                <a:cubicBezTo>
                  <a:pt x="200079" y="78328"/>
                  <a:pt x="201808" y="79481"/>
                  <a:pt x="205587" y="79481"/>
                </a:cubicBezTo>
                <a:cubicBezTo>
                  <a:pt x="207444" y="79481"/>
                  <a:pt x="209685" y="79161"/>
                  <a:pt x="211543" y="78328"/>
                </a:cubicBezTo>
                <a:lnTo>
                  <a:pt x="211543" y="86270"/>
                </a:lnTo>
                <a:cubicBezTo>
                  <a:pt x="207444" y="87935"/>
                  <a:pt x="203345" y="88703"/>
                  <a:pt x="199246" y="88703"/>
                </a:cubicBezTo>
                <a:cubicBezTo>
                  <a:pt x="191304" y="88703"/>
                  <a:pt x="186821" y="84733"/>
                  <a:pt x="186821" y="78712"/>
                </a:cubicBezTo>
                <a:cubicBezTo>
                  <a:pt x="186821" y="76599"/>
                  <a:pt x="187077" y="73589"/>
                  <a:pt x="187654" y="70642"/>
                </a:cubicBezTo>
                <a:lnTo>
                  <a:pt x="194827" y="36890"/>
                </a:lnTo>
                <a:lnTo>
                  <a:pt x="188166" y="36890"/>
                </a:lnTo>
                <a:lnTo>
                  <a:pt x="190023" y="27732"/>
                </a:lnTo>
                <a:lnTo>
                  <a:pt x="196684" y="27732"/>
                </a:lnTo>
                <a:cubicBezTo>
                  <a:pt x="197837" y="22352"/>
                  <a:pt x="199054" y="17741"/>
                  <a:pt x="200527" y="13322"/>
                </a:cubicBezTo>
                <a:lnTo>
                  <a:pt x="214233" y="10183"/>
                </a:lnTo>
                <a:cubicBezTo>
                  <a:pt x="212568" y="15243"/>
                  <a:pt x="210582" y="22160"/>
                  <a:pt x="209429" y="27732"/>
                </a:cubicBezTo>
                <a:lnTo>
                  <a:pt x="223583" y="27732"/>
                </a:lnTo>
                <a:lnTo>
                  <a:pt x="218780" y="36890"/>
                </a:lnTo>
                <a:close/>
                <a:moveTo>
                  <a:pt x="268736" y="70386"/>
                </a:moveTo>
                <a:cubicBezTo>
                  <a:pt x="268287" y="72628"/>
                  <a:pt x="268031" y="74485"/>
                  <a:pt x="268031" y="76214"/>
                </a:cubicBezTo>
                <a:cubicBezTo>
                  <a:pt x="268031" y="79161"/>
                  <a:pt x="268736" y="81466"/>
                  <a:pt x="270145" y="83580"/>
                </a:cubicBezTo>
                <a:lnTo>
                  <a:pt x="259385" y="89216"/>
                </a:lnTo>
                <a:cubicBezTo>
                  <a:pt x="257271" y="86782"/>
                  <a:pt x="255862" y="83580"/>
                  <a:pt x="255862" y="79481"/>
                </a:cubicBezTo>
                <a:lnTo>
                  <a:pt x="255862" y="79032"/>
                </a:lnTo>
                <a:cubicBezTo>
                  <a:pt x="250226" y="85117"/>
                  <a:pt x="243566" y="88767"/>
                  <a:pt x="236393" y="88767"/>
                </a:cubicBezTo>
                <a:cubicBezTo>
                  <a:pt x="227810" y="88767"/>
                  <a:pt x="222815" y="84668"/>
                  <a:pt x="222815" y="76727"/>
                </a:cubicBezTo>
                <a:cubicBezTo>
                  <a:pt x="222815" y="74293"/>
                  <a:pt x="223135" y="71091"/>
                  <a:pt x="223840" y="67696"/>
                </a:cubicBezTo>
                <a:lnTo>
                  <a:pt x="232037" y="28821"/>
                </a:lnTo>
                <a:lnTo>
                  <a:pt x="245295" y="26387"/>
                </a:lnTo>
                <a:lnTo>
                  <a:pt x="237097" y="65263"/>
                </a:lnTo>
                <a:cubicBezTo>
                  <a:pt x="236393" y="68337"/>
                  <a:pt x="235944" y="71347"/>
                  <a:pt x="235944" y="73140"/>
                </a:cubicBezTo>
                <a:cubicBezTo>
                  <a:pt x="235944" y="76791"/>
                  <a:pt x="237673" y="78776"/>
                  <a:pt x="240620" y="78776"/>
                </a:cubicBezTo>
                <a:cubicBezTo>
                  <a:pt x="245743" y="78776"/>
                  <a:pt x="252916" y="73717"/>
                  <a:pt x="256887" y="67184"/>
                </a:cubicBezTo>
                <a:lnTo>
                  <a:pt x="265085" y="29077"/>
                </a:lnTo>
                <a:lnTo>
                  <a:pt x="278086" y="26643"/>
                </a:lnTo>
                <a:lnTo>
                  <a:pt x="268736" y="70450"/>
                </a:lnTo>
                <a:close/>
                <a:moveTo>
                  <a:pt x="324007" y="39452"/>
                </a:moveTo>
                <a:cubicBezTo>
                  <a:pt x="322854" y="38748"/>
                  <a:pt x="321637" y="38492"/>
                  <a:pt x="319908" y="38492"/>
                </a:cubicBezTo>
                <a:cubicBezTo>
                  <a:pt x="315809" y="38492"/>
                  <a:pt x="311262" y="41630"/>
                  <a:pt x="306074" y="48931"/>
                </a:cubicBezTo>
                <a:lnTo>
                  <a:pt x="298004" y="87038"/>
                </a:lnTo>
                <a:lnTo>
                  <a:pt x="285259" y="87038"/>
                </a:lnTo>
                <a:lnTo>
                  <a:pt x="293713" y="47458"/>
                </a:lnTo>
                <a:cubicBezTo>
                  <a:pt x="294674" y="43103"/>
                  <a:pt x="294994" y="39836"/>
                  <a:pt x="294994" y="37147"/>
                </a:cubicBezTo>
                <a:cubicBezTo>
                  <a:pt x="294994" y="34713"/>
                  <a:pt x="294738" y="32663"/>
                  <a:pt x="294162" y="30806"/>
                </a:cubicBezTo>
                <a:lnTo>
                  <a:pt x="306138" y="25874"/>
                </a:lnTo>
                <a:cubicBezTo>
                  <a:pt x="306971" y="27860"/>
                  <a:pt x="307419" y="30550"/>
                  <a:pt x="307419" y="33240"/>
                </a:cubicBezTo>
                <a:cubicBezTo>
                  <a:pt x="307419" y="34649"/>
                  <a:pt x="307291" y="36058"/>
                  <a:pt x="307099" y="37467"/>
                </a:cubicBezTo>
                <a:cubicBezTo>
                  <a:pt x="312479" y="30678"/>
                  <a:pt x="319075" y="26323"/>
                  <a:pt x="324776" y="26323"/>
                </a:cubicBezTo>
                <a:cubicBezTo>
                  <a:pt x="326889" y="26323"/>
                  <a:pt x="327914" y="26579"/>
                  <a:pt x="329707" y="27283"/>
                </a:cubicBezTo>
                <a:lnTo>
                  <a:pt x="324071" y="39452"/>
                </a:lnTo>
                <a:close/>
                <a:moveTo>
                  <a:pt x="340915" y="87038"/>
                </a:moveTo>
                <a:lnTo>
                  <a:pt x="327786" y="87038"/>
                </a:lnTo>
                <a:lnTo>
                  <a:pt x="340210" y="28436"/>
                </a:lnTo>
                <a:lnTo>
                  <a:pt x="353660" y="26451"/>
                </a:lnTo>
                <a:lnTo>
                  <a:pt x="340915" y="87038"/>
                </a:lnTo>
                <a:close/>
                <a:moveTo>
                  <a:pt x="350650" y="19150"/>
                </a:moveTo>
                <a:cubicBezTo>
                  <a:pt x="345975" y="19150"/>
                  <a:pt x="342068" y="15307"/>
                  <a:pt x="342068" y="10568"/>
                </a:cubicBezTo>
                <a:cubicBezTo>
                  <a:pt x="342068" y="5828"/>
                  <a:pt x="345911" y="1921"/>
                  <a:pt x="350714" y="1921"/>
                </a:cubicBezTo>
                <a:cubicBezTo>
                  <a:pt x="355517" y="1921"/>
                  <a:pt x="359168" y="5764"/>
                  <a:pt x="359168" y="10504"/>
                </a:cubicBezTo>
                <a:cubicBezTo>
                  <a:pt x="359168" y="15243"/>
                  <a:pt x="355389" y="19150"/>
                  <a:pt x="350586" y="19150"/>
                </a:cubicBezTo>
                <a:close/>
                <a:moveTo>
                  <a:pt x="414952" y="44640"/>
                </a:moveTo>
                <a:lnTo>
                  <a:pt x="405921" y="87038"/>
                </a:lnTo>
                <a:lnTo>
                  <a:pt x="393176" y="87038"/>
                </a:lnTo>
                <a:lnTo>
                  <a:pt x="401502" y="47778"/>
                </a:lnTo>
                <a:cubicBezTo>
                  <a:pt x="402079" y="45216"/>
                  <a:pt x="402335" y="43295"/>
                  <a:pt x="402335" y="42014"/>
                </a:cubicBezTo>
                <a:cubicBezTo>
                  <a:pt x="402335" y="38620"/>
                  <a:pt x="400798" y="37339"/>
                  <a:pt x="397659" y="37339"/>
                </a:cubicBezTo>
                <a:cubicBezTo>
                  <a:pt x="393432" y="37339"/>
                  <a:pt x="387604" y="40285"/>
                  <a:pt x="381392" y="48355"/>
                </a:cubicBezTo>
                <a:lnTo>
                  <a:pt x="373194" y="87038"/>
                </a:lnTo>
                <a:lnTo>
                  <a:pt x="360513" y="87038"/>
                </a:lnTo>
                <a:lnTo>
                  <a:pt x="369159" y="46049"/>
                </a:lnTo>
                <a:cubicBezTo>
                  <a:pt x="369864" y="42398"/>
                  <a:pt x="370312" y="39516"/>
                  <a:pt x="370312" y="37018"/>
                </a:cubicBezTo>
                <a:cubicBezTo>
                  <a:pt x="370312" y="34777"/>
                  <a:pt x="369992" y="32791"/>
                  <a:pt x="369351" y="30806"/>
                </a:cubicBezTo>
                <a:lnTo>
                  <a:pt x="381328" y="25874"/>
                </a:lnTo>
                <a:cubicBezTo>
                  <a:pt x="382160" y="27732"/>
                  <a:pt x="382737" y="30422"/>
                  <a:pt x="382737" y="33240"/>
                </a:cubicBezTo>
                <a:cubicBezTo>
                  <a:pt x="382737" y="34393"/>
                  <a:pt x="382609" y="35673"/>
                  <a:pt x="382417" y="37018"/>
                </a:cubicBezTo>
                <a:cubicBezTo>
                  <a:pt x="388053" y="30230"/>
                  <a:pt x="395546" y="26451"/>
                  <a:pt x="403744" y="26451"/>
                </a:cubicBezTo>
                <a:cubicBezTo>
                  <a:pt x="411109" y="26451"/>
                  <a:pt x="415592" y="30998"/>
                  <a:pt x="415592" y="38171"/>
                </a:cubicBezTo>
                <a:cubicBezTo>
                  <a:pt x="415592" y="40157"/>
                  <a:pt x="415464" y="42654"/>
                  <a:pt x="415016" y="44640"/>
                </a:cubicBezTo>
                <a:close/>
                <a:moveTo>
                  <a:pt x="481559" y="40733"/>
                </a:moveTo>
                <a:lnTo>
                  <a:pt x="475347" y="69682"/>
                </a:lnTo>
                <a:cubicBezTo>
                  <a:pt x="473361" y="78712"/>
                  <a:pt x="472529" y="85373"/>
                  <a:pt x="471504" y="89856"/>
                </a:cubicBezTo>
                <a:cubicBezTo>
                  <a:pt x="467725" y="106508"/>
                  <a:pt x="455685" y="111888"/>
                  <a:pt x="440314" y="111888"/>
                </a:cubicBezTo>
                <a:cubicBezTo>
                  <a:pt x="432692" y="111888"/>
                  <a:pt x="425775" y="110159"/>
                  <a:pt x="419563" y="106636"/>
                </a:cubicBezTo>
                <a:lnTo>
                  <a:pt x="424046" y="97478"/>
                </a:lnTo>
                <a:cubicBezTo>
                  <a:pt x="429106" y="100552"/>
                  <a:pt x="434614" y="101961"/>
                  <a:pt x="441403" y="101961"/>
                </a:cubicBezTo>
                <a:cubicBezTo>
                  <a:pt x="451394" y="101961"/>
                  <a:pt x="456389" y="98182"/>
                  <a:pt x="458631" y="89920"/>
                </a:cubicBezTo>
                <a:cubicBezTo>
                  <a:pt x="458951" y="88639"/>
                  <a:pt x="460360" y="82299"/>
                  <a:pt x="460744" y="81274"/>
                </a:cubicBezTo>
                <a:cubicBezTo>
                  <a:pt x="456197" y="86334"/>
                  <a:pt x="450753" y="88447"/>
                  <a:pt x="444477" y="88447"/>
                </a:cubicBezTo>
                <a:cubicBezTo>
                  <a:pt x="432756" y="88447"/>
                  <a:pt x="426992" y="81658"/>
                  <a:pt x="426992" y="68273"/>
                </a:cubicBezTo>
                <a:cubicBezTo>
                  <a:pt x="426992" y="56104"/>
                  <a:pt x="432052" y="42398"/>
                  <a:pt x="440250" y="34969"/>
                </a:cubicBezTo>
                <a:cubicBezTo>
                  <a:pt x="446206" y="29589"/>
                  <a:pt x="453635" y="26323"/>
                  <a:pt x="462410" y="26323"/>
                </a:cubicBezTo>
                <a:cubicBezTo>
                  <a:pt x="472016" y="26323"/>
                  <a:pt x="477845" y="27604"/>
                  <a:pt x="484313" y="30870"/>
                </a:cubicBezTo>
                <a:cubicBezTo>
                  <a:pt x="483993" y="31895"/>
                  <a:pt x="482456" y="37082"/>
                  <a:pt x="481623" y="40861"/>
                </a:cubicBezTo>
                <a:close/>
                <a:moveTo>
                  <a:pt x="461257" y="36762"/>
                </a:moveTo>
                <a:cubicBezTo>
                  <a:pt x="457158" y="36762"/>
                  <a:pt x="452098" y="38748"/>
                  <a:pt x="449088" y="42270"/>
                </a:cubicBezTo>
                <a:cubicBezTo>
                  <a:pt x="444157" y="47906"/>
                  <a:pt x="440506" y="59819"/>
                  <a:pt x="440506" y="67824"/>
                </a:cubicBezTo>
                <a:cubicBezTo>
                  <a:pt x="440506" y="74741"/>
                  <a:pt x="443324" y="78136"/>
                  <a:pt x="448256" y="78136"/>
                </a:cubicBezTo>
                <a:cubicBezTo>
                  <a:pt x="453507" y="78136"/>
                  <a:pt x="459271" y="73909"/>
                  <a:pt x="462922" y="67568"/>
                </a:cubicBezTo>
                <a:lnTo>
                  <a:pt x="469262" y="38363"/>
                </a:lnTo>
                <a:cubicBezTo>
                  <a:pt x="467405" y="37211"/>
                  <a:pt x="464715" y="36698"/>
                  <a:pt x="461321" y="36698"/>
                </a:cubicBezTo>
                <a:close/>
                <a:moveTo>
                  <a:pt x="561488" y="40989"/>
                </a:moveTo>
                <a:cubicBezTo>
                  <a:pt x="558414" y="37915"/>
                  <a:pt x="554827" y="36634"/>
                  <a:pt x="551305" y="36634"/>
                </a:cubicBezTo>
                <a:cubicBezTo>
                  <a:pt x="547782" y="36634"/>
                  <a:pt x="544260" y="38363"/>
                  <a:pt x="541698" y="41438"/>
                </a:cubicBezTo>
                <a:cubicBezTo>
                  <a:pt x="537471" y="46561"/>
                  <a:pt x="533500" y="58986"/>
                  <a:pt x="533500" y="68145"/>
                </a:cubicBezTo>
                <a:cubicBezTo>
                  <a:pt x="533500" y="75190"/>
                  <a:pt x="536639" y="78712"/>
                  <a:pt x="542275" y="78712"/>
                </a:cubicBezTo>
                <a:cubicBezTo>
                  <a:pt x="546758" y="78712"/>
                  <a:pt x="551433" y="76343"/>
                  <a:pt x="555724" y="72500"/>
                </a:cubicBezTo>
                <a:lnTo>
                  <a:pt x="560399" y="80570"/>
                </a:lnTo>
                <a:cubicBezTo>
                  <a:pt x="553867" y="85821"/>
                  <a:pt x="547526" y="88447"/>
                  <a:pt x="539457" y="88447"/>
                </a:cubicBezTo>
                <a:cubicBezTo>
                  <a:pt x="526199" y="88447"/>
                  <a:pt x="519538" y="81082"/>
                  <a:pt x="519538" y="68145"/>
                </a:cubicBezTo>
                <a:cubicBezTo>
                  <a:pt x="519538" y="53991"/>
                  <a:pt x="526583" y="39772"/>
                  <a:pt x="534653" y="32984"/>
                </a:cubicBezTo>
                <a:cubicBezTo>
                  <a:pt x="540033" y="28436"/>
                  <a:pt x="545925" y="26067"/>
                  <a:pt x="553418" y="26067"/>
                </a:cubicBezTo>
                <a:cubicBezTo>
                  <a:pt x="559055" y="26067"/>
                  <a:pt x="564434" y="28052"/>
                  <a:pt x="568533" y="32279"/>
                </a:cubicBezTo>
                <a:lnTo>
                  <a:pt x="561488" y="40925"/>
                </a:lnTo>
                <a:close/>
                <a:moveTo>
                  <a:pt x="590437" y="88447"/>
                </a:moveTo>
                <a:cubicBezTo>
                  <a:pt x="577308" y="88447"/>
                  <a:pt x="569814" y="80826"/>
                  <a:pt x="569814" y="67248"/>
                </a:cubicBezTo>
                <a:cubicBezTo>
                  <a:pt x="569814" y="44384"/>
                  <a:pt x="583776" y="26323"/>
                  <a:pt x="603438" y="26323"/>
                </a:cubicBezTo>
                <a:cubicBezTo>
                  <a:pt x="617016" y="26323"/>
                  <a:pt x="624381" y="34200"/>
                  <a:pt x="624381" y="47202"/>
                </a:cubicBezTo>
                <a:cubicBezTo>
                  <a:pt x="624381" y="68849"/>
                  <a:pt x="612212" y="88447"/>
                  <a:pt x="590373" y="88447"/>
                </a:cubicBezTo>
                <a:close/>
                <a:moveTo>
                  <a:pt x="601453" y="36186"/>
                </a:moveTo>
                <a:cubicBezTo>
                  <a:pt x="589732" y="36186"/>
                  <a:pt x="583648" y="54951"/>
                  <a:pt x="583648" y="68401"/>
                </a:cubicBezTo>
                <a:cubicBezTo>
                  <a:pt x="583648" y="75574"/>
                  <a:pt x="587042" y="78712"/>
                  <a:pt x="592807" y="78712"/>
                </a:cubicBezTo>
                <a:cubicBezTo>
                  <a:pt x="604271" y="78712"/>
                  <a:pt x="610483" y="61164"/>
                  <a:pt x="610483" y="46753"/>
                </a:cubicBezTo>
                <a:cubicBezTo>
                  <a:pt x="610483" y="38812"/>
                  <a:pt x="606704" y="36186"/>
                  <a:pt x="601453" y="36186"/>
                </a:cubicBezTo>
                <a:close/>
                <a:moveTo>
                  <a:pt x="688171" y="44640"/>
                </a:moveTo>
                <a:lnTo>
                  <a:pt x="679140" y="87038"/>
                </a:lnTo>
                <a:lnTo>
                  <a:pt x="666395" y="87038"/>
                </a:lnTo>
                <a:lnTo>
                  <a:pt x="674721" y="47778"/>
                </a:lnTo>
                <a:cubicBezTo>
                  <a:pt x="675297" y="45216"/>
                  <a:pt x="675554" y="43295"/>
                  <a:pt x="675554" y="42014"/>
                </a:cubicBezTo>
                <a:cubicBezTo>
                  <a:pt x="675554" y="38620"/>
                  <a:pt x="674016" y="37339"/>
                  <a:pt x="670878" y="37339"/>
                </a:cubicBezTo>
                <a:cubicBezTo>
                  <a:pt x="666651" y="37339"/>
                  <a:pt x="660823" y="40285"/>
                  <a:pt x="654611" y="48355"/>
                </a:cubicBezTo>
                <a:lnTo>
                  <a:pt x="646413" y="87038"/>
                </a:lnTo>
                <a:lnTo>
                  <a:pt x="633732" y="87038"/>
                </a:lnTo>
                <a:lnTo>
                  <a:pt x="642378" y="46049"/>
                </a:lnTo>
                <a:cubicBezTo>
                  <a:pt x="643082" y="42398"/>
                  <a:pt x="643531" y="39516"/>
                  <a:pt x="643531" y="37018"/>
                </a:cubicBezTo>
                <a:cubicBezTo>
                  <a:pt x="643531" y="34777"/>
                  <a:pt x="643210" y="32791"/>
                  <a:pt x="642570" y="30806"/>
                </a:cubicBezTo>
                <a:lnTo>
                  <a:pt x="654547" y="25874"/>
                </a:lnTo>
                <a:cubicBezTo>
                  <a:pt x="655379" y="27732"/>
                  <a:pt x="655956" y="30422"/>
                  <a:pt x="655956" y="33240"/>
                </a:cubicBezTo>
                <a:cubicBezTo>
                  <a:pt x="655956" y="34393"/>
                  <a:pt x="655827" y="35673"/>
                  <a:pt x="655635" y="37018"/>
                </a:cubicBezTo>
                <a:cubicBezTo>
                  <a:pt x="661271" y="30230"/>
                  <a:pt x="668765" y="26451"/>
                  <a:pt x="676963" y="26451"/>
                </a:cubicBezTo>
                <a:cubicBezTo>
                  <a:pt x="684328" y="26451"/>
                  <a:pt x="688811" y="30998"/>
                  <a:pt x="688811" y="38171"/>
                </a:cubicBezTo>
                <a:cubicBezTo>
                  <a:pt x="688811" y="40157"/>
                  <a:pt x="688683" y="42654"/>
                  <a:pt x="688235" y="44640"/>
                </a:cubicBezTo>
                <a:close/>
                <a:moveTo>
                  <a:pt x="747028" y="87038"/>
                </a:moveTo>
                <a:lnTo>
                  <a:pt x="733899" y="87038"/>
                </a:lnTo>
                <a:lnTo>
                  <a:pt x="744531" y="36890"/>
                </a:lnTo>
                <a:lnTo>
                  <a:pt x="722499" y="36890"/>
                </a:lnTo>
                <a:lnTo>
                  <a:pt x="712508" y="87743"/>
                </a:lnTo>
                <a:cubicBezTo>
                  <a:pt x="710394" y="98759"/>
                  <a:pt x="705463" y="106956"/>
                  <a:pt x="700083" y="112464"/>
                </a:cubicBezTo>
                <a:lnTo>
                  <a:pt x="691437" y="105804"/>
                </a:lnTo>
                <a:cubicBezTo>
                  <a:pt x="694831" y="101705"/>
                  <a:pt x="698354" y="95044"/>
                  <a:pt x="699891" y="87422"/>
                </a:cubicBezTo>
                <a:lnTo>
                  <a:pt x="709882" y="36890"/>
                </a:lnTo>
                <a:lnTo>
                  <a:pt x="703926" y="36890"/>
                </a:lnTo>
                <a:lnTo>
                  <a:pt x="705911" y="27732"/>
                </a:lnTo>
                <a:lnTo>
                  <a:pt x="711675" y="27732"/>
                </a:lnTo>
                <a:lnTo>
                  <a:pt x="713212" y="19662"/>
                </a:lnTo>
                <a:cubicBezTo>
                  <a:pt x="714621" y="11913"/>
                  <a:pt x="718016" y="6661"/>
                  <a:pt x="723204" y="3843"/>
                </a:cubicBezTo>
                <a:cubicBezTo>
                  <a:pt x="726598" y="1985"/>
                  <a:pt x="730441" y="1025"/>
                  <a:pt x="735052" y="1025"/>
                </a:cubicBezTo>
                <a:cubicBezTo>
                  <a:pt x="740112" y="1025"/>
                  <a:pt x="744211" y="1857"/>
                  <a:pt x="747221" y="3971"/>
                </a:cubicBezTo>
                <a:lnTo>
                  <a:pt x="741969" y="12425"/>
                </a:lnTo>
                <a:cubicBezTo>
                  <a:pt x="740240" y="11272"/>
                  <a:pt x="737422" y="10696"/>
                  <a:pt x="734796" y="10696"/>
                </a:cubicBezTo>
                <a:cubicBezTo>
                  <a:pt x="730313" y="10696"/>
                  <a:pt x="726854" y="13770"/>
                  <a:pt x="725893" y="19022"/>
                </a:cubicBezTo>
                <a:lnTo>
                  <a:pt x="724228" y="27796"/>
                </a:lnTo>
                <a:lnTo>
                  <a:pt x="759645" y="27796"/>
                </a:lnTo>
                <a:lnTo>
                  <a:pt x="747093" y="87102"/>
                </a:lnTo>
                <a:close/>
                <a:moveTo>
                  <a:pt x="756763" y="19150"/>
                </a:moveTo>
                <a:cubicBezTo>
                  <a:pt x="752088" y="19150"/>
                  <a:pt x="748181" y="15307"/>
                  <a:pt x="748181" y="10568"/>
                </a:cubicBezTo>
                <a:cubicBezTo>
                  <a:pt x="748181" y="5828"/>
                  <a:pt x="752024" y="1921"/>
                  <a:pt x="756828" y="1921"/>
                </a:cubicBezTo>
                <a:cubicBezTo>
                  <a:pt x="761631" y="1921"/>
                  <a:pt x="765410" y="5764"/>
                  <a:pt x="765410" y="10504"/>
                </a:cubicBezTo>
                <a:cubicBezTo>
                  <a:pt x="765410" y="15243"/>
                  <a:pt x="761567" y="19150"/>
                  <a:pt x="756763" y="19150"/>
                </a:cubicBezTo>
                <a:close/>
                <a:moveTo>
                  <a:pt x="816774" y="66415"/>
                </a:moveTo>
                <a:cubicBezTo>
                  <a:pt x="815365" y="72756"/>
                  <a:pt x="814917" y="76983"/>
                  <a:pt x="814917" y="79801"/>
                </a:cubicBezTo>
                <a:cubicBezTo>
                  <a:pt x="814917" y="82619"/>
                  <a:pt x="815365" y="84156"/>
                  <a:pt x="816198" y="85565"/>
                </a:cubicBezTo>
                <a:lnTo>
                  <a:pt x="805182" y="88127"/>
                </a:lnTo>
                <a:cubicBezTo>
                  <a:pt x="803773" y="86462"/>
                  <a:pt x="802940" y="83900"/>
                  <a:pt x="802940" y="80762"/>
                </a:cubicBezTo>
                <a:lnTo>
                  <a:pt x="802940" y="79609"/>
                </a:lnTo>
                <a:cubicBezTo>
                  <a:pt x="798393" y="85245"/>
                  <a:pt x="792309" y="88255"/>
                  <a:pt x="785456" y="88255"/>
                </a:cubicBezTo>
                <a:cubicBezTo>
                  <a:pt x="773607" y="88255"/>
                  <a:pt x="767971" y="81210"/>
                  <a:pt x="767971" y="67889"/>
                </a:cubicBezTo>
                <a:cubicBezTo>
                  <a:pt x="767971" y="56040"/>
                  <a:pt x="772647" y="43423"/>
                  <a:pt x="780973" y="35225"/>
                </a:cubicBezTo>
                <a:cubicBezTo>
                  <a:pt x="786609" y="29717"/>
                  <a:pt x="793974" y="26899"/>
                  <a:pt x="800763" y="26899"/>
                </a:cubicBezTo>
                <a:cubicBezTo>
                  <a:pt x="806015" y="26899"/>
                  <a:pt x="810113" y="27732"/>
                  <a:pt x="812099" y="28757"/>
                </a:cubicBezTo>
                <a:cubicBezTo>
                  <a:pt x="812099" y="28180"/>
                  <a:pt x="813124" y="22800"/>
                  <a:pt x="813636" y="20815"/>
                </a:cubicBezTo>
                <a:lnTo>
                  <a:pt x="817863" y="897"/>
                </a:lnTo>
                <a:lnTo>
                  <a:pt x="830160" y="3010"/>
                </a:lnTo>
                <a:lnTo>
                  <a:pt x="816710" y="66544"/>
                </a:lnTo>
                <a:close/>
                <a:moveTo>
                  <a:pt x="800378" y="37211"/>
                </a:moveTo>
                <a:cubicBezTo>
                  <a:pt x="796600" y="37211"/>
                  <a:pt x="792437" y="39068"/>
                  <a:pt x="789619" y="42590"/>
                </a:cubicBezTo>
                <a:cubicBezTo>
                  <a:pt x="784815" y="48419"/>
                  <a:pt x="781549" y="59947"/>
                  <a:pt x="781549" y="68017"/>
                </a:cubicBezTo>
                <a:cubicBezTo>
                  <a:pt x="781549" y="74485"/>
                  <a:pt x="783919" y="77880"/>
                  <a:pt x="788722" y="77880"/>
                </a:cubicBezTo>
                <a:cubicBezTo>
                  <a:pt x="793526" y="77880"/>
                  <a:pt x="800058" y="73525"/>
                  <a:pt x="803709" y="67312"/>
                </a:cubicBezTo>
                <a:lnTo>
                  <a:pt x="809665" y="39516"/>
                </a:lnTo>
                <a:cubicBezTo>
                  <a:pt x="807231" y="37851"/>
                  <a:pt x="804734" y="37147"/>
                  <a:pt x="800378" y="37147"/>
                </a:cubicBezTo>
                <a:close/>
                <a:moveTo>
                  <a:pt x="880372" y="54439"/>
                </a:moveTo>
                <a:cubicBezTo>
                  <a:pt x="875440" y="59242"/>
                  <a:pt x="867370" y="61932"/>
                  <a:pt x="855202" y="61932"/>
                </a:cubicBezTo>
                <a:cubicBezTo>
                  <a:pt x="851935" y="61932"/>
                  <a:pt x="849117" y="61484"/>
                  <a:pt x="848028" y="61484"/>
                </a:cubicBezTo>
                <a:cubicBezTo>
                  <a:pt x="847772" y="62637"/>
                  <a:pt x="847324" y="65839"/>
                  <a:pt x="847324" y="67696"/>
                </a:cubicBezTo>
                <a:cubicBezTo>
                  <a:pt x="847324" y="75062"/>
                  <a:pt x="851679" y="78584"/>
                  <a:pt x="858084" y="78584"/>
                </a:cubicBezTo>
                <a:cubicBezTo>
                  <a:pt x="864488" y="78584"/>
                  <a:pt x="869356" y="76471"/>
                  <a:pt x="874864" y="72116"/>
                </a:cubicBezTo>
                <a:lnTo>
                  <a:pt x="878834" y="80057"/>
                </a:lnTo>
                <a:cubicBezTo>
                  <a:pt x="871661" y="85821"/>
                  <a:pt x="864680" y="88511"/>
                  <a:pt x="854689" y="88511"/>
                </a:cubicBezTo>
                <a:cubicBezTo>
                  <a:pt x="842008" y="88511"/>
                  <a:pt x="833618" y="80890"/>
                  <a:pt x="833618" y="66864"/>
                </a:cubicBezTo>
                <a:cubicBezTo>
                  <a:pt x="833618" y="55015"/>
                  <a:pt x="838742" y="42270"/>
                  <a:pt x="846876" y="34393"/>
                </a:cubicBezTo>
                <a:cubicBezTo>
                  <a:pt x="852704" y="28757"/>
                  <a:pt x="859301" y="26323"/>
                  <a:pt x="866922" y="26323"/>
                </a:cubicBezTo>
                <a:cubicBezTo>
                  <a:pt x="878386" y="26323"/>
                  <a:pt x="885687" y="31575"/>
                  <a:pt x="885687" y="42142"/>
                </a:cubicBezTo>
                <a:cubicBezTo>
                  <a:pt x="885687" y="46946"/>
                  <a:pt x="883830" y="51173"/>
                  <a:pt x="880436" y="54439"/>
                </a:cubicBezTo>
                <a:close/>
                <a:moveTo>
                  <a:pt x="865257" y="35930"/>
                </a:moveTo>
                <a:cubicBezTo>
                  <a:pt x="858596" y="35930"/>
                  <a:pt x="852704" y="41181"/>
                  <a:pt x="850142" y="52325"/>
                </a:cubicBezTo>
                <a:cubicBezTo>
                  <a:pt x="850846" y="52325"/>
                  <a:pt x="853280" y="52646"/>
                  <a:pt x="855266" y="52646"/>
                </a:cubicBezTo>
                <a:cubicBezTo>
                  <a:pt x="862439" y="52646"/>
                  <a:pt x="867306" y="51621"/>
                  <a:pt x="870124" y="48803"/>
                </a:cubicBezTo>
                <a:cubicBezTo>
                  <a:pt x="871661" y="47266"/>
                  <a:pt x="872558" y="45408"/>
                  <a:pt x="872558" y="42975"/>
                </a:cubicBezTo>
                <a:cubicBezTo>
                  <a:pt x="872558" y="39004"/>
                  <a:pt x="870573" y="35930"/>
                  <a:pt x="865193" y="35930"/>
                </a:cubicBezTo>
                <a:close/>
                <a:moveTo>
                  <a:pt x="946467" y="44640"/>
                </a:moveTo>
                <a:lnTo>
                  <a:pt x="937436" y="87038"/>
                </a:lnTo>
                <a:lnTo>
                  <a:pt x="924691" y="87038"/>
                </a:lnTo>
                <a:lnTo>
                  <a:pt x="933017" y="47778"/>
                </a:lnTo>
                <a:cubicBezTo>
                  <a:pt x="933593" y="45216"/>
                  <a:pt x="933850" y="43295"/>
                  <a:pt x="933850" y="42014"/>
                </a:cubicBezTo>
                <a:cubicBezTo>
                  <a:pt x="933850" y="38620"/>
                  <a:pt x="932313" y="37339"/>
                  <a:pt x="929174" y="37339"/>
                </a:cubicBezTo>
                <a:cubicBezTo>
                  <a:pt x="924947" y="37339"/>
                  <a:pt x="919119" y="40285"/>
                  <a:pt x="912907" y="48355"/>
                </a:cubicBezTo>
                <a:lnTo>
                  <a:pt x="904709" y="87038"/>
                </a:lnTo>
                <a:lnTo>
                  <a:pt x="892028" y="87038"/>
                </a:lnTo>
                <a:lnTo>
                  <a:pt x="900674" y="46049"/>
                </a:lnTo>
                <a:cubicBezTo>
                  <a:pt x="901378" y="42398"/>
                  <a:pt x="901827" y="39516"/>
                  <a:pt x="901827" y="37018"/>
                </a:cubicBezTo>
                <a:cubicBezTo>
                  <a:pt x="901827" y="34777"/>
                  <a:pt x="901507" y="32791"/>
                  <a:pt x="900866" y="30806"/>
                </a:cubicBezTo>
                <a:lnTo>
                  <a:pt x="912843" y="25874"/>
                </a:lnTo>
                <a:cubicBezTo>
                  <a:pt x="913675" y="27732"/>
                  <a:pt x="914252" y="30422"/>
                  <a:pt x="914252" y="33240"/>
                </a:cubicBezTo>
                <a:cubicBezTo>
                  <a:pt x="914252" y="34393"/>
                  <a:pt x="914124" y="35673"/>
                  <a:pt x="913931" y="37018"/>
                </a:cubicBezTo>
                <a:cubicBezTo>
                  <a:pt x="919567" y="30230"/>
                  <a:pt x="927061" y="26451"/>
                  <a:pt x="935259" y="26451"/>
                </a:cubicBezTo>
                <a:cubicBezTo>
                  <a:pt x="942624" y="26451"/>
                  <a:pt x="947107" y="30998"/>
                  <a:pt x="947107" y="38171"/>
                </a:cubicBezTo>
                <a:cubicBezTo>
                  <a:pt x="947107" y="40157"/>
                  <a:pt x="946979" y="42654"/>
                  <a:pt x="946531" y="44640"/>
                </a:cubicBezTo>
                <a:close/>
                <a:moveTo>
                  <a:pt x="990658" y="36890"/>
                </a:moveTo>
                <a:lnTo>
                  <a:pt x="979322" y="36890"/>
                </a:lnTo>
                <a:lnTo>
                  <a:pt x="972661" y="68785"/>
                </a:lnTo>
                <a:cubicBezTo>
                  <a:pt x="972213" y="71027"/>
                  <a:pt x="971957" y="73012"/>
                  <a:pt x="971957" y="74549"/>
                </a:cubicBezTo>
                <a:cubicBezTo>
                  <a:pt x="971957" y="78328"/>
                  <a:pt x="973686" y="79481"/>
                  <a:pt x="977465" y="79481"/>
                </a:cubicBezTo>
                <a:cubicBezTo>
                  <a:pt x="979322" y="79481"/>
                  <a:pt x="981564" y="79161"/>
                  <a:pt x="983421" y="78328"/>
                </a:cubicBezTo>
                <a:lnTo>
                  <a:pt x="983421" y="86270"/>
                </a:lnTo>
                <a:cubicBezTo>
                  <a:pt x="979322" y="87935"/>
                  <a:pt x="975223" y="88703"/>
                  <a:pt x="971124" y="88703"/>
                </a:cubicBezTo>
                <a:cubicBezTo>
                  <a:pt x="963183" y="88703"/>
                  <a:pt x="958699" y="84733"/>
                  <a:pt x="958699" y="78712"/>
                </a:cubicBezTo>
                <a:cubicBezTo>
                  <a:pt x="958699" y="76599"/>
                  <a:pt x="958956" y="73589"/>
                  <a:pt x="959532" y="70642"/>
                </a:cubicBezTo>
                <a:lnTo>
                  <a:pt x="966705" y="36890"/>
                </a:lnTo>
                <a:lnTo>
                  <a:pt x="960044" y="36890"/>
                </a:lnTo>
                <a:lnTo>
                  <a:pt x="961902" y="27732"/>
                </a:lnTo>
                <a:lnTo>
                  <a:pt x="968562" y="27732"/>
                </a:lnTo>
                <a:cubicBezTo>
                  <a:pt x="969715" y="22352"/>
                  <a:pt x="970932" y="17741"/>
                  <a:pt x="972405" y="13322"/>
                </a:cubicBezTo>
                <a:lnTo>
                  <a:pt x="986111" y="10183"/>
                </a:lnTo>
                <a:cubicBezTo>
                  <a:pt x="984446" y="15243"/>
                  <a:pt x="982460" y="22160"/>
                  <a:pt x="981307" y="27732"/>
                </a:cubicBezTo>
                <a:lnTo>
                  <a:pt x="995462" y="27732"/>
                </a:lnTo>
                <a:lnTo>
                  <a:pt x="990658" y="36890"/>
                </a:lnTo>
                <a:close/>
                <a:moveTo>
                  <a:pt x="1071099" y="44384"/>
                </a:moveTo>
                <a:lnTo>
                  <a:pt x="1066296" y="67824"/>
                </a:lnTo>
                <a:cubicBezTo>
                  <a:pt x="1065848" y="70258"/>
                  <a:pt x="1065463" y="72308"/>
                  <a:pt x="1065463" y="73909"/>
                </a:cubicBezTo>
                <a:cubicBezTo>
                  <a:pt x="1065463" y="77047"/>
                  <a:pt x="1066488" y="79032"/>
                  <a:pt x="1068410" y="81146"/>
                </a:cubicBezTo>
                <a:lnTo>
                  <a:pt x="1057842" y="89024"/>
                </a:lnTo>
                <a:cubicBezTo>
                  <a:pt x="1054704" y="86462"/>
                  <a:pt x="1053359" y="83195"/>
                  <a:pt x="1053359" y="79289"/>
                </a:cubicBezTo>
                <a:cubicBezTo>
                  <a:pt x="1049132" y="85053"/>
                  <a:pt x="1043176" y="88447"/>
                  <a:pt x="1035554" y="88447"/>
                </a:cubicBezTo>
                <a:cubicBezTo>
                  <a:pt x="1026268" y="88447"/>
                  <a:pt x="1020119" y="82235"/>
                  <a:pt x="1020119" y="69554"/>
                </a:cubicBezTo>
                <a:cubicBezTo>
                  <a:pt x="1020119" y="56873"/>
                  <a:pt x="1025051" y="43807"/>
                  <a:pt x="1032672" y="35930"/>
                </a:cubicBezTo>
                <a:cubicBezTo>
                  <a:pt x="1039013" y="29461"/>
                  <a:pt x="1046762" y="26323"/>
                  <a:pt x="1056241" y="26323"/>
                </a:cubicBezTo>
                <a:cubicBezTo>
                  <a:pt x="1063030" y="26323"/>
                  <a:pt x="1069947" y="27732"/>
                  <a:pt x="1074622" y="30806"/>
                </a:cubicBezTo>
                <a:cubicBezTo>
                  <a:pt x="1073597" y="34072"/>
                  <a:pt x="1071932" y="40157"/>
                  <a:pt x="1071099" y="44384"/>
                </a:cubicBezTo>
                <a:close/>
                <a:moveTo>
                  <a:pt x="1054704" y="36506"/>
                </a:moveTo>
                <a:cubicBezTo>
                  <a:pt x="1049452" y="36506"/>
                  <a:pt x="1045673" y="37659"/>
                  <a:pt x="1041126" y="43039"/>
                </a:cubicBezTo>
                <a:cubicBezTo>
                  <a:pt x="1035874" y="49379"/>
                  <a:pt x="1033377" y="60843"/>
                  <a:pt x="1033377" y="69169"/>
                </a:cubicBezTo>
                <a:cubicBezTo>
                  <a:pt x="1033377" y="75638"/>
                  <a:pt x="1035490" y="78072"/>
                  <a:pt x="1039845" y="78072"/>
                </a:cubicBezTo>
                <a:cubicBezTo>
                  <a:pt x="1045225" y="78072"/>
                  <a:pt x="1051181" y="72692"/>
                  <a:pt x="1053935" y="66736"/>
                </a:cubicBezTo>
                <a:lnTo>
                  <a:pt x="1060276" y="37659"/>
                </a:lnTo>
                <a:cubicBezTo>
                  <a:pt x="1059123" y="36954"/>
                  <a:pt x="1056753" y="36506"/>
                  <a:pt x="1054768" y="36506"/>
                </a:cubicBezTo>
                <a:close/>
                <a:moveTo>
                  <a:pt x="1136490" y="44640"/>
                </a:moveTo>
                <a:lnTo>
                  <a:pt x="1127460" y="87038"/>
                </a:lnTo>
                <a:lnTo>
                  <a:pt x="1114715" y="87038"/>
                </a:lnTo>
                <a:lnTo>
                  <a:pt x="1123041" y="47778"/>
                </a:lnTo>
                <a:cubicBezTo>
                  <a:pt x="1123617" y="45216"/>
                  <a:pt x="1123873" y="43295"/>
                  <a:pt x="1123873" y="42014"/>
                </a:cubicBezTo>
                <a:cubicBezTo>
                  <a:pt x="1123873" y="38620"/>
                  <a:pt x="1122336" y="37339"/>
                  <a:pt x="1119198" y="37339"/>
                </a:cubicBezTo>
                <a:cubicBezTo>
                  <a:pt x="1114971" y="37339"/>
                  <a:pt x="1109143" y="40285"/>
                  <a:pt x="1102930" y="48355"/>
                </a:cubicBezTo>
                <a:lnTo>
                  <a:pt x="1094732" y="87038"/>
                </a:lnTo>
                <a:lnTo>
                  <a:pt x="1082051" y="87038"/>
                </a:lnTo>
                <a:lnTo>
                  <a:pt x="1090697" y="46049"/>
                </a:lnTo>
                <a:cubicBezTo>
                  <a:pt x="1091402" y="42398"/>
                  <a:pt x="1091850" y="39516"/>
                  <a:pt x="1091850" y="37018"/>
                </a:cubicBezTo>
                <a:cubicBezTo>
                  <a:pt x="1091850" y="34777"/>
                  <a:pt x="1091530" y="32791"/>
                  <a:pt x="1090890" y="30806"/>
                </a:cubicBezTo>
                <a:lnTo>
                  <a:pt x="1102866" y="25874"/>
                </a:lnTo>
                <a:cubicBezTo>
                  <a:pt x="1103699" y="27732"/>
                  <a:pt x="1104275" y="30422"/>
                  <a:pt x="1104275" y="33240"/>
                </a:cubicBezTo>
                <a:cubicBezTo>
                  <a:pt x="1104275" y="34393"/>
                  <a:pt x="1104147" y="35673"/>
                  <a:pt x="1103955" y="37018"/>
                </a:cubicBezTo>
                <a:cubicBezTo>
                  <a:pt x="1109591" y="30230"/>
                  <a:pt x="1117084" y="26451"/>
                  <a:pt x="1125282" y="26451"/>
                </a:cubicBezTo>
                <a:cubicBezTo>
                  <a:pt x="1132647" y="26451"/>
                  <a:pt x="1137131" y="30998"/>
                  <a:pt x="1137131" y="38171"/>
                </a:cubicBezTo>
                <a:cubicBezTo>
                  <a:pt x="1137131" y="40157"/>
                  <a:pt x="1137002" y="42654"/>
                  <a:pt x="1136554" y="44640"/>
                </a:cubicBezTo>
                <a:close/>
                <a:moveTo>
                  <a:pt x="1197205" y="66415"/>
                </a:moveTo>
                <a:cubicBezTo>
                  <a:pt x="1195796" y="72756"/>
                  <a:pt x="1195348" y="76983"/>
                  <a:pt x="1195348" y="79801"/>
                </a:cubicBezTo>
                <a:cubicBezTo>
                  <a:pt x="1195348" y="82619"/>
                  <a:pt x="1195796" y="84156"/>
                  <a:pt x="1196629" y="85565"/>
                </a:cubicBezTo>
                <a:lnTo>
                  <a:pt x="1185613" y="88127"/>
                </a:lnTo>
                <a:cubicBezTo>
                  <a:pt x="1184204" y="86462"/>
                  <a:pt x="1183372" y="83900"/>
                  <a:pt x="1183372" y="80762"/>
                </a:cubicBezTo>
                <a:lnTo>
                  <a:pt x="1183372" y="79609"/>
                </a:lnTo>
                <a:cubicBezTo>
                  <a:pt x="1178824" y="85245"/>
                  <a:pt x="1172740" y="88255"/>
                  <a:pt x="1165887" y="88255"/>
                </a:cubicBezTo>
                <a:cubicBezTo>
                  <a:pt x="1154039" y="88255"/>
                  <a:pt x="1148403" y="81210"/>
                  <a:pt x="1148403" y="67889"/>
                </a:cubicBezTo>
                <a:cubicBezTo>
                  <a:pt x="1148403" y="56040"/>
                  <a:pt x="1153078" y="43423"/>
                  <a:pt x="1161404" y="35225"/>
                </a:cubicBezTo>
                <a:cubicBezTo>
                  <a:pt x="1167040" y="29717"/>
                  <a:pt x="1174405" y="26899"/>
                  <a:pt x="1181194" y="26899"/>
                </a:cubicBezTo>
                <a:cubicBezTo>
                  <a:pt x="1186446" y="26899"/>
                  <a:pt x="1190545" y="27732"/>
                  <a:pt x="1192530" y="28757"/>
                </a:cubicBezTo>
                <a:cubicBezTo>
                  <a:pt x="1192530" y="28180"/>
                  <a:pt x="1193555" y="22800"/>
                  <a:pt x="1194067" y="20815"/>
                </a:cubicBezTo>
                <a:lnTo>
                  <a:pt x="1198294" y="897"/>
                </a:lnTo>
                <a:lnTo>
                  <a:pt x="1210591" y="3010"/>
                </a:lnTo>
                <a:lnTo>
                  <a:pt x="1197141" y="66544"/>
                </a:lnTo>
                <a:close/>
                <a:moveTo>
                  <a:pt x="1180810" y="37211"/>
                </a:moveTo>
                <a:cubicBezTo>
                  <a:pt x="1177031" y="37211"/>
                  <a:pt x="1172868" y="39068"/>
                  <a:pt x="1170050" y="42590"/>
                </a:cubicBezTo>
                <a:cubicBezTo>
                  <a:pt x="1165247" y="48419"/>
                  <a:pt x="1161980" y="59947"/>
                  <a:pt x="1161980" y="68017"/>
                </a:cubicBezTo>
                <a:cubicBezTo>
                  <a:pt x="1161980" y="74485"/>
                  <a:pt x="1164350" y="77880"/>
                  <a:pt x="1169153" y="77880"/>
                </a:cubicBezTo>
                <a:cubicBezTo>
                  <a:pt x="1173957" y="77880"/>
                  <a:pt x="1180489" y="73525"/>
                  <a:pt x="1184140" y="67312"/>
                </a:cubicBezTo>
                <a:lnTo>
                  <a:pt x="1190096" y="39516"/>
                </a:lnTo>
                <a:cubicBezTo>
                  <a:pt x="1187663" y="37851"/>
                  <a:pt x="1185165" y="37147"/>
                  <a:pt x="1180810" y="37147"/>
                </a:cubicBezTo>
                <a:close/>
                <a:moveTo>
                  <a:pt x="1282386" y="40989"/>
                </a:moveTo>
                <a:cubicBezTo>
                  <a:pt x="1279312" y="37915"/>
                  <a:pt x="1275725" y="36634"/>
                  <a:pt x="1272203" y="36634"/>
                </a:cubicBezTo>
                <a:cubicBezTo>
                  <a:pt x="1268680" y="36634"/>
                  <a:pt x="1265158" y="38363"/>
                  <a:pt x="1262596" y="41438"/>
                </a:cubicBezTo>
                <a:cubicBezTo>
                  <a:pt x="1258369" y="46561"/>
                  <a:pt x="1254398" y="58986"/>
                  <a:pt x="1254398" y="68145"/>
                </a:cubicBezTo>
                <a:cubicBezTo>
                  <a:pt x="1254398" y="75190"/>
                  <a:pt x="1257536" y="78712"/>
                  <a:pt x="1263172" y="78712"/>
                </a:cubicBezTo>
                <a:cubicBezTo>
                  <a:pt x="1267656" y="78712"/>
                  <a:pt x="1272331" y="76343"/>
                  <a:pt x="1276622" y="72500"/>
                </a:cubicBezTo>
                <a:lnTo>
                  <a:pt x="1281297" y="80570"/>
                </a:lnTo>
                <a:cubicBezTo>
                  <a:pt x="1274765" y="85821"/>
                  <a:pt x="1268424" y="88447"/>
                  <a:pt x="1260354" y="88447"/>
                </a:cubicBezTo>
                <a:cubicBezTo>
                  <a:pt x="1247097" y="88447"/>
                  <a:pt x="1240436" y="81082"/>
                  <a:pt x="1240436" y="68145"/>
                </a:cubicBezTo>
                <a:cubicBezTo>
                  <a:pt x="1240436" y="53991"/>
                  <a:pt x="1247481" y="39772"/>
                  <a:pt x="1255551" y="32984"/>
                </a:cubicBezTo>
                <a:cubicBezTo>
                  <a:pt x="1260931" y="28436"/>
                  <a:pt x="1266823" y="26067"/>
                  <a:pt x="1274316" y="26067"/>
                </a:cubicBezTo>
                <a:cubicBezTo>
                  <a:pt x="1279952" y="26067"/>
                  <a:pt x="1285332" y="28052"/>
                  <a:pt x="1289431" y="32279"/>
                </a:cubicBezTo>
                <a:lnTo>
                  <a:pt x="1282386" y="40925"/>
                </a:lnTo>
                <a:close/>
                <a:moveTo>
                  <a:pt x="1330484" y="39452"/>
                </a:moveTo>
                <a:cubicBezTo>
                  <a:pt x="1329332" y="38748"/>
                  <a:pt x="1328115" y="38492"/>
                  <a:pt x="1326385" y="38492"/>
                </a:cubicBezTo>
                <a:cubicBezTo>
                  <a:pt x="1322287" y="38492"/>
                  <a:pt x="1317739" y="41630"/>
                  <a:pt x="1312552" y="48931"/>
                </a:cubicBezTo>
                <a:lnTo>
                  <a:pt x="1304482" y="87038"/>
                </a:lnTo>
                <a:lnTo>
                  <a:pt x="1291737" y="87038"/>
                </a:lnTo>
                <a:lnTo>
                  <a:pt x="1300191" y="47458"/>
                </a:lnTo>
                <a:cubicBezTo>
                  <a:pt x="1301151" y="43103"/>
                  <a:pt x="1301472" y="39836"/>
                  <a:pt x="1301472" y="37147"/>
                </a:cubicBezTo>
                <a:cubicBezTo>
                  <a:pt x="1301472" y="34713"/>
                  <a:pt x="1301216" y="32663"/>
                  <a:pt x="1300639" y="30806"/>
                </a:cubicBezTo>
                <a:lnTo>
                  <a:pt x="1312616" y="25874"/>
                </a:lnTo>
                <a:cubicBezTo>
                  <a:pt x="1313448" y="27860"/>
                  <a:pt x="1313897" y="30550"/>
                  <a:pt x="1313897" y="33240"/>
                </a:cubicBezTo>
                <a:cubicBezTo>
                  <a:pt x="1313897" y="34649"/>
                  <a:pt x="1313768" y="36058"/>
                  <a:pt x="1313576" y="37467"/>
                </a:cubicBezTo>
                <a:cubicBezTo>
                  <a:pt x="1318956" y="30678"/>
                  <a:pt x="1325553" y="26323"/>
                  <a:pt x="1331253" y="26323"/>
                </a:cubicBezTo>
                <a:cubicBezTo>
                  <a:pt x="1333366" y="26323"/>
                  <a:pt x="1334391" y="26579"/>
                  <a:pt x="1336184" y="27283"/>
                </a:cubicBezTo>
                <a:lnTo>
                  <a:pt x="1330548" y="39452"/>
                </a:lnTo>
                <a:close/>
                <a:moveTo>
                  <a:pt x="1381337" y="54439"/>
                </a:moveTo>
                <a:cubicBezTo>
                  <a:pt x="1376405" y="59242"/>
                  <a:pt x="1368335" y="61932"/>
                  <a:pt x="1356167" y="61932"/>
                </a:cubicBezTo>
                <a:cubicBezTo>
                  <a:pt x="1352900" y="61932"/>
                  <a:pt x="1350082" y="61484"/>
                  <a:pt x="1348994" y="61484"/>
                </a:cubicBezTo>
                <a:cubicBezTo>
                  <a:pt x="1348737" y="62637"/>
                  <a:pt x="1348289" y="65839"/>
                  <a:pt x="1348289" y="67696"/>
                </a:cubicBezTo>
                <a:cubicBezTo>
                  <a:pt x="1348289" y="75062"/>
                  <a:pt x="1352644" y="78584"/>
                  <a:pt x="1359049" y="78584"/>
                </a:cubicBezTo>
                <a:cubicBezTo>
                  <a:pt x="1365453" y="78584"/>
                  <a:pt x="1370321" y="76471"/>
                  <a:pt x="1375829" y="72116"/>
                </a:cubicBezTo>
                <a:lnTo>
                  <a:pt x="1379800" y="80057"/>
                </a:lnTo>
                <a:cubicBezTo>
                  <a:pt x="1372626" y="85821"/>
                  <a:pt x="1365645" y="88511"/>
                  <a:pt x="1355654" y="88511"/>
                </a:cubicBezTo>
                <a:cubicBezTo>
                  <a:pt x="1342973" y="88511"/>
                  <a:pt x="1334583" y="80890"/>
                  <a:pt x="1334583" y="66864"/>
                </a:cubicBezTo>
                <a:cubicBezTo>
                  <a:pt x="1334583" y="55015"/>
                  <a:pt x="1339707" y="42270"/>
                  <a:pt x="1347841" y="34393"/>
                </a:cubicBezTo>
                <a:cubicBezTo>
                  <a:pt x="1353669" y="28757"/>
                  <a:pt x="1360266" y="26323"/>
                  <a:pt x="1367887" y="26323"/>
                </a:cubicBezTo>
                <a:cubicBezTo>
                  <a:pt x="1379351" y="26323"/>
                  <a:pt x="1386652" y="31575"/>
                  <a:pt x="1386652" y="42142"/>
                </a:cubicBezTo>
                <a:cubicBezTo>
                  <a:pt x="1386652" y="46946"/>
                  <a:pt x="1384795" y="51173"/>
                  <a:pt x="1381401" y="54439"/>
                </a:cubicBezTo>
                <a:close/>
                <a:moveTo>
                  <a:pt x="1366222" y="35930"/>
                </a:moveTo>
                <a:cubicBezTo>
                  <a:pt x="1359561" y="35930"/>
                  <a:pt x="1353669" y="41181"/>
                  <a:pt x="1351107" y="52325"/>
                </a:cubicBezTo>
                <a:cubicBezTo>
                  <a:pt x="1351812" y="52325"/>
                  <a:pt x="1354245" y="52646"/>
                  <a:pt x="1356231" y="52646"/>
                </a:cubicBezTo>
                <a:cubicBezTo>
                  <a:pt x="1363404" y="52646"/>
                  <a:pt x="1368271" y="51621"/>
                  <a:pt x="1371089" y="48803"/>
                </a:cubicBezTo>
                <a:cubicBezTo>
                  <a:pt x="1372626" y="47266"/>
                  <a:pt x="1373523" y="45408"/>
                  <a:pt x="1373523" y="42975"/>
                </a:cubicBezTo>
                <a:cubicBezTo>
                  <a:pt x="1373523" y="39004"/>
                  <a:pt x="1371538" y="35930"/>
                  <a:pt x="1366158" y="35930"/>
                </a:cubicBezTo>
                <a:close/>
                <a:moveTo>
                  <a:pt x="1445062" y="44384"/>
                </a:moveTo>
                <a:lnTo>
                  <a:pt x="1440259" y="67824"/>
                </a:lnTo>
                <a:cubicBezTo>
                  <a:pt x="1439810" y="70258"/>
                  <a:pt x="1439426" y="72308"/>
                  <a:pt x="1439426" y="73909"/>
                </a:cubicBezTo>
                <a:cubicBezTo>
                  <a:pt x="1439426" y="77047"/>
                  <a:pt x="1440451" y="79032"/>
                  <a:pt x="1442372" y="81146"/>
                </a:cubicBezTo>
                <a:lnTo>
                  <a:pt x="1431805" y="89024"/>
                </a:lnTo>
                <a:cubicBezTo>
                  <a:pt x="1428666" y="86462"/>
                  <a:pt x="1427321" y="83195"/>
                  <a:pt x="1427321" y="79289"/>
                </a:cubicBezTo>
                <a:cubicBezTo>
                  <a:pt x="1423094" y="85053"/>
                  <a:pt x="1417138" y="88447"/>
                  <a:pt x="1409517" y="88447"/>
                </a:cubicBezTo>
                <a:cubicBezTo>
                  <a:pt x="1400230" y="88447"/>
                  <a:pt x="1394082" y="82235"/>
                  <a:pt x="1394082" y="69554"/>
                </a:cubicBezTo>
                <a:cubicBezTo>
                  <a:pt x="1394082" y="56873"/>
                  <a:pt x="1399013" y="43807"/>
                  <a:pt x="1406635" y="35930"/>
                </a:cubicBezTo>
                <a:cubicBezTo>
                  <a:pt x="1412975" y="29461"/>
                  <a:pt x="1420725" y="26323"/>
                  <a:pt x="1430203" y="26323"/>
                </a:cubicBezTo>
                <a:cubicBezTo>
                  <a:pt x="1436992" y="26323"/>
                  <a:pt x="1443909" y="27732"/>
                  <a:pt x="1448585" y="30806"/>
                </a:cubicBezTo>
                <a:cubicBezTo>
                  <a:pt x="1447560" y="34072"/>
                  <a:pt x="1445895" y="40157"/>
                  <a:pt x="1445062" y="44384"/>
                </a:cubicBezTo>
                <a:close/>
                <a:moveTo>
                  <a:pt x="1428666" y="36506"/>
                </a:moveTo>
                <a:cubicBezTo>
                  <a:pt x="1423415" y="36506"/>
                  <a:pt x="1419636" y="37659"/>
                  <a:pt x="1415089" y="43039"/>
                </a:cubicBezTo>
                <a:cubicBezTo>
                  <a:pt x="1409837" y="49379"/>
                  <a:pt x="1407339" y="60843"/>
                  <a:pt x="1407339" y="69169"/>
                </a:cubicBezTo>
                <a:cubicBezTo>
                  <a:pt x="1407339" y="75638"/>
                  <a:pt x="1409453" y="78072"/>
                  <a:pt x="1413808" y="78072"/>
                </a:cubicBezTo>
                <a:cubicBezTo>
                  <a:pt x="1419188" y="78072"/>
                  <a:pt x="1425144" y="72692"/>
                  <a:pt x="1427898" y="66736"/>
                </a:cubicBezTo>
                <a:lnTo>
                  <a:pt x="1434238" y="37659"/>
                </a:lnTo>
                <a:cubicBezTo>
                  <a:pt x="1433086" y="36954"/>
                  <a:pt x="1430716" y="36506"/>
                  <a:pt x="1428730" y="36506"/>
                </a:cubicBezTo>
                <a:close/>
                <a:moveTo>
                  <a:pt x="1490919" y="36890"/>
                </a:moveTo>
                <a:lnTo>
                  <a:pt x="1479583" y="36890"/>
                </a:lnTo>
                <a:lnTo>
                  <a:pt x="1472922" y="68785"/>
                </a:lnTo>
                <a:cubicBezTo>
                  <a:pt x="1472474" y="71027"/>
                  <a:pt x="1472217" y="73012"/>
                  <a:pt x="1472217" y="74549"/>
                </a:cubicBezTo>
                <a:cubicBezTo>
                  <a:pt x="1472217" y="78328"/>
                  <a:pt x="1473947" y="79481"/>
                  <a:pt x="1477725" y="79481"/>
                </a:cubicBezTo>
                <a:cubicBezTo>
                  <a:pt x="1479583" y="79481"/>
                  <a:pt x="1481824" y="79161"/>
                  <a:pt x="1483682" y="78328"/>
                </a:cubicBezTo>
                <a:lnTo>
                  <a:pt x="1483682" y="86270"/>
                </a:lnTo>
                <a:cubicBezTo>
                  <a:pt x="1479583" y="87935"/>
                  <a:pt x="1475484" y="88703"/>
                  <a:pt x="1471385" y="88703"/>
                </a:cubicBezTo>
                <a:cubicBezTo>
                  <a:pt x="1463443" y="88703"/>
                  <a:pt x="1458960" y="84733"/>
                  <a:pt x="1458960" y="78712"/>
                </a:cubicBezTo>
                <a:cubicBezTo>
                  <a:pt x="1458960" y="76599"/>
                  <a:pt x="1459216" y="73589"/>
                  <a:pt x="1459793" y="70642"/>
                </a:cubicBezTo>
                <a:lnTo>
                  <a:pt x="1466966" y="36890"/>
                </a:lnTo>
                <a:lnTo>
                  <a:pt x="1460305" y="36890"/>
                </a:lnTo>
                <a:lnTo>
                  <a:pt x="1462162" y="27732"/>
                </a:lnTo>
                <a:lnTo>
                  <a:pt x="1468823" y="27732"/>
                </a:lnTo>
                <a:cubicBezTo>
                  <a:pt x="1469976" y="22352"/>
                  <a:pt x="1471193" y="17741"/>
                  <a:pt x="1472666" y="13322"/>
                </a:cubicBezTo>
                <a:lnTo>
                  <a:pt x="1486371" y="10183"/>
                </a:lnTo>
                <a:cubicBezTo>
                  <a:pt x="1484706" y="15243"/>
                  <a:pt x="1482721" y="22160"/>
                  <a:pt x="1481568" y="27732"/>
                </a:cubicBezTo>
                <a:lnTo>
                  <a:pt x="1495722" y="27732"/>
                </a:lnTo>
                <a:lnTo>
                  <a:pt x="1490919" y="36890"/>
                </a:lnTo>
                <a:close/>
                <a:moveTo>
                  <a:pt x="1506290" y="87038"/>
                </a:moveTo>
                <a:lnTo>
                  <a:pt x="1493160" y="87038"/>
                </a:lnTo>
                <a:lnTo>
                  <a:pt x="1505585" y="28436"/>
                </a:lnTo>
                <a:lnTo>
                  <a:pt x="1519035" y="26451"/>
                </a:lnTo>
                <a:lnTo>
                  <a:pt x="1506290" y="87038"/>
                </a:lnTo>
                <a:close/>
                <a:moveTo>
                  <a:pt x="1516025" y="19150"/>
                </a:moveTo>
                <a:cubicBezTo>
                  <a:pt x="1511349" y="19150"/>
                  <a:pt x="1507443" y="15307"/>
                  <a:pt x="1507443" y="10568"/>
                </a:cubicBezTo>
                <a:cubicBezTo>
                  <a:pt x="1507443" y="5828"/>
                  <a:pt x="1511285" y="1921"/>
                  <a:pt x="1516089" y="1921"/>
                </a:cubicBezTo>
                <a:cubicBezTo>
                  <a:pt x="1520892" y="1921"/>
                  <a:pt x="1524543" y="5764"/>
                  <a:pt x="1524543" y="10504"/>
                </a:cubicBezTo>
                <a:cubicBezTo>
                  <a:pt x="1524543" y="15243"/>
                  <a:pt x="1520764" y="19150"/>
                  <a:pt x="1515961" y="19150"/>
                </a:cubicBezTo>
                <a:close/>
                <a:moveTo>
                  <a:pt x="1548816" y="87230"/>
                </a:moveTo>
                <a:lnTo>
                  <a:pt x="1537544" y="87230"/>
                </a:lnTo>
                <a:lnTo>
                  <a:pt x="1528642" y="28436"/>
                </a:lnTo>
                <a:lnTo>
                  <a:pt x="1541771" y="26451"/>
                </a:lnTo>
                <a:lnTo>
                  <a:pt x="1545614" y="59242"/>
                </a:lnTo>
                <a:cubicBezTo>
                  <a:pt x="1546062" y="63085"/>
                  <a:pt x="1546318" y="68401"/>
                  <a:pt x="1546318" y="71795"/>
                </a:cubicBezTo>
                <a:cubicBezTo>
                  <a:pt x="1547727" y="68657"/>
                  <a:pt x="1550994" y="61612"/>
                  <a:pt x="1552403" y="58922"/>
                </a:cubicBezTo>
                <a:lnTo>
                  <a:pt x="1569375" y="27732"/>
                </a:lnTo>
                <a:lnTo>
                  <a:pt x="1583337" y="27860"/>
                </a:lnTo>
                <a:lnTo>
                  <a:pt x="1548752" y="87294"/>
                </a:lnTo>
                <a:close/>
                <a:moveTo>
                  <a:pt x="1628489" y="54439"/>
                </a:moveTo>
                <a:cubicBezTo>
                  <a:pt x="1623557" y="59242"/>
                  <a:pt x="1615488" y="61932"/>
                  <a:pt x="1603319" y="61932"/>
                </a:cubicBezTo>
                <a:cubicBezTo>
                  <a:pt x="1600053" y="61932"/>
                  <a:pt x="1597235" y="61484"/>
                  <a:pt x="1596146" y="61484"/>
                </a:cubicBezTo>
                <a:cubicBezTo>
                  <a:pt x="1595889" y="62637"/>
                  <a:pt x="1595441" y="65839"/>
                  <a:pt x="1595441" y="67696"/>
                </a:cubicBezTo>
                <a:cubicBezTo>
                  <a:pt x="1595441" y="75062"/>
                  <a:pt x="1599796" y="78584"/>
                  <a:pt x="1606201" y="78584"/>
                </a:cubicBezTo>
                <a:cubicBezTo>
                  <a:pt x="1612605" y="78584"/>
                  <a:pt x="1617473" y="76471"/>
                  <a:pt x="1622981" y="72116"/>
                </a:cubicBezTo>
                <a:lnTo>
                  <a:pt x="1626952" y="80057"/>
                </a:lnTo>
                <a:cubicBezTo>
                  <a:pt x="1619779" y="85821"/>
                  <a:pt x="1612798" y="88511"/>
                  <a:pt x="1602807" y="88511"/>
                </a:cubicBezTo>
                <a:cubicBezTo>
                  <a:pt x="1590125" y="88511"/>
                  <a:pt x="1581735" y="80890"/>
                  <a:pt x="1581735" y="66864"/>
                </a:cubicBezTo>
                <a:cubicBezTo>
                  <a:pt x="1581735" y="55015"/>
                  <a:pt x="1586859" y="42270"/>
                  <a:pt x="1594993" y="34393"/>
                </a:cubicBezTo>
                <a:cubicBezTo>
                  <a:pt x="1600821" y="28757"/>
                  <a:pt x="1607418" y="26323"/>
                  <a:pt x="1615039" y="26323"/>
                </a:cubicBezTo>
                <a:cubicBezTo>
                  <a:pt x="1626503" y="26323"/>
                  <a:pt x="1633805" y="31575"/>
                  <a:pt x="1633805" y="42142"/>
                </a:cubicBezTo>
                <a:cubicBezTo>
                  <a:pt x="1633805" y="46946"/>
                  <a:pt x="1631947" y="51173"/>
                  <a:pt x="1628553" y="54439"/>
                </a:cubicBezTo>
                <a:close/>
                <a:moveTo>
                  <a:pt x="1613374" y="35930"/>
                </a:moveTo>
                <a:cubicBezTo>
                  <a:pt x="1606713" y="35930"/>
                  <a:pt x="1600821" y="41181"/>
                  <a:pt x="1598259" y="52325"/>
                </a:cubicBezTo>
                <a:cubicBezTo>
                  <a:pt x="1598964" y="52325"/>
                  <a:pt x="1601397" y="52646"/>
                  <a:pt x="1603383" y="52646"/>
                </a:cubicBezTo>
                <a:cubicBezTo>
                  <a:pt x="1610556" y="52646"/>
                  <a:pt x="1615424" y="51621"/>
                  <a:pt x="1618242" y="48803"/>
                </a:cubicBezTo>
                <a:cubicBezTo>
                  <a:pt x="1619779" y="47266"/>
                  <a:pt x="1620675" y="45408"/>
                  <a:pt x="1620675" y="42975"/>
                </a:cubicBezTo>
                <a:cubicBezTo>
                  <a:pt x="1620675" y="39004"/>
                  <a:pt x="1618690" y="35930"/>
                  <a:pt x="1613310" y="35930"/>
                </a:cubicBezTo>
                <a:close/>
                <a:moveTo>
                  <a:pt x="1695224" y="5444"/>
                </a:moveTo>
                <a:cubicBezTo>
                  <a:pt x="1695224" y="9671"/>
                  <a:pt x="1694776" y="15051"/>
                  <a:pt x="1693687" y="19854"/>
                </a:cubicBezTo>
                <a:lnTo>
                  <a:pt x="1683504" y="67632"/>
                </a:lnTo>
                <a:cubicBezTo>
                  <a:pt x="1682479" y="72308"/>
                  <a:pt x="1682095" y="74549"/>
                  <a:pt x="1682095" y="75958"/>
                </a:cubicBezTo>
                <a:cubicBezTo>
                  <a:pt x="1682095" y="78072"/>
                  <a:pt x="1683056" y="79097"/>
                  <a:pt x="1684913" y="79097"/>
                </a:cubicBezTo>
                <a:cubicBezTo>
                  <a:pt x="1685617" y="79097"/>
                  <a:pt x="1686322" y="79097"/>
                  <a:pt x="1686898" y="78840"/>
                </a:cubicBezTo>
                <a:lnTo>
                  <a:pt x="1687603" y="86718"/>
                </a:lnTo>
                <a:cubicBezTo>
                  <a:pt x="1684913" y="87743"/>
                  <a:pt x="1681967" y="88255"/>
                  <a:pt x="1678957" y="88255"/>
                </a:cubicBezTo>
                <a:cubicBezTo>
                  <a:pt x="1672168" y="88255"/>
                  <a:pt x="1668645" y="84604"/>
                  <a:pt x="1668645" y="79097"/>
                </a:cubicBezTo>
                <a:cubicBezTo>
                  <a:pt x="1668645" y="77367"/>
                  <a:pt x="1669094" y="74037"/>
                  <a:pt x="1669798" y="70771"/>
                </a:cubicBezTo>
                <a:lnTo>
                  <a:pt x="1680238" y="21904"/>
                </a:lnTo>
                <a:cubicBezTo>
                  <a:pt x="1681262" y="16972"/>
                  <a:pt x="1681903" y="12873"/>
                  <a:pt x="1681903" y="9607"/>
                </a:cubicBezTo>
                <a:cubicBezTo>
                  <a:pt x="1681903" y="7621"/>
                  <a:pt x="1681647" y="5828"/>
                  <a:pt x="1681198" y="4483"/>
                </a:cubicBezTo>
                <a:lnTo>
                  <a:pt x="1694776" y="0"/>
                </a:lnTo>
                <a:cubicBezTo>
                  <a:pt x="1695096" y="1281"/>
                  <a:pt x="1695224" y="3138"/>
                  <a:pt x="1695224" y="5380"/>
                </a:cubicBezTo>
                <a:close/>
                <a:moveTo>
                  <a:pt x="1712645" y="87038"/>
                </a:moveTo>
                <a:lnTo>
                  <a:pt x="1699515" y="87038"/>
                </a:lnTo>
                <a:lnTo>
                  <a:pt x="1711940" y="28436"/>
                </a:lnTo>
                <a:lnTo>
                  <a:pt x="1725390" y="26451"/>
                </a:lnTo>
                <a:lnTo>
                  <a:pt x="1712645" y="87038"/>
                </a:lnTo>
                <a:close/>
                <a:moveTo>
                  <a:pt x="1722380" y="19150"/>
                </a:moveTo>
                <a:cubicBezTo>
                  <a:pt x="1717704" y="19150"/>
                  <a:pt x="1713798" y="15307"/>
                  <a:pt x="1713798" y="10568"/>
                </a:cubicBezTo>
                <a:cubicBezTo>
                  <a:pt x="1713798" y="5828"/>
                  <a:pt x="1717640" y="1921"/>
                  <a:pt x="1722444" y="1921"/>
                </a:cubicBezTo>
                <a:cubicBezTo>
                  <a:pt x="1727247" y="1921"/>
                  <a:pt x="1730898" y="5764"/>
                  <a:pt x="1730898" y="10504"/>
                </a:cubicBezTo>
                <a:cubicBezTo>
                  <a:pt x="1730898" y="15243"/>
                  <a:pt x="1727119" y="19150"/>
                  <a:pt x="1722316" y="19150"/>
                </a:cubicBezTo>
                <a:close/>
                <a:moveTo>
                  <a:pt x="1775602" y="12873"/>
                </a:moveTo>
                <a:cubicBezTo>
                  <a:pt x="1773232" y="11464"/>
                  <a:pt x="1770798" y="10632"/>
                  <a:pt x="1768365" y="10632"/>
                </a:cubicBezTo>
                <a:cubicBezTo>
                  <a:pt x="1763817" y="10632"/>
                  <a:pt x="1760295" y="13706"/>
                  <a:pt x="1759334" y="18958"/>
                </a:cubicBezTo>
                <a:lnTo>
                  <a:pt x="1757669" y="27732"/>
                </a:lnTo>
                <a:lnTo>
                  <a:pt x="1773232" y="27732"/>
                </a:lnTo>
                <a:lnTo>
                  <a:pt x="1767852" y="36890"/>
                </a:lnTo>
                <a:lnTo>
                  <a:pt x="1756004" y="36890"/>
                </a:lnTo>
                <a:lnTo>
                  <a:pt x="1746012" y="87743"/>
                </a:lnTo>
                <a:cubicBezTo>
                  <a:pt x="1743899" y="98759"/>
                  <a:pt x="1738968" y="106956"/>
                  <a:pt x="1733588" y="112464"/>
                </a:cubicBezTo>
                <a:lnTo>
                  <a:pt x="1724942" y="105804"/>
                </a:lnTo>
                <a:cubicBezTo>
                  <a:pt x="1728336" y="101705"/>
                  <a:pt x="1731858" y="95044"/>
                  <a:pt x="1733395" y="87422"/>
                </a:cubicBezTo>
                <a:lnTo>
                  <a:pt x="1743387" y="36890"/>
                </a:lnTo>
                <a:lnTo>
                  <a:pt x="1737559" y="36890"/>
                </a:lnTo>
                <a:lnTo>
                  <a:pt x="1739416" y="27732"/>
                </a:lnTo>
                <a:lnTo>
                  <a:pt x="1745052" y="27732"/>
                </a:lnTo>
                <a:lnTo>
                  <a:pt x="1746461" y="19662"/>
                </a:lnTo>
                <a:cubicBezTo>
                  <a:pt x="1747870" y="11784"/>
                  <a:pt x="1751585" y="6917"/>
                  <a:pt x="1756644" y="3843"/>
                </a:cubicBezTo>
                <a:cubicBezTo>
                  <a:pt x="1759910" y="1857"/>
                  <a:pt x="1763881" y="1025"/>
                  <a:pt x="1768493" y="1025"/>
                </a:cubicBezTo>
                <a:cubicBezTo>
                  <a:pt x="1773552" y="1025"/>
                  <a:pt x="1777971" y="2434"/>
                  <a:pt x="1781045" y="4419"/>
                </a:cubicBezTo>
                <a:lnTo>
                  <a:pt x="1775666" y="12873"/>
                </a:lnTo>
                <a:close/>
                <a:moveTo>
                  <a:pt x="1815822" y="54439"/>
                </a:moveTo>
                <a:cubicBezTo>
                  <a:pt x="1810891" y="59242"/>
                  <a:pt x="1802821" y="61932"/>
                  <a:pt x="1790652" y="61932"/>
                </a:cubicBezTo>
                <a:cubicBezTo>
                  <a:pt x="1787386" y="61932"/>
                  <a:pt x="1784568" y="61484"/>
                  <a:pt x="1783479" y="61484"/>
                </a:cubicBezTo>
                <a:cubicBezTo>
                  <a:pt x="1783223" y="62637"/>
                  <a:pt x="1782775" y="65839"/>
                  <a:pt x="1782775" y="67696"/>
                </a:cubicBezTo>
                <a:cubicBezTo>
                  <a:pt x="1782775" y="75062"/>
                  <a:pt x="1787130" y="78584"/>
                  <a:pt x="1793534" y="78584"/>
                </a:cubicBezTo>
                <a:cubicBezTo>
                  <a:pt x="1799939" y="78584"/>
                  <a:pt x="1804807" y="76471"/>
                  <a:pt x="1810314" y="72116"/>
                </a:cubicBezTo>
                <a:lnTo>
                  <a:pt x="1814285" y="80057"/>
                </a:lnTo>
                <a:cubicBezTo>
                  <a:pt x="1807112" y="85821"/>
                  <a:pt x="1800131" y="88511"/>
                  <a:pt x="1790140" y="88511"/>
                </a:cubicBezTo>
                <a:cubicBezTo>
                  <a:pt x="1777459" y="88511"/>
                  <a:pt x="1769069" y="80890"/>
                  <a:pt x="1769069" y="66864"/>
                </a:cubicBezTo>
                <a:cubicBezTo>
                  <a:pt x="1769069" y="55015"/>
                  <a:pt x="1774193" y="42270"/>
                  <a:pt x="1782326" y="34393"/>
                </a:cubicBezTo>
                <a:cubicBezTo>
                  <a:pt x="1788155" y="28757"/>
                  <a:pt x="1794751" y="26323"/>
                  <a:pt x="1802373" y="26323"/>
                </a:cubicBezTo>
                <a:cubicBezTo>
                  <a:pt x="1813837" y="26323"/>
                  <a:pt x="1821138" y="31575"/>
                  <a:pt x="1821138" y="42142"/>
                </a:cubicBezTo>
                <a:cubicBezTo>
                  <a:pt x="1821138" y="46946"/>
                  <a:pt x="1819281" y="51173"/>
                  <a:pt x="1815886" y="54439"/>
                </a:cubicBezTo>
                <a:close/>
                <a:moveTo>
                  <a:pt x="1800708" y="35930"/>
                </a:moveTo>
                <a:cubicBezTo>
                  <a:pt x="1794047" y="35930"/>
                  <a:pt x="1788155" y="41181"/>
                  <a:pt x="1785593" y="52325"/>
                </a:cubicBezTo>
                <a:cubicBezTo>
                  <a:pt x="1786297" y="52325"/>
                  <a:pt x="1788731" y="52646"/>
                  <a:pt x="1790716" y="52646"/>
                </a:cubicBezTo>
                <a:cubicBezTo>
                  <a:pt x="1797889" y="52646"/>
                  <a:pt x="1802757" y="51621"/>
                  <a:pt x="1805575" y="48803"/>
                </a:cubicBezTo>
                <a:cubicBezTo>
                  <a:pt x="1807112" y="47266"/>
                  <a:pt x="1808009" y="45408"/>
                  <a:pt x="1808009" y="42975"/>
                </a:cubicBezTo>
                <a:cubicBezTo>
                  <a:pt x="1808009" y="39004"/>
                  <a:pt x="1806023" y="35930"/>
                  <a:pt x="1800643" y="35930"/>
                </a:cubicBezTo>
                <a:close/>
                <a:moveTo>
                  <a:pt x="1855531" y="5444"/>
                </a:moveTo>
                <a:cubicBezTo>
                  <a:pt x="1855531" y="9671"/>
                  <a:pt x="1855082" y="15051"/>
                  <a:pt x="1853994" y="19854"/>
                </a:cubicBezTo>
                <a:lnTo>
                  <a:pt x="1843810" y="67632"/>
                </a:lnTo>
                <a:cubicBezTo>
                  <a:pt x="1842786" y="72308"/>
                  <a:pt x="1842401" y="74549"/>
                  <a:pt x="1842401" y="75958"/>
                </a:cubicBezTo>
                <a:cubicBezTo>
                  <a:pt x="1842401" y="78072"/>
                  <a:pt x="1843362" y="79097"/>
                  <a:pt x="1845219" y="79097"/>
                </a:cubicBezTo>
                <a:cubicBezTo>
                  <a:pt x="1845924" y="79097"/>
                  <a:pt x="1846628" y="79097"/>
                  <a:pt x="1847205" y="78840"/>
                </a:cubicBezTo>
                <a:lnTo>
                  <a:pt x="1847909" y="86718"/>
                </a:lnTo>
                <a:cubicBezTo>
                  <a:pt x="1845219" y="87743"/>
                  <a:pt x="1842273" y="88255"/>
                  <a:pt x="1839263" y="88255"/>
                </a:cubicBezTo>
                <a:cubicBezTo>
                  <a:pt x="1832474" y="88255"/>
                  <a:pt x="1828952" y="84604"/>
                  <a:pt x="1828952" y="79097"/>
                </a:cubicBezTo>
                <a:cubicBezTo>
                  <a:pt x="1828952" y="77367"/>
                  <a:pt x="1829400" y="74037"/>
                  <a:pt x="1830104" y="70771"/>
                </a:cubicBezTo>
                <a:lnTo>
                  <a:pt x="1840544" y="21904"/>
                </a:lnTo>
                <a:cubicBezTo>
                  <a:pt x="1841569" y="16972"/>
                  <a:pt x="1842209" y="12873"/>
                  <a:pt x="1842209" y="9607"/>
                </a:cubicBezTo>
                <a:cubicBezTo>
                  <a:pt x="1842209" y="7621"/>
                  <a:pt x="1841953" y="5828"/>
                  <a:pt x="1841505" y="4483"/>
                </a:cubicBezTo>
                <a:lnTo>
                  <a:pt x="1855082" y="0"/>
                </a:lnTo>
                <a:cubicBezTo>
                  <a:pt x="1855403" y="1281"/>
                  <a:pt x="1855531" y="3138"/>
                  <a:pt x="1855531" y="5380"/>
                </a:cubicBezTo>
                <a:close/>
                <a:moveTo>
                  <a:pt x="1881213" y="88447"/>
                </a:moveTo>
                <a:cubicBezTo>
                  <a:pt x="1868083" y="88447"/>
                  <a:pt x="1860590" y="80826"/>
                  <a:pt x="1860590" y="67248"/>
                </a:cubicBezTo>
                <a:cubicBezTo>
                  <a:pt x="1860590" y="44384"/>
                  <a:pt x="1874552" y="26323"/>
                  <a:pt x="1894214" y="26323"/>
                </a:cubicBezTo>
                <a:cubicBezTo>
                  <a:pt x="1907792" y="26323"/>
                  <a:pt x="1915157" y="34200"/>
                  <a:pt x="1915157" y="47202"/>
                </a:cubicBezTo>
                <a:cubicBezTo>
                  <a:pt x="1915157" y="68849"/>
                  <a:pt x="1902988" y="88447"/>
                  <a:pt x="1881149" y="88447"/>
                </a:cubicBezTo>
                <a:close/>
                <a:moveTo>
                  <a:pt x="1892229" y="36186"/>
                </a:moveTo>
                <a:cubicBezTo>
                  <a:pt x="1880508" y="36186"/>
                  <a:pt x="1874424" y="54951"/>
                  <a:pt x="1874424" y="68401"/>
                </a:cubicBezTo>
                <a:cubicBezTo>
                  <a:pt x="1874424" y="75574"/>
                  <a:pt x="1877819" y="78712"/>
                  <a:pt x="1883583" y="78712"/>
                </a:cubicBezTo>
                <a:cubicBezTo>
                  <a:pt x="1895047" y="78712"/>
                  <a:pt x="1901259" y="61164"/>
                  <a:pt x="1901259" y="46753"/>
                </a:cubicBezTo>
                <a:cubicBezTo>
                  <a:pt x="1901259" y="38812"/>
                  <a:pt x="1897481" y="36186"/>
                  <a:pt x="1892229" y="36186"/>
                </a:cubicBezTo>
                <a:close/>
                <a:moveTo>
                  <a:pt x="1978947" y="44640"/>
                </a:moveTo>
                <a:lnTo>
                  <a:pt x="1969916" y="87038"/>
                </a:lnTo>
                <a:lnTo>
                  <a:pt x="1957171" y="87038"/>
                </a:lnTo>
                <a:lnTo>
                  <a:pt x="1965497" y="47778"/>
                </a:lnTo>
                <a:cubicBezTo>
                  <a:pt x="1966073" y="45216"/>
                  <a:pt x="1966330" y="43295"/>
                  <a:pt x="1966330" y="42014"/>
                </a:cubicBezTo>
                <a:cubicBezTo>
                  <a:pt x="1966330" y="38620"/>
                  <a:pt x="1964792" y="37339"/>
                  <a:pt x="1961654" y="37339"/>
                </a:cubicBezTo>
                <a:cubicBezTo>
                  <a:pt x="1957427" y="37339"/>
                  <a:pt x="1951599" y="40285"/>
                  <a:pt x="1945387" y="48355"/>
                </a:cubicBezTo>
                <a:lnTo>
                  <a:pt x="1937189" y="87038"/>
                </a:lnTo>
                <a:lnTo>
                  <a:pt x="1924508" y="87038"/>
                </a:lnTo>
                <a:lnTo>
                  <a:pt x="1933154" y="46049"/>
                </a:lnTo>
                <a:cubicBezTo>
                  <a:pt x="1933858" y="42398"/>
                  <a:pt x="1934307" y="39516"/>
                  <a:pt x="1934307" y="37018"/>
                </a:cubicBezTo>
                <a:cubicBezTo>
                  <a:pt x="1934307" y="34777"/>
                  <a:pt x="1933986" y="32791"/>
                  <a:pt x="1933346" y="30806"/>
                </a:cubicBezTo>
                <a:lnTo>
                  <a:pt x="1945323" y="25874"/>
                </a:lnTo>
                <a:cubicBezTo>
                  <a:pt x="1946155" y="27732"/>
                  <a:pt x="1946732" y="30422"/>
                  <a:pt x="1946732" y="33240"/>
                </a:cubicBezTo>
                <a:cubicBezTo>
                  <a:pt x="1946732" y="34393"/>
                  <a:pt x="1946603" y="35673"/>
                  <a:pt x="1946411" y="37018"/>
                </a:cubicBezTo>
                <a:cubicBezTo>
                  <a:pt x="1952047" y="30230"/>
                  <a:pt x="1959541" y="26451"/>
                  <a:pt x="1967739" y="26451"/>
                </a:cubicBezTo>
                <a:cubicBezTo>
                  <a:pt x="1975104" y="26451"/>
                  <a:pt x="1979587" y="30998"/>
                  <a:pt x="1979587" y="38171"/>
                </a:cubicBezTo>
                <a:cubicBezTo>
                  <a:pt x="1979587" y="40157"/>
                  <a:pt x="1979459" y="42654"/>
                  <a:pt x="1979011" y="44640"/>
                </a:cubicBezTo>
                <a:close/>
                <a:moveTo>
                  <a:pt x="2045490" y="40733"/>
                </a:moveTo>
                <a:lnTo>
                  <a:pt x="2039278" y="69682"/>
                </a:lnTo>
                <a:cubicBezTo>
                  <a:pt x="2037292" y="78712"/>
                  <a:pt x="2036460" y="85373"/>
                  <a:pt x="2035435" y="89856"/>
                </a:cubicBezTo>
                <a:cubicBezTo>
                  <a:pt x="2031656" y="106508"/>
                  <a:pt x="2019615" y="111888"/>
                  <a:pt x="2004245" y="111888"/>
                </a:cubicBezTo>
                <a:cubicBezTo>
                  <a:pt x="1996623" y="111888"/>
                  <a:pt x="1989706" y="110159"/>
                  <a:pt x="1983494" y="106636"/>
                </a:cubicBezTo>
                <a:lnTo>
                  <a:pt x="1987977" y="97478"/>
                </a:lnTo>
                <a:cubicBezTo>
                  <a:pt x="1993037" y="100552"/>
                  <a:pt x="1998545" y="101961"/>
                  <a:pt x="2005333" y="101961"/>
                </a:cubicBezTo>
                <a:cubicBezTo>
                  <a:pt x="2015325" y="101961"/>
                  <a:pt x="2020320" y="98182"/>
                  <a:pt x="2022562" y="89920"/>
                </a:cubicBezTo>
                <a:cubicBezTo>
                  <a:pt x="2022882" y="88639"/>
                  <a:pt x="2024291" y="82299"/>
                  <a:pt x="2024675" y="81274"/>
                </a:cubicBezTo>
                <a:cubicBezTo>
                  <a:pt x="2020128" y="86334"/>
                  <a:pt x="2014684" y="88447"/>
                  <a:pt x="2008408" y="88447"/>
                </a:cubicBezTo>
                <a:cubicBezTo>
                  <a:pt x="1996687" y="88447"/>
                  <a:pt x="1990923" y="81658"/>
                  <a:pt x="1990923" y="68273"/>
                </a:cubicBezTo>
                <a:cubicBezTo>
                  <a:pt x="1990923" y="56104"/>
                  <a:pt x="1995983" y="42398"/>
                  <a:pt x="2004180" y="34969"/>
                </a:cubicBezTo>
                <a:cubicBezTo>
                  <a:pt x="2010137" y="29589"/>
                  <a:pt x="2017566" y="26323"/>
                  <a:pt x="2026340" y="26323"/>
                </a:cubicBezTo>
                <a:cubicBezTo>
                  <a:pt x="2035947" y="26323"/>
                  <a:pt x="2041775" y="27604"/>
                  <a:pt x="2048244" y="30870"/>
                </a:cubicBezTo>
                <a:cubicBezTo>
                  <a:pt x="2047924" y="31895"/>
                  <a:pt x="2046387" y="37082"/>
                  <a:pt x="2045554" y="40861"/>
                </a:cubicBezTo>
                <a:close/>
                <a:moveTo>
                  <a:pt x="2025252" y="36762"/>
                </a:moveTo>
                <a:cubicBezTo>
                  <a:pt x="2021153" y="36762"/>
                  <a:pt x="2016093" y="38748"/>
                  <a:pt x="2013083" y="42270"/>
                </a:cubicBezTo>
                <a:cubicBezTo>
                  <a:pt x="2008151" y="47906"/>
                  <a:pt x="2004501" y="59819"/>
                  <a:pt x="2004501" y="67824"/>
                </a:cubicBezTo>
                <a:cubicBezTo>
                  <a:pt x="2004501" y="74741"/>
                  <a:pt x="2007319" y="78136"/>
                  <a:pt x="2012250" y="78136"/>
                </a:cubicBezTo>
                <a:cubicBezTo>
                  <a:pt x="2017502" y="78136"/>
                  <a:pt x="2023266" y="73909"/>
                  <a:pt x="2026917" y="67568"/>
                </a:cubicBezTo>
                <a:lnTo>
                  <a:pt x="2033257" y="38363"/>
                </a:lnTo>
                <a:cubicBezTo>
                  <a:pt x="2031400" y="37211"/>
                  <a:pt x="2028710" y="36698"/>
                  <a:pt x="2025316" y="36698"/>
                </a:cubicBezTo>
                <a:close/>
                <a:moveTo>
                  <a:pt x="2110432" y="5444"/>
                </a:moveTo>
                <a:cubicBezTo>
                  <a:pt x="2110432" y="9671"/>
                  <a:pt x="2109984" y="15051"/>
                  <a:pt x="2108895" y="19854"/>
                </a:cubicBezTo>
                <a:lnTo>
                  <a:pt x="2098712" y="67632"/>
                </a:lnTo>
                <a:cubicBezTo>
                  <a:pt x="2097687" y="72308"/>
                  <a:pt x="2097303" y="74549"/>
                  <a:pt x="2097303" y="75958"/>
                </a:cubicBezTo>
                <a:cubicBezTo>
                  <a:pt x="2097303" y="78072"/>
                  <a:pt x="2098264" y="79097"/>
                  <a:pt x="2100121" y="79097"/>
                </a:cubicBezTo>
                <a:cubicBezTo>
                  <a:pt x="2100826" y="79097"/>
                  <a:pt x="2101530" y="79097"/>
                  <a:pt x="2102106" y="78840"/>
                </a:cubicBezTo>
                <a:lnTo>
                  <a:pt x="2102811" y="86718"/>
                </a:lnTo>
                <a:cubicBezTo>
                  <a:pt x="2100121" y="87743"/>
                  <a:pt x="2097175" y="88255"/>
                  <a:pt x="2094165" y="88255"/>
                </a:cubicBezTo>
                <a:cubicBezTo>
                  <a:pt x="2087376" y="88255"/>
                  <a:pt x="2083853" y="84604"/>
                  <a:pt x="2083853" y="79097"/>
                </a:cubicBezTo>
                <a:cubicBezTo>
                  <a:pt x="2083853" y="77367"/>
                  <a:pt x="2084302" y="74037"/>
                  <a:pt x="2085006" y="70771"/>
                </a:cubicBezTo>
                <a:lnTo>
                  <a:pt x="2095446" y="21904"/>
                </a:lnTo>
                <a:cubicBezTo>
                  <a:pt x="2096470" y="16972"/>
                  <a:pt x="2097111" y="12873"/>
                  <a:pt x="2097111" y="9607"/>
                </a:cubicBezTo>
                <a:cubicBezTo>
                  <a:pt x="2097111" y="7621"/>
                  <a:pt x="2096855" y="5828"/>
                  <a:pt x="2096406" y="4483"/>
                </a:cubicBezTo>
                <a:lnTo>
                  <a:pt x="2109984" y="0"/>
                </a:lnTo>
                <a:cubicBezTo>
                  <a:pt x="2110304" y="1281"/>
                  <a:pt x="2110432" y="3138"/>
                  <a:pt x="2110432" y="5380"/>
                </a:cubicBezTo>
                <a:close/>
                <a:moveTo>
                  <a:pt x="2162950" y="54439"/>
                </a:moveTo>
                <a:cubicBezTo>
                  <a:pt x="2158018" y="59242"/>
                  <a:pt x="2149948" y="61932"/>
                  <a:pt x="2137780" y="61932"/>
                </a:cubicBezTo>
                <a:cubicBezTo>
                  <a:pt x="2134513" y="61932"/>
                  <a:pt x="2131695" y="61484"/>
                  <a:pt x="2130607" y="61484"/>
                </a:cubicBezTo>
                <a:cubicBezTo>
                  <a:pt x="2130351" y="62637"/>
                  <a:pt x="2129902" y="65839"/>
                  <a:pt x="2129902" y="67696"/>
                </a:cubicBezTo>
                <a:cubicBezTo>
                  <a:pt x="2129902" y="75062"/>
                  <a:pt x="2134257" y="78584"/>
                  <a:pt x="2140662" y="78584"/>
                </a:cubicBezTo>
                <a:cubicBezTo>
                  <a:pt x="2147067" y="78584"/>
                  <a:pt x="2151934" y="76471"/>
                  <a:pt x="2157442" y="72116"/>
                </a:cubicBezTo>
                <a:lnTo>
                  <a:pt x="2161413" y="80057"/>
                </a:lnTo>
                <a:cubicBezTo>
                  <a:pt x="2154240" y="85821"/>
                  <a:pt x="2147259" y="88511"/>
                  <a:pt x="2137267" y="88511"/>
                </a:cubicBezTo>
                <a:cubicBezTo>
                  <a:pt x="2124586" y="88511"/>
                  <a:pt x="2116197" y="80890"/>
                  <a:pt x="2116197" y="66864"/>
                </a:cubicBezTo>
                <a:cubicBezTo>
                  <a:pt x="2116197" y="55015"/>
                  <a:pt x="2121320" y="42270"/>
                  <a:pt x="2129454" y="34393"/>
                </a:cubicBezTo>
                <a:cubicBezTo>
                  <a:pt x="2135282" y="28757"/>
                  <a:pt x="2141879" y="26323"/>
                  <a:pt x="2149500" y="26323"/>
                </a:cubicBezTo>
                <a:cubicBezTo>
                  <a:pt x="2160964" y="26323"/>
                  <a:pt x="2168266" y="31575"/>
                  <a:pt x="2168266" y="42142"/>
                </a:cubicBezTo>
                <a:cubicBezTo>
                  <a:pt x="2168266" y="46946"/>
                  <a:pt x="2166408" y="51173"/>
                  <a:pt x="2163014" y="54439"/>
                </a:cubicBezTo>
                <a:close/>
                <a:moveTo>
                  <a:pt x="2147835" y="35930"/>
                </a:moveTo>
                <a:cubicBezTo>
                  <a:pt x="2141174" y="35930"/>
                  <a:pt x="2135282" y="41181"/>
                  <a:pt x="2132720" y="52325"/>
                </a:cubicBezTo>
                <a:cubicBezTo>
                  <a:pt x="2133425" y="52325"/>
                  <a:pt x="2135859" y="52646"/>
                  <a:pt x="2137844" y="52646"/>
                </a:cubicBezTo>
                <a:cubicBezTo>
                  <a:pt x="2145017" y="52646"/>
                  <a:pt x="2149884" y="51621"/>
                  <a:pt x="2152702" y="48803"/>
                </a:cubicBezTo>
                <a:cubicBezTo>
                  <a:pt x="2154240" y="47266"/>
                  <a:pt x="2155136" y="45408"/>
                  <a:pt x="2155136" y="42975"/>
                </a:cubicBezTo>
                <a:cubicBezTo>
                  <a:pt x="2155136" y="39004"/>
                  <a:pt x="2153151" y="35930"/>
                  <a:pt x="2147771" y="35930"/>
                </a:cubicBezTo>
                <a:close/>
                <a:moveTo>
                  <a:pt x="2226739" y="44384"/>
                </a:moveTo>
                <a:lnTo>
                  <a:pt x="2221936" y="67824"/>
                </a:lnTo>
                <a:cubicBezTo>
                  <a:pt x="2221488" y="70258"/>
                  <a:pt x="2221103" y="72308"/>
                  <a:pt x="2221103" y="73909"/>
                </a:cubicBezTo>
                <a:cubicBezTo>
                  <a:pt x="2221103" y="77047"/>
                  <a:pt x="2222128" y="79032"/>
                  <a:pt x="2224049" y="81146"/>
                </a:cubicBezTo>
                <a:lnTo>
                  <a:pt x="2213482" y="89024"/>
                </a:lnTo>
                <a:cubicBezTo>
                  <a:pt x="2210343" y="86462"/>
                  <a:pt x="2208999" y="83195"/>
                  <a:pt x="2208999" y="79289"/>
                </a:cubicBezTo>
                <a:cubicBezTo>
                  <a:pt x="2204772" y="85053"/>
                  <a:pt x="2198815" y="88447"/>
                  <a:pt x="2191194" y="88447"/>
                </a:cubicBezTo>
                <a:cubicBezTo>
                  <a:pt x="2181907" y="88447"/>
                  <a:pt x="2175759" y="82235"/>
                  <a:pt x="2175759" y="69554"/>
                </a:cubicBezTo>
                <a:cubicBezTo>
                  <a:pt x="2175759" y="56873"/>
                  <a:pt x="2180691" y="43807"/>
                  <a:pt x="2188312" y="35930"/>
                </a:cubicBezTo>
                <a:cubicBezTo>
                  <a:pt x="2194652" y="29461"/>
                  <a:pt x="2202402" y="26323"/>
                  <a:pt x="2211881" y="26323"/>
                </a:cubicBezTo>
                <a:cubicBezTo>
                  <a:pt x="2218670" y="26323"/>
                  <a:pt x="2225586" y="27732"/>
                  <a:pt x="2230262" y="30806"/>
                </a:cubicBezTo>
                <a:cubicBezTo>
                  <a:pt x="2229237" y="34072"/>
                  <a:pt x="2227572" y="40157"/>
                  <a:pt x="2226739" y="44384"/>
                </a:cubicBezTo>
                <a:close/>
                <a:moveTo>
                  <a:pt x="2210280" y="36506"/>
                </a:moveTo>
                <a:cubicBezTo>
                  <a:pt x="2205028" y="36506"/>
                  <a:pt x="2201249" y="37659"/>
                  <a:pt x="2196702" y="43039"/>
                </a:cubicBezTo>
                <a:cubicBezTo>
                  <a:pt x="2191450" y="49379"/>
                  <a:pt x="2188952" y="60843"/>
                  <a:pt x="2188952" y="69169"/>
                </a:cubicBezTo>
                <a:cubicBezTo>
                  <a:pt x="2188952" y="75638"/>
                  <a:pt x="2191066" y="78072"/>
                  <a:pt x="2195421" y="78072"/>
                </a:cubicBezTo>
                <a:cubicBezTo>
                  <a:pt x="2200801" y="78072"/>
                  <a:pt x="2206757" y="72692"/>
                  <a:pt x="2209511" y="66736"/>
                </a:cubicBezTo>
                <a:lnTo>
                  <a:pt x="2215852" y="37659"/>
                </a:lnTo>
                <a:cubicBezTo>
                  <a:pt x="2214699" y="36954"/>
                  <a:pt x="2212329" y="36506"/>
                  <a:pt x="2210343" y="36506"/>
                </a:cubicBezTo>
                <a:close/>
                <a:moveTo>
                  <a:pt x="2276311" y="39452"/>
                </a:moveTo>
                <a:cubicBezTo>
                  <a:pt x="2275158" y="38748"/>
                  <a:pt x="2273941" y="38492"/>
                  <a:pt x="2272212" y="38492"/>
                </a:cubicBezTo>
                <a:cubicBezTo>
                  <a:pt x="2268113" y="38492"/>
                  <a:pt x="2263565" y="41630"/>
                  <a:pt x="2258378" y="48931"/>
                </a:cubicBezTo>
                <a:lnTo>
                  <a:pt x="2250308" y="87038"/>
                </a:lnTo>
                <a:lnTo>
                  <a:pt x="2237563" y="87038"/>
                </a:lnTo>
                <a:lnTo>
                  <a:pt x="2246017" y="47458"/>
                </a:lnTo>
                <a:cubicBezTo>
                  <a:pt x="2246978" y="43103"/>
                  <a:pt x="2247298" y="39836"/>
                  <a:pt x="2247298" y="37147"/>
                </a:cubicBezTo>
                <a:cubicBezTo>
                  <a:pt x="2247298" y="34713"/>
                  <a:pt x="2247042" y="32663"/>
                  <a:pt x="2246465" y="30806"/>
                </a:cubicBezTo>
                <a:lnTo>
                  <a:pt x="2258442" y="25874"/>
                </a:lnTo>
                <a:cubicBezTo>
                  <a:pt x="2259274" y="27860"/>
                  <a:pt x="2259723" y="30550"/>
                  <a:pt x="2259723" y="33240"/>
                </a:cubicBezTo>
                <a:cubicBezTo>
                  <a:pt x="2259723" y="34649"/>
                  <a:pt x="2259595" y="36058"/>
                  <a:pt x="2259402" y="37467"/>
                </a:cubicBezTo>
                <a:cubicBezTo>
                  <a:pt x="2264782" y="30678"/>
                  <a:pt x="2271379" y="26323"/>
                  <a:pt x="2277079" y="26323"/>
                </a:cubicBezTo>
                <a:cubicBezTo>
                  <a:pt x="2279193" y="26323"/>
                  <a:pt x="2280217" y="26579"/>
                  <a:pt x="2282011" y="27283"/>
                </a:cubicBezTo>
                <a:lnTo>
                  <a:pt x="2276375" y="39452"/>
                </a:lnTo>
                <a:close/>
                <a:moveTo>
                  <a:pt x="2334080" y="44640"/>
                </a:moveTo>
                <a:lnTo>
                  <a:pt x="2325049" y="87038"/>
                </a:lnTo>
                <a:lnTo>
                  <a:pt x="2312304" y="87038"/>
                </a:lnTo>
                <a:lnTo>
                  <a:pt x="2320630" y="47778"/>
                </a:lnTo>
                <a:cubicBezTo>
                  <a:pt x="2321206" y="45216"/>
                  <a:pt x="2321463" y="43295"/>
                  <a:pt x="2321463" y="42014"/>
                </a:cubicBezTo>
                <a:cubicBezTo>
                  <a:pt x="2321463" y="38620"/>
                  <a:pt x="2319926" y="37339"/>
                  <a:pt x="2316788" y="37339"/>
                </a:cubicBezTo>
                <a:cubicBezTo>
                  <a:pt x="2312560" y="37339"/>
                  <a:pt x="2306732" y="40285"/>
                  <a:pt x="2300520" y="48355"/>
                </a:cubicBezTo>
                <a:lnTo>
                  <a:pt x="2292322" y="87038"/>
                </a:lnTo>
                <a:lnTo>
                  <a:pt x="2279641" y="87038"/>
                </a:lnTo>
                <a:lnTo>
                  <a:pt x="2288287" y="46049"/>
                </a:lnTo>
                <a:cubicBezTo>
                  <a:pt x="2288992" y="42398"/>
                  <a:pt x="2289440" y="39516"/>
                  <a:pt x="2289440" y="37018"/>
                </a:cubicBezTo>
                <a:cubicBezTo>
                  <a:pt x="2289440" y="34777"/>
                  <a:pt x="2289120" y="32791"/>
                  <a:pt x="2288479" y="30806"/>
                </a:cubicBezTo>
                <a:lnTo>
                  <a:pt x="2300456" y="25874"/>
                </a:lnTo>
                <a:cubicBezTo>
                  <a:pt x="2301288" y="27732"/>
                  <a:pt x="2301865" y="30422"/>
                  <a:pt x="2301865" y="33240"/>
                </a:cubicBezTo>
                <a:cubicBezTo>
                  <a:pt x="2301865" y="34393"/>
                  <a:pt x="2301737" y="35673"/>
                  <a:pt x="2301545" y="37018"/>
                </a:cubicBezTo>
                <a:cubicBezTo>
                  <a:pt x="2307181" y="30230"/>
                  <a:pt x="2314674" y="26451"/>
                  <a:pt x="2322872" y="26451"/>
                </a:cubicBezTo>
                <a:cubicBezTo>
                  <a:pt x="2330237" y="26451"/>
                  <a:pt x="2334720" y="30998"/>
                  <a:pt x="2334720" y="38171"/>
                </a:cubicBezTo>
                <a:cubicBezTo>
                  <a:pt x="2334720" y="40157"/>
                  <a:pt x="2334592" y="42654"/>
                  <a:pt x="2334144" y="44640"/>
                </a:cubicBezTo>
                <a:close/>
                <a:moveTo>
                  <a:pt x="2392810" y="54439"/>
                </a:moveTo>
                <a:cubicBezTo>
                  <a:pt x="2387878" y="59242"/>
                  <a:pt x="2379808" y="61932"/>
                  <a:pt x="2367640" y="61932"/>
                </a:cubicBezTo>
                <a:cubicBezTo>
                  <a:pt x="2364373" y="61932"/>
                  <a:pt x="2361555" y="61484"/>
                  <a:pt x="2360467" y="61484"/>
                </a:cubicBezTo>
                <a:cubicBezTo>
                  <a:pt x="2360210" y="62637"/>
                  <a:pt x="2359762" y="65839"/>
                  <a:pt x="2359762" y="67696"/>
                </a:cubicBezTo>
                <a:cubicBezTo>
                  <a:pt x="2359762" y="75062"/>
                  <a:pt x="2364117" y="78584"/>
                  <a:pt x="2370522" y="78584"/>
                </a:cubicBezTo>
                <a:cubicBezTo>
                  <a:pt x="2376926" y="78584"/>
                  <a:pt x="2381794" y="76471"/>
                  <a:pt x="2387302" y="72116"/>
                </a:cubicBezTo>
                <a:lnTo>
                  <a:pt x="2391272" y="80057"/>
                </a:lnTo>
                <a:cubicBezTo>
                  <a:pt x="2384099" y="85821"/>
                  <a:pt x="2377118" y="88511"/>
                  <a:pt x="2367127" y="88511"/>
                </a:cubicBezTo>
                <a:cubicBezTo>
                  <a:pt x="2354446" y="88511"/>
                  <a:pt x="2346056" y="80890"/>
                  <a:pt x="2346056" y="66864"/>
                </a:cubicBezTo>
                <a:cubicBezTo>
                  <a:pt x="2346056" y="55015"/>
                  <a:pt x="2351180" y="42270"/>
                  <a:pt x="2359314" y="34393"/>
                </a:cubicBezTo>
                <a:cubicBezTo>
                  <a:pt x="2365142" y="28757"/>
                  <a:pt x="2371739" y="26323"/>
                  <a:pt x="2379360" y="26323"/>
                </a:cubicBezTo>
                <a:cubicBezTo>
                  <a:pt x="2390824" y="26323"/>
                  <a:pt x="2398125" y="31575"/>
                  <a:pt x="2398125" y="42142"/>
                </a:cubicBezTo>
                <a:cubicBezTo>
                  <a:pt x="2398125" y="46946"/>
                  <a:pt x="2396268" y="51173"/>
                  <a:pt x="2392874" y="54439"/>
                </a:cubicBezTo>
                <a:close/>
                <a:moveTo>
                  <a:pt x="2377695" y="35930"/>
                </a:moveTo>
                <a:cubicBezTo>
                  <a:pt x="2371034" y="35930"/>
                  <a:pt x="2365142" y="41181"/>
                  <a:pt x="2362580" y="52325"/>
                </a:cubicBezTo>
                <a:cubicBezTo>
                  <a:pt x="2363285" y="52325"/>
                  <a:pt x="2365718" y="52646"/>
                  <a:pt x="2367704" y="52646"/>
                </a:cubicBezTo>
                <a:cubicBezTo>
                  <a:pt x="2374877" y="52646"/>
                  <a:pt x="2379744" y="51621"/>
                  <a:pt x="2382562" y="48803"/>
                </a:cubicBezTo>
                <a:cubicBezTo>
                  <a:pt x="2384099" y="47266"/>
                  <a:pt x="2384996" y="45408"/>
                  <a:pt x="2384996" y="42975"/>
                </a:cubicBezTo>
                <a:cubicBezTo>
                  <a:pt x="2384996" y="39004"/>
                  <a:pt x="2383011" y="35930"/>
                  <a:pt x="2377631" y="35930"/>
                </a:cubicBezTo>
                <a:close/>
                <a:moveTo>
                  <a:pt x="2443085" y="39452"/>
                </a:moveTo>
                <a:cubicBezTo>
                  <a:pt x="2441933" y="38748"/>
                  <a:pt x="2440716" y="38492"/>
                  <a:pt x="2438987" y="38492"/>
                </a:cubicBezTo>
                <a:cubicBezTo>
                  <a:pt x="2434888" y="38492"/>
                  <a:pt x="2430340" y="41630"/>
                  <a:pt x="2425153" y="48931"/>
                </a:cubicBezTo>
                <a:lnTo>
                  <a:pt x="2417083" y="87038"/>
                </a:lnTo>
                <a:lnTo>
                  <a:pt x="2404338" y="87038"/>
                </a:lnTo>
                <a:lnTo>
                  <a:pt x="2412792" y="47458"/>
                </a:lnTo>
                <a:cubicBezTo>
                  <a:pt x="2413753" y="43103"/>
                  <a:pt x="2414073" y="39836"/>
                  <a:pt x="2414073" y="37147"/>
                </a:cubicBezTo>
                <a:cubicBezTo>
                  <a:pt x="2414073" y="34713"/>
                  <a:pt x="2413817" y="32663"/>
                  <a:pt x="2413240" y="30806"/>
                </a:cubicBezTo>
                <a:lnTo>
                  <a:pt x="2425217" y="25874"/>
                </a:lnTo>
                <a:cubicBezTo>
                  <a:pt x="2426049" y="27860"/>
                  <a:pt x="2426498" y="30550"/>
                  <a:pt x="2426498" y="33240"/>
                </a:cubicBezTo>
                <a:cubicBezTo>
                  <a:pt x="2426498" y="34649"/>
                  <a:pt x="2426370" y="36058"/>
                  <a:pt x="2426177" y="37467"/>
                </a:cubicBezTo>
                <a:cubicBezTo>
                  <a:pt x="2431557" y="30678"/>
                  <a:pt x="2438154" y="26323"/>
                  <a:pt x="2443854" y="26323"/>
                </a:cubicBezTo>
                <a:cubicBezTo>
                  <a:pt x="2445967" y="26323"/>
                  <a:pt x="2446992" y="26579"/>
                  <a:pt x="2448786" y="27283"/>
                </a:cubicBezTo>
                <a:lnTo>
                  <a:pt x="2443149" y="39452"/>
                </a:lnTo>
                <a:close/>
                <a:moveTo>
                  <a:pt x="2491504" y="39772"/>
                </a:moveTo>
                <a:cubicBezTo>
                  <a:pt x="2486572" y="36954"/>
                  <a:pt x="2482025" y="35673"/>
                  <a:pt x="2477350" y="35673"/>
                </a:cubicBezTo>
                <a:cubicBezTo>
                  <a:pt x="2471137" y="35673"/>
                  <a:pt x="2466590" y="38043"/>
                  <a:pt x="2466590" y="42911"/>
                </a:cubicBezTo>
                <a:cubicBezTo>
                  <a:pt x="2466590" y="46049"/>
                  <a:pt x="2468255" y="48034"/>
                  <a:pt x="2472931" y="49828"/>
                </a:cubicBezTo>
                <a:lnTo>
                  <a:pt x="2479976" y="52518"/>
                </a:lnTo>
                <a:cubicBezTo>
                  <a:pt x="2487213" y="55336"/>
                  <a:pt x="2492016" y="59563"/>
                  <a:pt x="2492016" y="66608"/>
                </a:cubicBezTo>
                <a:cubicBezTo>
                  <a:pt x="2492016" y="78776"/>
                  <a:pt x="2482025" y="88767"/>
                  <a:pt x="2464605" y="88767"/>
                </a:cubicBezTo>
                <a:cubicBezTo>
                  <a:pt x="2456407" y="88767"/>
                  <a:pt x="2448786" y="86398"/>
                  <a:pt x="2442701" y="82555"/>
                </a:cubicBezTo>
                <a:lnTo>
                  <a:pt x="2447825" y="73076"/>
                </a:lnTo>
                <a:cubicBezTo>
                  <a:pt x="2452756" y="76471"/>
                  <a:pt x="2459673" y="78904"/>
                  <a:pt x="2466334" y="78904"/>
                </a:cubicBezTo>
                <a:cubicBezTo>
                  <a:pt x="2472995" y="78904"/>
                  <a:pt x="2477670" y="75254"/>
                  <a:pt x="2477670" y="70322"/>
                </a:cubicBezTo>
                <a:cubicBezTo>
                  <a:pt x="2477670" y="66544"/>
                  <a:pt x="2475557" y="64686"/>
                  <a:pt x="2470177" y="62573"/>
                </a:cubicBezTo>
                <a:lnTo>
                  <a:pt x="2463388" y="60011"/>
                </a:lnTo>
                <a:cubicBezTo>
                  <a:pt x="2456343" y="57321"/>
                  <a:pt x="2452244" y="53222"/>
                  <a:pt x="2452244" y="45857"/>
                </a:cubicBezTo>
                <a:cubicBezTo>
                  <a:pt x="2452244" y="35545"/>
                  <a:pt x="2460826" y="25682"/>
                  <a:pt x="2478118" y="25682"/>
                </a:cubicBezTo>
                <a:cubicBezTo>
                  <a:pt x="2485163" y="25682"/>
                  <a:pt x="2491952" y="27796"/>
                  <a:pt x="2496628" y="30742"/>
                </a:cubicBezTo>
                <a:lnTo>
                  <a:pt x="2491504" y="39772"/>
                </a:lnTo>
                <a:close/>
              </a:path>
            </a:pathLst>
          </a:custGeom>
          <a:solidFill>
            <a:srgbClr val="FFFFFF"/>
          </a:solidFill>
          <a:ln w="0" cap="flat">
            <a:noFill/>
            <a:prstDash val="solid"/>
            <a:miter/>
          </a:ln>
        </p:spPr>
        <p:txBody>
          <a:bodyPr rtlCol="0" anchor="ctr"/>
          <a:lstStyle/>
          <a:p>
            <a:endParaRPr lang="en-AU"/>
          </a:p>
        </p:txBody>
      </p:sp>
    </p:spTree>
    <p:extLst>
      <p:ext uri="{BB962C8B-B14F-4D97-AF65-F5344CB8AC3E}">
        <p14:creationId xmlns:p14="http://schemas.microsoft.com/office/powerpoint/2010/main" val="4420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cher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4C5947-E076-60CD-2E22-F2D7224D03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9512" y="-9065"/>
            <a:ext cx="8964488" cy="3204000"/>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CA544CA6-CD06-4B8D-8220-CB33A198B00A}"/>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a:extLst>
              <a:ext uri="{FF2B5EF4-FFF2-40B4-BE49-F238E27FC236}">
                <a16:creationId xmlns:a16="http://schemas.microsoft.com/office/drawing/2014/main" id="{98858236-545E-B668-F4EB-270E41CB1434}"/>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7">
            <a:extLst>
              <a:ext uri="{FF2B5EF4-FFF2-40B4-BE49-F238E27FC236}">
                <a16:creationId xmlns:a16="http://schemas.microsoft.com/office/drawing/2014/main" id="{A6A1BE4C-58A8-194D-8651-45F7401458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9928" y="291871"/>
            <a:ext cx="1439339" cy="246628"/>
          </a:xfrm>
          <a:prstGeom prst="rect">
            <a:avLst/>
          </a:prstGeom>
        </p:spPr>
      </p:pic>
      <p:sp>
        <p:nvSpPr>
          <p:cNvPr id="11" name="Freeform: Shape 10">
            <a:extLst>
              <a:ext uri="{FF2B5EF4-FFF2-40B4-BE49-F238E27FC236}">
                <a16:creationId xmlns:a16="http://schemas.microsoft.com/office/drawing/2014/main" id="{FE723040-5EBB-3182-CFFF-7266F494AC9A}"/>
              </a:ext>
            </a:extLst>
          </p:cNvPr>
          <p:cNvSpPr/>
          <p:nvPr userDrawn="1"/>
        </p:nvSpPr>
        <p:spPr>
          <a:xfrm>
            <a:off x="179513" y="643686"/>
            <a:ext cx="2718694" cy="211991"/>
          </a:xfrm>
          <a:custGeom>
            <a:avLst/>
            <a:gdLst>
              <a:gd name="connsiteX0" fmla="*/ 0 w 2664363"/>
              <a:gd name="connsiteY0" fmla="*/ 0 h 211991"/>
              <a:gd name="connsiteX1" fmla="*/ 2664363 w 2664363"/>
              <a:gd name="connsiteY1" fmla="*/ 0 h 211991"/>
              <a:gd name="connsiteX2" fmla="*/ 2664363 w 2664363"/>
              <a:gd name="connsiteY2" fmla="*/ 211991 h 211991"/>
              <a:gd name="connsiteX3" fmla="*/ 0 w 2664363"/>
              <a:gd name="connsiteY3" fmla="*/ 211991 h 211991"/>
            </a:gdLst>
            <a:ahLst/>
            <a:cxnLst>
              <a:cxn ang="0">
                <a:pos x="connsiteX0" y="connsiteY0"/>
              </a:cxn>
              <a:cxn ang="0">
                <a:pos x="connsiteX1" y="connsiteY1"/>
              </a:cxn>
              <a:cxn ang="0">
                <a:pos x="connsiteX2" y="connsiteY2"/>
              </a:cxn>
              <a:cxn ang="0">
                <a:pos x="connsiteX3" y="connsiteY3"/>
              </a:cxn>
            </a:cxnLst>
            <a:rect l="l" t="t" r="r" b="b"/>
            <a:pathLst>
              <a:path w="2664363" h="211991">
                <a:moveTo>
                  <a:pt x="0" y="0"/>
                </a:moveTo>
                <a:lnTo>
                  <a:pt x="2664363" y="0"/>
                </a:lnTo>
                <a:lnTo>
                  <a:pt x="2664363" y="211991"/>
                </a:lnTo>
                <a:lnTo>
                  <a:pt x="0" y="211991"/>
                </a:lnTo>
                <a:close/>
              </a:path>
            </a:pathLst>
          </a:custGeom>
          <a:solidFill>
            <a:srgbClr val="8E5E4F"/>
          </a:solidFill>
          <a:ln w="0"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51881361-C41E-E04A-0086-95078C478F8E}"/>
              </a:ext>
            </a:extLst>
          </p:cNvPr>
          <p:cNvSpPr/>
          <p:nvPr userDrawn="1"/>
        </p:nvSpPr>
        <p:spPr>
          <a:xfrm>
            <a:off x="319664" y="706835"/>
            <a:ext cx="2496627" cy="112464"/>
          </a:xfrm>
          <a:custGeom>
            <a:avLst/>
            <a:gdLst>
              <a:gd name="connsiteX0" fmla="*/ 55271 w 2496627"/>
              <a:gd name="connsiteY0" fmla="*/ 87038 h 112464"/>
              <a:gd name="connsiteX1" fmla="*/ 41309 w 2496627"/>
              <a:gd name="connsiteY1" fmla="*/ 87038 h 112464"/>
              <a:gd name="connsiteX2" fmla="*/ 30550 w 2496627"/>
              <a:gd name="connsiteY2" fmla="*/ 48034 h 112464"/>
              <a:gd name="connsiteX3" fmla="*/ 25170 w 2496627"/>
              <a:gd name="connsiteY3" fmla="*/ 24337 h 112464"/>
              <a:gd name="connsiteX4" fmla="*/ 21327 w 2496627"/>
              <a:gd name="connsiteY4" fmla="*/ 47074 h 112464"/>
              <a:gd name="connsiteX5" fmla="*/ 13386 w 2496627"/>
              <a:gd name="connsiteY5" fmla="*/ 87038 h 112464"/>
              <a:gd name="connsiteX6" fmla="*/ 0 w 2496627"/>
              <a:gd name="connsiteY6" fmla="*/ 87038 h 112464"/>
              <a:gd name="connsiteX7" fmla="*/ 17356 w 2496627"/>
              <a:gd name="connsiteY7" fmla="*/ 6084 h 112464"/>
              <a:gd name="connsiteX8" fmla="*/ 32215 w 2496627"/>
              <a:gd name="connsiteY8" fmla="*/ 6084 h 112464"/>
              <a:gd name="connsiteX9" fmla="*/ 44063 w 2496627"/>
              <a:gd name="connsiteY9" fmla="*/ 46882 h 112464"/>
              <a:gd name="connsiteX10" fmla="*/ 48162 w 2496627"/>
              <a:gd name="connsiteY10" fmla="*/ 67376 h 112464"/>
              <a:gd name="connsiteX11" fmla="*/ 51941 w 2496627"/>
              <a:gd name="connsiteY11" fmla="*/ 43935 h 112464"/>
              <a:gd name="connsiteX12" fmla="*/ 59562 w 2496627"/>
              <a:gd name="connsiteY12" fmla="*/ 6084 h 112464"/>
              <a:gd name="connsiteX13" fmla="*/ 72564 w 2496627"/>
              <a:gd name="connsiteY13" fmla="*/ 6084 h 112464"/>
              <a:gd name="connsiteX14" fmla="*/ 55335 w 2496627"/>
              <a:gd name="connsiteY14" fmla="*/ 87038 h 112464"/>
              <a:gd name="connsiteX15" fmla="*/ 123736 w 2496627"/>
              <a:gd name="connsiteY15" fmla="*/ 70386 h 112464"/>
              <a:gd name="connsiteX16" fmla="*/ 123032 w 2496627"/>
              <a:gd name="connsiteY16" fmla="*/ 76214 h 112464"/>
              <a:gd name="connsiteX17" fmla="*/ 125145 w 2496627"/>
              <a:gd name="connsiteY17" fmla="*/ 83580 h 112464"/>
              <a:gd name="connsiteX18" fmla="*/ 114386 w 2496627"/>
              <a:gd name="connsiteY18" fmla="*/ 89216 h 112464"/>
              <a:gd name="connsiteX19" fmla="*/ 110863 w 2496627"/>
              <a:gd name="connsiteY19" fmla="*/ 79481 h 112464"/>
              <a:gd name="connsiteX20" fmla="*/ 110863 w 2496627"/>
              <a:gd name="connsiteY20" fmla="*/ 79032 h 112464"/>
              <a:gd name="connsiteX21" fmla="*/ 91393 w 2496627"/>
              <a:gd name="connsiteY21" fmla="*/ 88767 h 112464"/>
              <a:gd name="connsiteX22" fmla="*/ 77815 w 2496627"/>
              <a:gd name="connsiteY22" fmla="*/ 76727 h 112464"/>
              <a:gd name="connsiteX23" fmla="*/ 78840 w 2496627"/>
              <a:gd name="connsiteY23" fmla="*/ 67696 h 112464"/>
              <a:gd name="connsiteX24" fmla="*/ 87038 w 2496627"/>
              <a:gd name="connsiteY24" fmla="*/ 28821 h 112464"/>
              <a:gd name="connsiteX25" fmla="*/ 100295 w 2496627"/>
              <a:gd name="connsiteY25" fmla="*/ 26387 h 112464"/>
              <a:gd name="connsiteX26" fmla="*/ 92098 w 2496627"/>
              <a:gd name="connsiteY26" fmla="*/ 65263 h 112464"/>
              <a:gd name="connsiteX27" fmla="*/ 90945 w 2496627"/>
              <a:gd name="connsiteY27" fmla="*/ 73140 h 112464"/>
              <a:gd name="connsiteX28" fmla="*/ 95620 w 2496627"/>
              <a:gd name="connsiteY28" fmla="*/ 78776 h 112464"/>
              <a:gd name="connsiteX29" fmla="*/ 111888 w 2496627"/>
              <a:gd name="connsiteY29" fmla="*/ 67184 h 112464"/>
              <a:gd name="connsiteX30" fmla="*/ 120086 w 2496627"/>
              <a:gd name="connsiteY30" fmla="*/ 29077 h 112464"/>
              <a:gd name="connsiteX31" fmla="*/ 133087 w 2496627"/>
              <a:gd name="connsiteY31" fmla="*/ 26643 h 112464"/>
              <a:gd name="connsiteX32" fmla="*/ 123736 w 2496627"/>
              <a:gd name="connsiteY32" fmla="*/ 70450 h 112464"/>
              <a:gd name="connsiteX33" fmla="*/ 179072 w 2496627"/>
              <a:gd name="connsiteY33" fmla="*/ 39452 h 112464"/>
              <a:gd name="connsiteX34" fmla="*/ 174973 w 2496627"/>
              <a:gd name="connsiteY34" fmla="*/ 38492 h 112464"/>
              <a:gd name="connsiteX35" fmla="*/ 161139 w 2496627"/>
              <a:gd name="connsiteY35" fmla="*/ 48931 h 112464"/>
              <a:gd name="connsiteX36" fmla="*/ 153069 w 2496627"/>
              <a:gd name="connsiteY36" fmla="*/ 87038 h 112464"/>
              <a:gd name="connsiteX37" fmla="*/ 140324 w 2496627"/>
              <a:gd name="connsiteY37" fmla="*/ 87038 h 112464"/>
              <a:gd name="connsiteX38" fmla="*/ 148778 w 2496627"/>
              <a:gd name="connsiteY38" fmla="*/ 47458 h 112464"/>
              <a:gd name="connsiteX39" fmla="*/ 150059 w 2496627"/>
              <a:gd name="connsiteY39" fmla="*/ 37147 h 112464"/>
              <a:gd name="connsiteX40" fmla="*/ 149226 w 2496627"/>
              <a:gd name="connsiteY40" fmla="*/ 30806 h 112464"/>
              <a:gd name="connsiteX41" fmla="*/ 161203 w 2496627"/>
              <a:gd name="connsiteY41" fmla="*/ 25874 h 112464"/>
              <a:gd name="connsiteX42" fmla="*/ 162484 w 2496627"/>
              <a:gd name="connsiteY42" fmla="*/ 33240 h 112464"/>
              <a:gd name="connsiteX43" fmla="*/ 162164 w 2496627"/>
              <a:gd name="connsiteY43" fmla="*/ 37467 h 112464"/>
              <a:gd name="connsiteX44" fmla="*/ 179840 w 2496627"/>
              <a:gd name="connsiteY44" fmla="*/ 26323 h 112464"/>
              <a:gd name="connsiteX45" fmla="*/ 184772 w 2496627"/>
              <a:gd name="connsiteY45" fmla="*/ 27283 h 112464"/>
              <a:gd name="connsiteX46" fmla="*/ 179136 w 2496627"/>
              <a:gd name="connsiteY46" fmla="*/ 39452 h 112464"/>
              <a:gd name="connsiteX47" fmla="*/ 218780 w 2496627"/>
              <a:gd name="connsiteY47" fmla="*/ 36890 h 112464"/>
              <a:gd name="connsiteX48" fmla="*/ 207444 w 2496627"/>
              <a:gd name="connsiteY48" fmla="*/ 36890 h 112464"/>
              <a:gd name="connsiteX49" fmla="*/ 200783 w 2496627"/>
              <a:gd name="connsiteY49" fmla="*/ 68785 h 112464"/>
              <a:gd name="connsiteX50" fmla="*/ 200079 w 2496627"/>
              <a:gd name="connsiteY50" fmla="*/ 74549 h 112464"/>
              <a:gd name="connsiteX51" fmla="*/ 205587 w 2496627"/>
              <a:gd name="connsiteY51" fmla="*/ 79481 h 112464"/>
              <a:gd name="connsiteX52" fmla="*/ 211543 w 2496627"/>
              <a:gd name="connsiteY52" fmla="*/ 78328 h 112464"/>
              <a:gd name="connsiteX53" fmla="*/ 211543 w 2496627"/>
              <a:gd name="connsiteY53" fmla="*/ 86270 h 112464"/>
              <a:gd name="connsiteX54" fmla="*/ 199246 w 2496627"/>
              <a:gd name="connsiteY54" fmla="*/ 88703 h 112464"/>
              <a:gd name="connsiteX55" fmla="*/ 186821 w 2496627"/>
              <a:gd name="connsiteY55" fmla="*/ 78712 h 112464"/>
              <a:gd name="connsiteX56" fmla="*/ 187654 w 2496627"/>
              <a:gd name="connsiteY56" fmla="*/ 70642 h 112464"/>
              <a:gd name="connsiteX57" fmla="*/ 194827 w 2496627"/>
              <a:gd name="connsiteY57" fmla="*/ 36890 h 112464"/>
              <a:gd name="connsiteX58" fmla="*/ 188166 w 2496627"/>
              <a:gd name="connsiteY58" fmla="*/ 36890 h 112464"/>
              <a:gd name="connsiteX59" fmla="*/ 190023 w 2496627"/>
              <a:gd name="connsiteY59" fmla="*/ 27732 h 112464"/>
              <a:gd name="connsiteX60" fmla="*/ 196684 w 2496627"/>
              <a:gd name="connsiteY60" fmla="*/ 27732 h 112464"/>
              <a:gd name="connsiteX61" fmla="*/ 200527 w 2496627"/>
              <a:gd name="connsiteY61" fmla="*/ 13322 h 112464"/>
              <a:gd name="connsiteX62" fmla="*/ 214233 w 2496627"/>
              <a:gd name="connsiteY62" fmla="*/ 10183 h 112464"/>
              <a:gd name="connsiteX63" fmla="*/ 209429 w 2496627"/>
              <a:gd name="connsiteY63" fmla="*/ 27732 h 112464"/>
              <a:gd name="connsiteX64" fmla="*/ 223583 w 2496627"/>
              <a:gd name="connsiteY64" fmla="*/ 27732 h 112464"/>
              <a:gd name="connsiteX65" fmla="*/ 218780 w 2496627"/>
              <a:gd name="connsiteY65" fmla="*/ 36890 h 112464"/>
              <a:gd name="connsiteX66" fmla="*/ 268736 w 2496627"/>
              <a:gd name="connsiteY66" fmla="*/ 70386 h 112464"/>
              <a:gd name="connsiteX67" fmla="*/ 268031 w 2496627"/>
              <a:gd name="connsiteY67" fmla="*/ 76214 h 112464"/>
              <a:gd name="connsiteX68" fmla="*/ 270145 w 2496627"/>
              <a:gd name="connsiteY68" fmla="*/ 83580 h 112464"/>
              <a:gd name="connsiteX69" fmla="*/ 259385 w 2496627"/>
              <a:gd name="connsiteY69" fmla="*/ 89216 h 112464"/>
              <a:gd name="connsiteX70" fmla="*/ 255862 w 2496627"/>
              <a:gd name="connsiteY70" fmla="*/ 79481 h 112464"/>
              <a:gd name="connsiteX71" fmla="*/ 255862 w 2496627"/>
              <a:gd name="connsiteY71" fmla="*/ 79032 h 112464"/>
              <a:gd name="connsiteX72" fmla="*/ 236393 w 2496627"/>
              <a:gd name="connsiteY72" fmla="*/ 88767 h 112464"/>
              <a:gd name="connsiteX73" fmla="*/ 222815 w 2496627"/>
              <a:gd name="connsiteY73" fmla="*/ 76727 h 112464"/>
              <a:gd name="connsiteX74" fmla="*/ 223840 w 2496627"/>
              <a:gd name="connsiteY74" fmla="*/ 67696 h 112464"/>
              <a:gd name="connsiteX75" fmla="*/ 232037 w 2496627"/>
              <a:gd name="connsiteY75" fmla="*/ 28821 h 112464"/>
              <a:gd name="connsiteX76" fmla="*/ 245295 w 2496627"/>
              <a:gd name="connsiteY76" fmla="*/ 26387 h 112464"/>
              <a:gd name="connsiteX77" fmla="*/ 237097 w 2496627"/>
              <a:gd name="connsiteY77" fmla="*/ 65263 h 112464"/>
              <a:gd name="connsiteX78" fmla="*/ 235944 w 2496627"/>
              <a:gd name="connsiteY78" fmla="*/ 73140 h 112464"/>
              <a:gd name="connsiteX79" fmla="*/ 240620 w 2496627"/>
              <a:gd name="connsiteY79" fmla="*/ 78776 h 112464"/>
              <a:gd name="connsiteX80" fmla="*/ 256887 w 2496627"/>
              <a:gd name="connsiteY80" fmla="*/ 67184 h 112464"/>
              <a:gd name="connsiteX81" fmla="*/ 265085 w 2496627"/>
              <a:gd name="connsiteY81" fmla="*/ 29077 h 112464"/>
              <a:gd name="connsiteX82" fmla="*/ 278086 w 2496627"/>
              <a:gd name="connsiteY82" fmla="*/ 26643 h 112464"/>
              <a:gd name="connsiteX83" fmla="*/ 268736 w 2496627"/>
              <a:gd name="connsiteY83" fmla="*/ 70450 h 112464"/>
              <a:gd name="connsiteX84" fmla="*/ 324007 w 2496627"/>
              <a:gd name="connsiteY84" fmla="*/ 39452 h 112464"/>
              <a:gd name="connsiteX85" fmla="*/ 319908 w 2496627"/>
              <a:gd name="connsiteY85" fmla="*/ 38492 h 112464"/>
              <a:gd name="connsiteX86" fmla="*/ 306074 w 2496627"/>
              <a:gd name="connsiteY86" fmla="*/ 48931 h 112464"/>
              <a:gd name="connsiteX87" fmla="*/ 298004 w 2496627"/>
              <a:gd name="connsiteY87" fmla="*/ 87038 h 112464"/>
              <a:gd name="connsiteX88" fmla="*/ 285259 w 2496627"/>
              <a:gd name="connsiteY88" fmla="*/ 87038 h 112464"/>
              <a:gd name="connsiteX89" fmla="*/ 293713 w 2496627"/>
              <a:gd name="connsiteY89" fmla="*/ 47458 h 112464"/>
              <a:gd name="connsiteX90" fmla="*/ 294994 w 2496627"/>
              <a:gd name="connsiteY90" fmla="*/ 37147 h 112464"/>
              <a:gd name="connsiteX91" fmla="*/ 294162 w 2496627"/>
              <a:gd name="connsiteY91" fmla="*/ 30806 h 112464"/>
              <a:gd name="connsiteX92" fmla="*/ 306138 w 2496627"/>
              <a:gd name="connsiteY92" fmla="*/ 25874 h 112464"/>
              <a:gd name="connsiteX93" fmla="*/ 307419 w 2496627"/>
              <a:gd name="connsiteY93" fmla="*/ 33240 h 112464"/>
              <a:gd name="connsiteX94" fmla="*/ 307099 w 2496627"/>
              <a:gd name="connsiteY94" fmla="*/ 37467 h 112464"/>
              <a:gd name="connsiteX95" fmla="*/ 324776 w 2496627"/>
              <a:gd name="connsiteY95" fmla="*/ 26323 h 112464"/>
              <a:gd name="connsiteX96" fmla="*/ 329707 w 2496627"/>
              <a:gd name="connsiteY96" fmla="*/ 27283 h 112464"/>
              <a:gd name="connsiteX97" fmla="*/ 324071 w 2496627"/>
              <a:gd name="connsiteY97" fmla="*/ 39452 h 112464"/>
              <a:gd name="connsiteX98" fmla="*/ 340915 w 2496627"/>
              <a:gd name="connsiteY98" fmla="*/ 87038 h 112464"/>
              <a:gd name="connsiteX99" fmla="*/ 327786 w 2496627"/>
              <a:gd name="connsiteY99" fmla="*/ 87038 h 112464"/>
              <a:gd name="connsiteX100" fmla="*/ 340210 w 2496627"/>
              <a:gd name="connsiteY100" fmla="*/ 28436 h 112464"/>
              <a:gd name="connsiteX101" fmla="*/ 353660 w 2496627"/>
              <a:gd name="connsiteY101" fmla="*/ 26451 h 112464"/>
              <a:gd name="connsiteX102" fmla="*/ 340915 w 2496627"/>
              <a:gd name="connsiteY102" fmla="*/ 87038 h 112464"/>
              <a:gd name="connsiteX103" fmla="*/ 350650 w 2496627"/>
              <a:gd name="connsiteY103" fmla="*/ 19150 h 112464"/>
              <a:gd name="connsiteX104" fmla="*/ 342068 w 2496627"/>
              <a:gd name="connsiteY104" fmla="*/ 10568 h 112464"/>
              <a:gd name="connsiteX105" fmla="*/ 350714 w 2496627"/>
              <a:gd name="connsiteY105" fmla="*/ 1921 h 112464"/>
              <a:gd name="connsiteX106" fmla="*/ 359168 w 2496627"/>
              <a:gd name="connsiteY106" fmla="*/ 10504 h 112464"/>
              <a:gd name="connsiteX107" fmla="*/ 350586 w 2496627"/>
              <a:gd name="connsiteY107" fmla="*/ 19150 h 112464"/>
              <a:gd name="connsiteX108" fmla="*/ 414952 w 2496627"/>
              <a:gd name="connsiteY108" fmla="*/ 44640 h 112464"/>
              <a:gd name="connsiteX109" fmla="*/ 405921 w 2496627"/>
              <a:gd name="connsiteY109" fmla="*/ 87038 h 112464"/>
              <a:gd name="connsiteX110" fmla="*/ 393176 w 2496627"/>
              <a:gd name="connsiteY110" fmla="*/ 87038 h 112464"/>
              <a:gd name="connsiteX111" fmla="*/ 401502 w 2496627"/>
              <a:gd name="connsiteY111" fmla="*/ 47778 h 112464"/>
              <a:gd name="connsiteX112" fmla="*/ 402335 w 2496627"/>
              <a:gd name="connsiteY112" fmla="*/ 42014 h 112464"/>
              <a:gd name="connsiteX113" fmla="*/ 397659 w 2496627"/>
              <a:gd name="connsiteY113" fmla="*/ 37339 h 112464"/>
              <a:gd name="connsiteX114" fmla="*/ 381392 w 2496627"/>
              <a:gd name="connsiteY114" fmla="*/ 48355 h 112464"/>
              <a:gd name="connsiteX115" fmla="*/ 373194 w 2496627"/>
              <a:gd name="connsiteY115" fmla="*/ 87038 h 112464"/>
              <a:gd name="connsiteX116" fmla="*/ 360513 w 2496627"/>
              <a:gd name="connsiteY116" fmla="*/ 87038 h 112464"/>
              <a:gd name="connsiteX117" fmla="*/ 369159 w 2496627"/>
              <a:gd name="connsiteY117" fmla="*/ 46049 h 112464"/>
              <a:gd name="connsiteX118" fmla="*/ 370312 w 2496627"/>
              <a:gd name="connsiteY118" fmla="*/ 37018 h 112464"/>
              <a:gd name="connsiteX119" fmla="*/ 369351 w 2496627"/>
              <a:gd name="connsiteY119" fmla="*/ 30806 h 112464"/>
              <a:gd name="connsiteX120" fmla="*/ 381328 w 2496627"/>
              <a:gd name="connsiteY120" fmla="*/ 25874 h 112464"/>
              <a:gd name="connsiteX121" fmla="*/ 382737 w 2496627"/>
              <a:gd name="connsiteY121" fmla="*/ 33240 h 112464"/>
              <a:gd name="connsiteX122" fmla="*/ 382417 w 2496627"/>
              <a:gd name="connsiteY122" fmla="*/ 37018 h 112464"/>
              <a:gd name="connsiteX123" fmla="*/ 403744 w 2496627"/>
              <a:gd name="connsiteY123" fmla="*/ 26451 h 112464"/>
              <a:gd name="connsiteX124" fmla="*/ 415592 w 2496627"/>
              <a:gd name="connsiteY124" fmla="*/ 38171 h 112464"/>
              <a:gd name="connsiteX125" fmla="*/ 415016 w 2496627"/>
              <a:gd name="connsiteY125" fmla="*/ 44640 h 112464"/>
              <a:gd name="connsiteX126" fmla="*/ 481559 w 2496627"/>
              <a:gd name="connsiteY126" fmla="*/ 40733 h 112464"/>
              <a:gd name="connsiteX127" fmla="*/ 475347 w 2496627"/>
              <a:gd name="connsiteY127" fmla="*/ 69682 h 112464"/>
              <a:gd name="connsiteX128" fmla="*/ 471504 w 2496627"/>
              <a:gd name="connsiteY128" fmla="*/ 89856 h 112464"/>
              <a:gd name="connsiteX129" fmla="*/ 440314 w 2496627"/>
              <a:gd name="connsiteY129" fmla="*/ 111888 h 112464"/>
              <a:gd name="connsiteX130" fmla="*/ 419563 w 2496627"/>
              <a:gd name="connsiteY130" fmla="*/ 106636 h 112464"/>
              <a:gd name="connsiteX131" fmla="*/ 424046 w 2496627"/>
              <a:gd name="connsiteY131" fmla="*/ 97478 h 112464"/>
              <a:gd name="connsiteX132" fmla="*/ 441403 w 2496627"/>
              <a:gd name="connsiteY132" fmla="*/ 101961 h 112464"/>
              <a:gd name="connsiteX133" fmla="*/ 458631 w 2496627"/>
              <a:gd name="connsiteY133" fmla="*/ 89920 h 112464"/>
              <a:gd name="connsiteX134" fmla="*/ 460744 w 2496627"/>
              <a:gd name="connsiteY134" fmla="*/ 81274 h 112464"/>
              <a:gd name="connsiteX135" fmla="*/ 444477 w 2496627"/>
              <a:gd name="connsiteY135" fmla="*/ 88447 h 112464"/>
              <a:gd name="connsiteX136" fmla="*/ 426992 w 2496627"/>
              <a:gd name="connsiteY136" fmla="*/ 68273 h 112464"/>
              <a:gd name="connsiteX137" fmla="*/ 440250 w 2496627"/>
              <a:gd name="connsiteY137" fmla="*/ 34969 h 112464"/>
              <a:gd name="connsiteX138" fmla="*/ 462410 w 2496627"/>
              <a:gd name="connsiteY138" fmla="*/ 26323 h 112464"/>
              <a:gd name="connsiteX139" fmla="*/ 484313 w 2496627"/>
              <a:gd name="connsiteY139" fmla="*/ 30870 h 112464"/>
              <a:gd name="connsiteX140" fmla="*/ 481623 w 2496627"/>
              <a:gd name="connsiteY140" fmla="*/ 40861 h 112464"/>
              <a:gd name="connsiteX141" fmla="*/ 461257 w 2496627"/>
              <a:gd name="connsiteY141" fmla="*/ 36762 h 112464"/>
              <a:gd name="connsiteX142" fmla="*/ 449088 w 2496627"/>
              <a:gd name="connsiteY142" fmla="*/ 42270 h 112464"/>
              <a:gd name="connsiteX143" fmla="*/ 440506 w 2496627"/>
              <a:gd name="connsiteY143" fmla="*/ 67824 h 112464"/>
              <a:gd name="connsiteX144" fmla="*/ 448256 w 2496627"/>
              <a:gd name="connsiteY144" fmla="*/ 78136 h 112464"/>
              <a:gd name="connsiteX145" fmla="*/ 462922 w 2496627"/>
              <a:gd name="connsiteY145" fmla="*/ 67568 h 112464"/>
              <a:gd name="connsiteX146" fmla="*/ 469262 w 2496627"/>
              <a:gd name="connsiteY146" fmla="*/ 38363 h 112464"/>
              <a:gd name="connsiteX147" fmla="*/ 461321 w 2496627"/>
              <a:gd name="connsiteY147" fmla="*/ 36698 h 112464"/>
              <a:gd name="connsiteX148" fmla="*/ 561488 w 2496627"/>
              <a:gd name="connsiteY148" fmla="*/ 40989 h 112464"/>
              <a:gd name="connsiteX149" fmla="*/ 551305 w 2496627"/>
              <a:gd name="connsiteY149" fmla="*/ 36634 h 112464"/>
              <a:gd name="connsiteX150" fmla="*/ 541698 w 2496627"/>
              <a:gd name="connsiteY150" fmla="*/ 41438 h 112464"/>
              <a:gd name="connsiteX151" fmla="*/ 533500 w 2496627"/>
              <a:gd name="connsiteY151" fmla="*/ 68145 h 112464"/>
              <a:gd name="connsiteX152" fmla="*/ 542275 w 2496627"/>
              <a:gd name="connsiteY152" fmla="*/ 78712 h 112464"/>
              <a:gd name="connsiteX153" fmla="*/ 555724 w 2496627"/>
              <a:gd name="connsiteY153" fmla="*/ 72500 h 112464"/>
              <a:gd name="connsiteX154" fmla="*/ 560399 w 2496627"/>
              <a:gd name="connsiteY154" fmla="*/ 80570 h 112464"/>
              <a:gd name="connsiteX155" fmla="*/ 539457 w 2496627"/>
              <a:gd name="connsiteY155" fmla="*/ 88447 h 112464"/>
              <a:gd name="connsiteX156" fmla="*/ 519538 w 2496627"/>
              <a:gd name="connsiteY156" fmla="*/ 68145 h 112464"/>
              <a:gd name="connsiteX157" fmla="*/ 534653 w 2496627"/>
              <a:gd name="connsiteY157" fmla="*/ 32984 h 112464"/>
              <a:gd name="connsiteX158" fmla="*/ 553418 w 2496627"/>
              <a:gd name="connsiteY158" fmla="*/ 26067 h 112464"/>
              <a:gd name="connsiteX159" fmla="*/ 568533 w 2496627"/>
              <a:gd name="connsiteY159" fmla="*/ 32279 h 112464"/>
              <a:gd name="connsiteX160" fmla="*/ 561488 w 2496627"/>
              <a:gd name="connsiteY160" fmla="*/ 40925 h 112464"/>
              <a:gd name="connsiteX161" fmla="*/ 590437 w 2496627"/>
              <a:gd name="connsiteY161" fmla="*/ 88447 h 112464"/>
              <a:gd name="connsiteX162" fmla="*/ 569814 w 2496627"/>
              <a:gd name="connsiteY162" fmla="*/ 67248 h 112464"/>
              <a:gd name="connsiteX163" fmla="*/ 603438 w 2496627"/>
              <a:gd name="connsiteY163" fmla="*/ 26323 h 112464"/>
              <a:gd name="connsiteX164" fmla="*/ 624381 w 2496627"/>
              <a:gd name="connsiteY164" fmla="*/ 47202 h 112464"/>
              <a:gd name="connsiteX165" fmla="*/ 590373 w 2496627"/>
              <a:gd name="connsiteY165" fmla="*/ 88447 h 112464"/>
              <a:gd name="connsiteX166" fmla="*/ 601453 w 2496627"/>
              <a:gd name="connsiteY166" fmla="*/ 36186 h 112464"/>
              <a:gd name="connsiteX167" fmla="*/ 583648 w 2496627"/>
              <a:gd name="connsiteY167" fmla="*/ 68401 h 112464"/>
              <a:gd name="connsiteX168" fmla="*/ 592807 w 2496627"/>
              <a:gd name="connsiteY168" fmla="*/ 78712 h 112464"/>
              <a:gd name="connsiteX169" fmla="*/ 610483 w 2496627"/>
              <a:gd name="connsiteY169" fmla="*/ 46753 h 112464"/>
              <a:gd name="connsiteX170" fmla="*/ 601453 w 2496627"/>
              <a:gd name="connsiteY170" fmla="*/ 36186 h 112464"/>
              <a:gd name="connsiteX171" fmla="*/ 688171 w 2496627"/>
              <a:gd name="connsiteY171" fmla="*/ 44640 h 112464"/>
              <a:gd name="connsiteX172" fmla="*/ 679140 w 2496627"/>
              <a:gd name="connsiteY172" fmla="*/ 87038 h 112464"/>
              <a:gd name="connsiteX173" fmla="*/ 666395 w 2496627"/>
              <a:gd name="connsiteY173" fmla="*/ 87038 h 112464"/>
              <a:gd name="connsiteX174" fmla="*/ 674721 w 2496627"/>
              <a:gd name="connsiteY174" fmla="*/ 47778 h 112464"/>
              <a:gd name="connsiteX175" fmla="*/ 675554 w 2496627"/>
              <a:gd name="connsiteY175" fmla="*/ 42014 h 112464"/>
              <a:gd name="connsiteX176" fmla="*/ 670878 w 2496627"/>
              <a:gd name="connsiteY176" fmla="*/ 37339 h 112464"/>
              <a:gd name="connsiteX177" fmla="*/ 654611 w 2496627"/>
              <a:gd name="connsiteY177" fmla="*/ 48355 h 112464"/>
              <a:gd name="connsiteX178" fmla="*/ 646413 w 2496627"/>
              <a:gd name="connsiteY178" fmla="*/ 87038 h 112464"/>
              <a:gd name="connsiteX179" fmla="*/ 633732 w 2496627"/>
              <a:gd name="connsiteY179" fmla="*/ 87038 h 112464"/>
              <a:gd name="connsiteX180" fmla="*/ 642378 w 2496627"/>
              <a:gd name="connsiteY180" fmla="*/ 46049 h 112464"/>
              <a:gd name="connsiteX181" fmla="*/ 643531 w 2496627"/>
              <a:gd name="connsiteY181" fmla="*/ 37018 h 112464"/>
              <a:gd name="connsiteX182" fmla="*/ 642570 w 2496627"/>
              <a:gd name="connsiteY182" fmla="*/ 30806 h 112464"/>
              <a:gd name="connsiteX183" fmla="*/ 654547 w 2496627"/>
              <a:gd name="connsiteY183" fmla="*/ 25874 h 112464"/>
              <a:gd name="connsiteX184" fmla="*/ 655956 w 2496627"/>
              <a:gd name="connsiteY184" fmla="*/ 33240 h 112464"/>
              <a:gd name="connsiteX185" fmla="*/ 655635 w 2496627"/>
              <a:gd name="connsiteY185" fmla="*/ 37018 h 112464"/>
              <a:gd name="connsiteX186" fmla="*/ 676963 w 2496627"/>
              <a:gd name="connsiteY186" fmla="*/ 26451 h 112464"/>
              <a:gd name="connsiteX187" fmla="*/ 688811 w 2496627"/>
              <a:gd name="connsiteY187" fmla="*/ 38171 h 112464"/>
              <a:gd name="connsiteX188" fmla="*/ 688235 w 2496627"/>
              <a:gd name="connsiteY188" fmla="*/ 44640 h 112464"/>
              <a:gd name="connsiteX189" fmla="*/ 747028 w 2496627"/>
              <a:gd name="connsiteY189" fmla="*/ 87038 h 112464"/>
              <a:gd name="connsiteX190" fmla="*/ 733899 w 2496627"/>
              <a:gd name="connsiteY190" fmla="*/ 87038 h 112464"/>
              <a:gd name="connsiteX191" fmla="*/ 744531 w 2496627"/>
              <a:gd name="connsiteY191" fmla="*/ 36890 h 112464"/>
              <a:gd name="connsiteX192" fmla="*/ 722499 w 2496627"/>
              <a:gd name="connsiteY192" fmla="*/ 36890 h 112464"/>
              <a:gd name="connsiteX193" fmla="*/ 712508 w 2496627"/>
              <a:gd name="connsiteY193" fmla="*/ 87743 h 112464"/>
              <a:gd name="connsiteX194" fmla="*/ 700083 w 2496627"/>
              <a:gd name="connsiteY194" fmla="*/ 112464 h 112464"/>
              <a:gd name="connsiteX195" fmla="*/ 691437 w 2496627"/>
              <a:gd name="connsiteY195" fmla="*/ 105804 h 112464"/>
              <a:gd name="connsiteX196" fmla="*/ 699891 w 2496627"/>
              <a:gd name="connsiteY196" fmla="*/ 87422 h 112464"/>
              <a:gd name="connsiteX197" fmla="*/ 709882 w 2496627"/>
              <a:gd name="connsiteY197" fmla="*/ 36890 h 112464"/>
              <a:gd name="connsiteX198" fmla="*/ 703926 w 2496627"/>
              <a:gd name="connsiteY198" fmla="*/ 36890 h 112464"/>
              <a:gd name="connsiteX199" fmla="*/ 705911 w 2496627"/>
              <a:gd name="connsiteY199" fmla="*/ 27732 h 112464"/>
              <a:gd name="connsiteX200" fmla="*/ 711675 w 2496627"/>
              <a:gd name="connsiteY200" fmla="*/ 27732 h 112464"/>
              <a:gd name="connsiteX201" fmla="*/ 713212 w 2496627"/>
              <a:gd name="connsiteY201" fmla="*/ 19662 h 112464"/>
              <a:gd name="connsiteX202" fmla="*/ 723204 w 2496627"/>
              <a:gd name="connsiteY202" fmla="*/ 3843 h 112464"/>
              <a:gd name="connsiteX203" fmla="*/ 735052 w 2496627"/>
              <a:gd name="connsiteY203" fmla="*/ 1025 h 112464"/>
              <a:gd name="connsiteX204" fmla="*/ 747221 w 2496627"/>
              <a:gd name="connsiteY204" fmla="*/ 3971 h 112464"/>
              <a:gd name="connsiteX205" fmla="*/ 741969 w 2496627"/>
              <a:gd name="connsiteY205" fmla="*/ 12425 h 112464"/>
              <a:gd name="connsiteX206" fmla="*/ 734796 w 2496627"/>
              <a:gd name="connsiteY206" fmla="*/ 10696 h 112464"/>
              <a:gd name="connsiteX207" fmla="*/ 725893 w 2496627"/>
              <a:gd name="connsiteY207" fmla="*/ 19022 h 112464"/>
              <a:gd name="connsiteX208" fmla="*/ 724228 w 2496627"/>
              <a:gd name="connsiteY208" fmla="*/ 27796 h 112464"/>
              <a:gd name="connsiteX209" fmla="*/ 759645 w 2496627"/>
              <a:gd name="connsiteY209" fmla="*/ 27796 h 112464"/>
              <a:gd name="connsiteX210" fmla="*/ 747093 w 2496627"/>
              <a:gd name="connsiteY210" fmla="*/ 87102 h 112464"/>
              <a:gd name="connsiteX211" fmla="*/ 756763 w 2496627"/>
              <a:gd name="connsiteY211" fmla="*/ 19150 h 112464"/>
              <a:gd name="connsiteX212" fmla="*/ 748181 w 2496627"/>
              <a:gd name="connsiteY212" fmla="*/ 10568 h 112464"/>
              <a:gd name="connsiteX213" fmla="*/ 756828 w 2496627"/>
              <a:gd name="connsiteY213" fmla="*/ 1921 h 112464"/>
              <a:gd name="connsiteX214" fmla="*/ 765410 w 2496627"/>
              <a:gd name="connsiteY214" fmla="*/ 10504 h 112464"/>
              <a:gd name="connsiteX215" fmla="*/ 756763 w 2496627"/>
              <a:gd name="connsiteY215" fmla="*/ 19150 h 112464"/>
              <a:gd name="connsiteX216" fmla="*/ 816774 w 2496627"/>
              <a:gd name="connsiteY216" fmla="*/ 66415 h 112464"/>
              <a:gd name="connsiteX217" fmla="*/ 814917 w 2496627"/>
              <a:gd name="connsiteY217" fmla="*/ 79801 h 112464"/>
              <a:gd name="connsiteX218" fmla="*/ 816198 w 2496627"/>
              <a:gd name="connsiteY218" fmla="*/ 85565 h 112464"/>
              <a:gd name="connsiteX219" fmla="*/ 805182 w 2496627"/>
              <a:gd name="connsiteY219" fmla="*/ 88127 h 112464"/>
              <a:gd name="connsiteX220" fmla="*/ 802940 w 2496627"/>
              <a:gd name="connsiteY220" fmla="*/ 80762 h 112464"/>
              <a:gd name="connsiteX221" fmla="*/ 802940 w 2496627"/>
              <a:gd name="connsiteY221" fmla="*/ 79609 h 112464"/>
              <a:gd name="connsiteX222" fmla="*/ 785456 w 2496627"/>
              <a:gd name="connsiteY222" fmla="*/ 88255 h 112464"/>
              <a:gd name="connsiteX223" fmla="*/ 767971 w 2496627"/>
              <a:gd name="connsiteY223" fmla="*/ 67889 h 112464"/>
              <a:gd name="connsiteX224" fmla="*/ 780973 w 2496627"/>
              <a:gd name="connsiteY224" fmla="*/ 35225 h 112464"/>
              <a:gd name="connsiteX225" fmla="*/ 800763 w 2496627"/>
              <a:gd name="connsiteY225" fmla="*/ 26899 h 112464"/>
              <a:gd name="connsiteX226" fmla="*/ 812099 w 2496627"/>
              <a:gd name="connsiteY226" fmla="*/ 28757 h 112464"/>
              <a:gd name="connsiteX227" fmla="*/ 813636 w 2496627"/>
              <a:gd name="connsiteY227" fmla="*/ 20815 h 112464"/>
              <a:gd name="connsiteX228" fmla="*/ 817863 w 2496627"/>
              <a:gd name="connsiteY228" fmla="*/ 897 h 112464"/>
              <a:gd name="connsiteX229" fmla="*/ 830160 w 2496627"/>
              <a:gd name="connsiteY229" fmla="*/ 3010 h 112464"/>
              <a:gd name="connsiteX230" fmla="*/ 816710 w 2496627"/>
              <a:gd name="connsiteY230" fmla="*/ 66544 h 112464"/>
              <a:gd name="connsiteX231" fmla="*/ 800378 w 2496627"/>
              <a:gd name="connsiteY231" fmla="*/ 37211 h 112464"/>
              <a:gd name="connsiteX232" fmla="*/ 789619 w 2496627"/>
              <a:gd name="connsiteY232" fmla="*/ 42590 h 112464"/>
              <a:gd name="connsiteX233" fmla="*/ 781549 w 2496627"/>
              <a:gd name="connsiteY233" fmla="*/ 68017 h 112464"/>
              <a:gd name="connsiteX234" fmla="*/ 788722 w 2496627"/>
              <a:gd name="connsiteY234" fmla="*/ 77880 h 112464"/>
              <a:gd name="connsiteX235" fmla="*/ 803709 w 2496627"/>
              <a:gd name="connsiteY235" fmla="*/ 67312 h 112464"/>
              <a:gd name="connsiteX236" fmla="*/ 809665 w 2496627"/>
              <a:gd name="connsiteY236" fmla="*/ 39516 h 112464"/>
              <a:gd name="connsiteX237" fmla="*/ 800378 w 2496627"/>
              <a:gd name="connsiteY237" fmla="*/ 37147 h 112464"/>
              <a:gd name="connsiteX238" fmla="*/ 880372 w 2496627"/>
              <a:gd name="connsiteY238" fmla="*/ 54439 h 112464"/>
              <a:gd name="connsiteX239" fmla="*/ 855202 w 2496627"/>
              <a:gd name="connsiteY239" fmla="*/ 61932 h 112464"/>
              <a:gd name="connsiteX240" fmla="*/ 848028 w 2496627"/>
              <a:gd name="connsiteY240" fmla="*/ 61484 h 112464"/>
              <a:gd name="connsiteX241" fmla="*/ 847324 w 2496627"/>
              <a:gd name="connsiteY241" fmla="*/ 67696 h 112464"/>
              <a:gd name="connsiteX242" fmla="*/ 858084 w 2496627"/>
              <a:gd name="connsiteY242" fmla="*/ 78584 h 112464"/>
              <a:gd name="connsiteX243" fmla="*/ 874864 w 2496627"/>
              <a:gd name="connsiteY243" fmla="*/ 72116 h 112464"/>
              <a:gd name="connsiteX244" fmla="*/ 878834 w 2496627"/>
              <a:gd name="connsiteY244" fmla="*/ 80057 h 112464"/>
              <a:gd name="connsiteX245" fmla="*/ 854689 w 2496627"/>
              <a:gd name="connsiteY245" fmla="*/ 88511 h 112464"/>
              <a:gd name="connsiteX246" fmla="*/ 833618 w 2496627"/>
              <a:gd name="connsiteY246" fmla="*/ 66864 h 112464"/>
              <a:gd name="connsiteX247" fmla="*/ 846876 w 2496627"/>
              <a:gd name="connsiteY247" fmla="*/ 34393 h 112464"/>
              <a:gd name="connsiteX248" fmla="*/ 866922 w 2496627"/>
              <a:gd name="connsiteY248" fmla="*/ 26323 h 112464"/>
              <a:gd name="connsiteX249" fmla="*/ 885687 w 2496627"/>
              <a:gd name="connsiteY249" fmla="*/ 42142 h 112464"/>
              <a:gd name="connsiteX250" fmla="*/ 880436 w 2496627"/>
              <a:gd name="connsiteY250" fmla="*/ 54439 h 112464"/>
              <a:gd name="connsiteX251" fmla="*/ 865257 w 2496627"/>
              <a:gd name="connsiteY251" fmla="*/ 35930 h 112464"/>
              <a:gd name="connsiteX252" fmla="*/ 850142 w 2496627"/>
              <a:gd name="connsiteY252" fmla="*/ 52325 h 112464"/>
              <a:gd name="connsiteX253" fmla="*/ 855266 w 2496627"/>
              <a:gd name="connsiteY253" fmla="*/ 52646 h 112464"/>
              <a:gd name="connsiteX254" fmla="*/ 870124 w 2496627"/>
              <a:gd name="connsiteY254" fmla="*/ 48803 h 112464"/>
              <a:gd name="connsiteX255" fmla="*/ 872558 w 2496627"/>
              <a:gd name="connsiteY255" fmla="*/ 42975 h 112464"/>
              <a:gd name="connsiteX256" fmla="*/ 865193 w 2496627"/>
              <a:gd name="connsiteY256" fmla="*/ 35930 h 112464"/>
              <a:gd name="connsiteX257" fmla="*/ 946467 w 2496627"/>
              <a:gd name="connsiteY257" fmla="*/ 44640 h 112464"/>
              <a:gd name="connsiteX258" fmla="*/ 937436 w 2496627"/>
              <a:gd name="connsiteY258" fmla="*/ 87038 h 112464"/>
              <a:gd name="connsiteX259" fmla="*/ 924691 w 2496627"/>
              <a:gd name="connsiteY259" fmla="*/ 87038 h 112464"/>
              <a:gd name="connsiteX260" fmla="*/ 933017 w 2496627"/>
              <a:gd name="connsiteY260" fmla="*/ 47778 h 112464"/>
              <a:gd name="connsiteX261" fmla="*/ 933850 w 2496627"/>
              <a:gd name="connsiteY261" fmla="*/ 42014 h 112464"/>
              <a:gd name="connsiteX262" fmla="*/ 929174 w 2496627"/>
              <a:gd name="connsiteY262" fmla="*/ 37339 h 112464"/>
              <a:gd name="connsiteX263" fmla="*/ 912907 w 2496627"/>
              <a:gd name="connsiteY263" fmla="*/ 48355 h 112464"/>
              <a:gd name="connsiteX264" fmla="*/ 904709 w 2496627"/>
              <a:gd name="connsiteY264" fmla="*/ 87038 h 112464"/>
              <a:gd name="connsiteX265" fmla="*/ 892028 w 2496627"/>
              <a:gd name="connsiteY265" fmla="*/ 87038 h 112464"/>
              <a:gd name="connsiteX266" fmla="*/ 900674 w 2496627"/>
              <a:gd name="connsiteY266" fmla="*/ 46049 h 112464"/>
              <a:gd name="connsiteX267" fmla="*/ 901827 w 2496627"/>
              <a:gd name="connsiteY267" fmla="*/ 37018 h 112464"/>
              <a:gd name="connsiteX268" fmla="*/ 900866 w 2496627"/>
              <a:gd name="connsiteY268" fmla="*/ 30806 h 112464"/>
              <a:gd name="connsiteX269" fmla="*/ 912843 w 2496627"/>
              <a:gd name="connsiteY269" fmla="*/ 25874 h 112464"/>
              <a:gd name="connsiteX270" fmla="*/ 914252 w 2496627"/>
              <a:gd name="connsiteY270" fmla="*/ 33240 h 112464"/>
              <a:gd name="connsiteX271" fmla="*/ 913931 w 2496627"/>
              <a:gd name="connsiteY271" fmla="*/ 37018 h 112464"/>
              <a:gd name="connsiteX272" fmla="*/ 935259 w 2496627"/>
              <a:gd name="connsiteY272" fmla="*/ 26451 h 112464"/>
              <a:gd name="connsiteX273" fmla="*/ 947107 w 2496627"/>
              <a:gd name="connsiteY273" fmla="*/ 38171 h 112464"/>
              <a:gd name="connsiteX274" fmla="*/ 946531 w 2496627"/>
              <a:gd name="connsiteY274" fmla="*/ 44640 h 112464"/>
              <a:gd name="connsiteX275" fmla="*/ 990658 w 2496627"/>
              <a:gd name="connsiteY275" fmla="*/ 36890 h 112464"/>
              <a:gd name="connsiteX276" fmla="*/ 979322 w 2496627"/>
              <a:gd name="connsiteY276" fmla="*/ 36890 h 112464"/>
              <a:gd name="connsiteX277" fmla="*/ 972661 w 2496627"/>
              <a:gd name="connsiteY277" fmla="*/ 68785 h 112464"/>
              <a:gd name="connsiteX278" fmla="*/ 971957 w 2496627"/>
              <a:gd name="connsiteY278" fmla="*/ 74549 h 112464"/>
              <a:gd name="connsiteX279" fmla="*/ 977465 w 2496627"/>
              <a:gd name="connsiteY279" fmla="*/ 79481 h 112464"/>
              <a:gd name="connsiteX280" fmla="*/ 983421 w 2496627"/>
              <a:gd name="connsiteY280" fmla="*/ 78328 h 112464"/>
              <a:gd name="connsiteX281" fmla="*/ 983421 w 2496627"/>
              <a:gd name="connsiteY281" fmla="*/ 86270 h 112464"/>
              <a:gd name="connsiteX282" fmla="*/ 971124 w 2496627"/>
              <a:gd name="connsiteY282" fmla="*/ 88703 h 112464"/>
              <a:gd name="connsiteX283" fmla="*/ 958699 w 2496627"/>
              <a:gd name="connsiteY283" fmla="*/ 78712 h 112464"/>
              <a:gd name="connsiteX284" fmla="*/ 959532 w 2496627"/>
              <a:gd name="connsiteY284" fmla="*/ 70642 h 112464"/>
              <a:gd name="connsiteX285" fmla="*/ 966705 w 2496627"/>
              <a:gd name="connsiteY285" fmla="*/ 36890 h 112464"/>
              <a:gd name="connsiteX286" fmla="*/ 960044 w 2496627"/>
              <a:gd name="connsiteY286" fmla="*/ 36890 h 112464"/>
              <a:gd name="connsiteX287" fmla="*/ 961902 w 2496627"/>
              <a:gd name="connsiteY287" fmla="*/ 27732 h 112464"/>
              <a:gd name="connsiteX288" fmla="*/ 968562 w 2496627"/>
              <a:gd name="connsiteY288" fmla="*/ 27732 h 112464"/>
              <a:gd name="connsiteX289" fmla="*/ 972405 w 2496627"/>
              <a:gd name="connsiteY289" fmla="*/ 13322 h 112464"/>
              <a:gd name="connsiteX290" fmla="*/ 986111 w 2496627"/>
              <a:gd name="connsiteY290" fmla="*/ 10183 h 112464"/>
              <a:gd name="connsiteX291" fmla="*/ 981307 w 2496627"/>
              <a:gd name="connsiteY291" fmla="*/ 27732 h 112464"/>
              <a:gd name="connsiteX292" fmla="*/ 995462 w 2496627"/>
              <a:gd name="connsiteY292" fmla="*/ 27732 h 112464"/>
              <a:gd name="connsiteX293" fmla="*/ 990658 w 2496627"/>
              <a:gd name="connsiteY293" fmla="*/ 36890 h 112464"/>
              <a:gd name="connsiteX294" fmla="*/ 1071099 w 2496627"/>
              <a:gd name="connsiteY294" fmla="*/ 44384 h 112464"/>
              <a:gd name="connsiteX295" fmla="*/ 1066296 w 2496627"/>
              <a:gd name="connsiteY295" fmla="*/ 67824 h 112464"/>
              <a:gd name="connsiteX296" fmla="*/ 1065463 w 2496627"/>
              <a:gd name="connsiteY296" fmla="*/ 73909 h 112464"/>
              <a:gd name="connsiteX297" fmla="*/ 1068410 w 2496627"/>
              <a:gd name="connsiteY297" fmla="*/ 81146 h 112464"/>
              <a:gd name="connsiteX298" fmla="*/ 1057842 w 2496627"/>
              <a:gd name="connsiteY298" fmla="*/ 89024 h 112464"/>
              <a:gd name="connsiteX299" fmla="*/ 1053359 w 2496627"/>
              <a:gd name="connsiteY299" fmla="*/ 79289 h 112464"/>
              <a:gd name="connsiteX300" fmla="*/ 1035554 w 2496627"/>
              <a:gd name="connsiteY300" fmla="*/ 88447 h 112464"/>
              <a:gd name="connsiteX301" fmla="*/ 1020119 w 2496627"/>
              <a:gd name="connsiteY301" fmla="*/ 69554 h 112464"/>
              <a:gd name="connsiteX302" fmla="*/ 1032672 w 2496627"/>
              <a:gd name="connsiteY302" fmla="*/ 35930 h 112464"/>
              <a:gd name="connsiteX303" fmla="*/ 1056241 w 2496627"/>
              <a:gd name="connsiteY303" fmla="*/ 26323 h 112464"/>
              <a:gd name="connsiteX304" fmla="*/ 1074622 w 2496627"/>
              <a:gd name="connsiteY304" fmla="*/ 30806 h 112464"/>
              <a:gd name="connsiteX305" fmla="*/ 1071099 w 2496627"/>
              <a:gd name="connsiteY305" fmla="*/ 44384 h 112464"/>
              <a:gd name="connsiteX306" fmla="*/ 1054704 w 2496627"/>
              <a:gd name="connsiteY306" fmla="*/ 36506 h 112464"/>
              <a:gd name="connsiteX307" fmla="*/ 1041126 w 2496627"/>
              <a:gd name="connsiteY307" fmla="*/ 43039 h 112464"/>
              <a:gd name="connsiteX308" fmla="*/ 1033377 w 2496627"/>
              <a:gd name="connsiteY308" fmla="*/ 69169 h 112464"/>
              <a:gd name="connsiteX309" fmla="*/ 1039845 w 2496627"/>
              <a:gd name="connsiteY309" fmla="*/ 78072 h 112464"/>
              <a:gd name="connsiteX310" fmla="*/ 1053935 w 2496627"/>
              <a:gd name="connsiteY310" fmla="*/ 66736 h 112464"/>
              <a:gd name="connsiteX311" fmla="*/ 1060276 w 2496627"/>
              <a:gd name="connsiteY311" fmla="*/ 37659 h 112464"/>
              <a:gd name="connsiteX312" fmla="*/ 1054768 w 2496627"/>
              <a:gd name="connsiteY312" fmla="*/ 36506 h 112464"/>
              <a:gd name="connsiteX313" fmla="*/ 1136490 w 2496627"/>
              <a:gd name="connsiteY313" fmla="*/ 44640 h 112464"/>
              <a:gd name="connsiteX314" fmla="*/ 1127460 w 2496627"/>
              <a:gd name="connsiteY314" fmla="*/ 87038 h 112464"/>
              <a:gd name="connsiteX315" fmla="*/ 1114715 w 2496627"/>
              <a:gd name="connsiteY315" fmla="*/ 87038 h 112464"/>
              <a:gd name="connsiteX316" fmla="*/ 1123041 w 2496627"/>
              <a:gd name="connsiteY316" fmla="*/ 47778 h 112464"/>
              <a:gd name="connsiteX317" fmla="*/ 1123873 w 2496627"/>
              <a:gd name="connsiteY317" fmla="*/ 42014 h 112464"/>
              <a:gd name="connsiteX318" fmla="*/ 1119198 w 2496627"/>
              <a:gd name="connsiteY318" fmla="*/ 37339 h 112464"/>
              <a:gd name="connsiteX319" fmla="*/ 1102930 w 2496627"/>
              <a:gd name="connsiteY319" fmla="*/ 48355 h 112464"/>
              <a:gd name="connsiteX320" fmla="*/ 1094732 w 2496627"/>
              <a:gd name="connsiteY320" fmla="*/ 87038 h 112464"/>
              <a:gd name="connsiteX321" fmla="*/ 1082051 w 2496627"/>
              <a:gd name="connsiteY321" fmla="*/ 87038 h 112464"/>
              <a:gd name="connsiteX322" fmla="*/ 1090697 w 2496627"/>
              <a:gd name="connsiteY322" fmla="*/ 46049 h 112464"/>
              <a:gd name="connsiteX323" fmla="*/ 1091850 w 2496627"/>
              <a:gd name="connsiteY323" fmla="*/ 37018 h 112464"/>
              <a:gd name="connsiteX324" fmla="*/ 1090890 w 2496627"/>
              <a:gd name="connsiteY324" fmla="*/ 30806 h 112464"/>
              <a:gd name="connsiteX325" fmla="*/ 1102866 w 2496627"/>
              <a:gd name="connsiteY325" fmla="*/ 25874 h 112464"/>
              <a:gd name="connsiteX326" fmla="*/ 1104275 w 2496627"/>
              <a:gd name="connsiteY326" fmla="*/ 33240 h 112464"/>
              <a:gd name="connsiteX327" fmla="*/ 1103955 w 2496627"/>
              <a:gd name="connsiteY327" fmla="*/ 37018 h 112464"/>
              <a:gd name="connsiteX328" fmla="*/ 1125282 w 2496627"/>
              <a:gd name="connsiteY328" fmla="*/ 26451 h 112464"/>
              <a:gd name="connsiteX329" fmla="*/ 1137131 w 2496627"/>
              <a:gd name="connsiteY329" fmla="*/ 38171 h 112464"/>
              <a:gd name="connsiteX330" fmla="*/ 1136554 w 2496627"/>
              <a:gd name="connsiteY330" fmla="*/ 44640 h 112464"/>
              <a:gd name="connsiteX331" fmla="*/ 1197205 w 2496627"/>
              <a:gd name="connsiteY331" fmla="*/ 66415 h 112464"/>
              <a:gd name="connsiteX332" fmla="*/ 1195348 w 2496627"/>
              <a:gd name="connsiteY332" fmla="*/ 79801 h 112464"/>
              <a:gd name="connsiteX333" fmla="*/ 1196629 w 2496627"/>
              <a:gd name="connsiteY333" fmla="*/ 85565 h 112464"/>
              <a:gd name="connsiteX334" fmla="*/ 1185613 w 2496627"/>
              <a:gd name="connsiteY334" fmla="*/ 88127 h 112464"/>
              <a:gd name="connsiteX335" fmla="*/ 1183372 w 2496627"/>
              <a:gd name="connsiteY335" fmla="*/ 80762 h 112464"/>
              <a:gd name="connsiteX336" fmla="*/ 1183372 w 2496627"/>
              <a:gd name="connsiteY336" fmla="*/ 79609 h 112464"/>
              <a:gd name="connsiteX337" fmla="*/ 1165887 w 2496627"/>
              <a:gd name="connsiteY337" fmla="*/ 88255 h 112464"/>
              <a:gd name="connsiteX338" fmla="*/ 1148403 w 2496627"/>
              <a:gd name="connsiteY338" fmla="*/ 67889 h 112464"/>
              <a:gd name="connsiteX339" fmla="*/ 1161404 w 2496627"/>
              <a:gd name="connsiteY339" fmla="*/ 35225 h 112464"/>
              <a:gd name="connsiteX340" fmla="*/ 1181194 w 2496627"/>
              <a:gd name="connsiteY340" fmla="*/ 26899 h 112464"/>
              <a:gd name="connsiteX341" fmla="*/ 1192530 w 2496627"/>
              <a:gd name="connsiteY341" fmla="*/ 28757 h 112464"/>
              <a:gd name="connsiteX342" fmla="*/ 1194067 w 2496627"/>
              <a:gd name="connsiteY342" fmla="*/ 20815 h 112464"/>
              <a:gd name="connsiteX343" fmla="*/ 1198294 w 2496627"/>
              <a:gd name="connsiteY343" fmla="*/ 897 h 112464"/>
              <a:gd name="connsiteX344" fmla="*/ 1210591 w 2496627"/>
              <a:gd name="connsiteY344" fmla="*/ 3010 h 112464"/>
              <a:gd name="connsiteX345" fmla="*/ 1197141 w 2496627"/>
              <a:gd name="connsiteY345" fmla="*/ 66544 h 112464"/>
              <a:gd name="connsiteX346" fmla="*/ 1180810 w 2496627"/>
              <a:gd name="connsiteY346" fmla="*/ 37211 h 112464"/>
              <a:gd name="connsiteX347" fmla="*/ 1170050 w 2496627"/>
              <a:gd name="connsiteY347" fmla="*/ 42590 h 112464"/>
              <a:gd name="connsiteX348" fmla="*/ 1161980 w 2496627"/>
              <a:gd name="connsiteY348" fmla="*/ 68017 h 112464"/>
              <a:gd name="connsiteX349" fmla="*/ 1169153 w 2496627"/>
              <a:gd name="connsiteY349" fmla="*/ 77880 h 112464"/>
              <a:gd name="connsiteX350" fmla="*/ 1184140 w 2496627"/>
              <a:gd name="connsiteY350" fmla="*/ 67312 h 112464"/>
              <a:gd name="connsiteX351" fmla="*/ 1190096 w 2496627"/>
              <a:gd name="connsiteY351" fmla="*/ 39516 h 112464"/>
              <a:gd name="connsiteX352" fmla="*/ 1180810 w 2496627"/>
              <a:gd name="connsiteY352" fmla="*/ 37147 h 112464"/>
              <a:gd name="connsiteX353" fmla="*/ 1282386 w 2496627"/>
              <a:gd name="connsiteY353" fmla="*/ 40989 h 112464"/>
              <a:gd name="connsiteX354" fmla="*/ 1272203 w 2496627"/>
              <a:gd name="connsiteY354" fmla="*/ 36634 h 112464"/>
              <a:gd name="connsiteX355" fmla="*/ 1262596 w 2496627"/>
              <a:gd name="connsiteY355" fmla="*/ 41438 h 112464"/>
              <a:gd name="connsiteX356" fmla="*/ 1254398 w 2496627"/>
              <a:gd name="connsiteY356" fmla="*/ 68145 h 112464"/>
              <a:gd name="connsiteX357" fmla="*/ 1263172 w 2496627"/>
              <a:gd name="connsiteY357" fmla="*/ 78712 h 112464"/>
              <a:gd name="connsiteX358" fmla="*/ 1276622 w 2496627"/>
              <a:gd name="connsiteY358" fmla="*/ 72500 h 112464"/>
              <a:gd name="connsiteX359" fmla="*/ 1281297 w 2496627"/>
              <a:gd name="connsiteY359" fmla="*/ 80570 h 112464"/>
              <a:gd name="connsiteX360" fmla="*/ 1260354 w 2496627"/>
              <a:gd name="connsiteY360" fmla="*/ 88447 h 112464"/>
              <a:gd name="connsiteX361" fmla="*/ 1240436 w 2496627"/>
              <a:gd name="connsiteY361" fmla="*/ 68145 h 112464"/>
              <a:gd name="connsiteX362" fmla="*/ 1255551 w 2496627"/>
              <a:gd name="connsiteY362" fmla="*/ 32984 h 112464"/>
              <a:gd name="connsiteX363" fmla="*/ 1274316 w 2496627"/>
              <a:gd name="connsiteY363" fmla="*/ 26067 h 112464"/>
              <a:gd name="connsiteX364" fmla="*/ 1289431 w 2496627"/>
              <a:gd name="connsiteY364" fmla="*/ 32279 h 112464"/>
              <a:gd name="connsiteX365" fmla="*/ 1282386 w 2496627"/>
              <a:gd name="connsiteY365" fmla="*/ 40925 h 112464"/>
              <a:gd name="connsiteX366" fmla="*/ 1330484 w 2496627"/>
              <a:gd name="connsiteY366" fmla="*/ 39452 h 112464"/>
              <a:gd name="connsiteX367" fmla="*/ 1326385 w 2496627"/>
              <a:gd name="connsiteY367" fmla="*/ 38492 h 112464"/>
              <a:gd name="connsiteX368" fmla="*/ 1312552 w 2496627"/>
              <a:gd name="connsiteY368" fmla="*/ 48931 h 112464"/>
              <a:gd name="connsiteX369" fmla="*/ 1304482 w 2496627"/>
              <a:gd name="connsiteY369" fmla="*/ 87038 h 112464"/>
              <a:gd name="connsiteX370" fmla="*/ 1291737 w 2496627"/>
              <a:gd name="connsiteY370" fmla="*/ 87038 h 112464"/>
              <a:gd name="connsiteX371" fmla="*/ 1300191 w 2496627"/>
              <a:gd name="connsiteY371" fmla="*/ 47458 h 112464"/>
              <a:gd name="connsiteX372" fmla="*/ 1301472 w 2496627"/>
              <a:gd name="connsiteY372" fmla="*/ 37147 h 112464"/>
              <a:gd name="connsiteX373" fmla="*/ 1300639 w 2496627"/>
              <a:gd name="connsiteY373" fmla="*/ 30806 h 112464"/>
              <a:gd name="connsiteX374" fmla="*/ 1312616 w 2496627"/>
              <a:gd name="connsiteY374" fmla="*/ 25874 h 112464"/>
              <a:gd name="connsiteX375" fmla="*/ 1313897 w 2496627"/>
              <a:gd name="connsiteY375" fmla="*/ 33240 h 112464"/>
              <a:gd name="connsiteX376" fmla="*/ 1313576 w 2496627"/>
              <a:gd name="connsiteY376" fmla="*/ 37467 h 112464"/>
              <a:gd name="connsiteX377" fmla="*/ 1331253 w 2496627"/>
              <a:gd name="connsiteY377" fmla="*/ 26323 h 112464"/>
              <a:gd name="connsiteX378" fmla="*/ 1336184 w 2496627"/>
              <a:gd name="connsiteY378" fmla="*/ 27283 h 112464"/>
              <a:gd name="connsiteX379" fmla="*/ 1330548 w 2496627"/>
              <a:gd name="connsiteY379" fmla="*/ 39452 h 112464"/>
              <a:gd name="connsiteX380" fmla="*/ 1381337 w 2496627"/>
              <a:gd name="connsiteY380" fmla="*/ 54439 h 112464"/>
              <a:gd name="connsiteX381" fmla="*/ 1356167 w 2496627"/>
              <a:gd name="connsiteY381" fmla="*/ 61932 h 112464"/>
              <a:gd name="connsiteX382" fmla="*/ 1348994 w 2496627"/>
              <a:gd name="connsiteY382" fmla="*/ 61484 h 112464"/>
              <a:gd name="connsiteX383" fmla="*/ 1348289 w 2496627"/>
              <a:gd name="connsiteY383" fmla="*/ 67696 h 112464"/>
              <a:gd name="connsiteX384" fmla="*/ 1359049 w 2496627"/>
              <a:gd name="connsiteY384" fmla="*/ 78584 h 112464"/>
              <a:gd name="connsiteX385" fmla="*/ 1375829 w 2496627"/>
              <a:gd name="connsiteY385" fmla="*/ 72116 h 112464"/>
              <a:gd name="connsiteX386" fmla="*/ 1379800 w 2496627"/>
              <a:gd name="connsiteY386" fmla="*/ 80057 h 112464"/>
              <a:gd name="connsiteX387" fmla="*/ 1355654 w 2496627"/>
              <a:gd name="connsiteY387" fmla="*/ 88511 h 112464"/>
              <a:gd name="connsiteX388" fmla="*/ 1334583 w 2496627"/>
              <a:gd name="connsiteY388" fmla="*/ 66864 h 112464"/>
              <a:gd name="connsiteX389" fmla="*/ 1347841 w 2496627"/>
              <a:gd name="connsiteY389" fmla="*/ 34393 h 112464"/>
              <a:gd name="connsiteX390" fmla="*/ 1367887 w 2496627"/>
              <a:gd name="connsiteY390" fmla="*/ 26323 h 112464"/>
              <a:gd name="connsiteX391" fmla="*/ 1386652 w 2496627"/>
              <a:gd name="connsiteY391" fmla="*/ 42142 h 112464"/>
              <a:gd name="connsiteX392" fmla="*/ 1381401 w 2496627"/>
              <a:gd name="connsiteY392" fmla="*/ 54439 h 112464"/>
              <a:gd name="connsiteX393" fmla="*/ 1366222 w 2496627"/>
              <a:gd name="connsiteY393" fmla="*/ 35930 h 112464"/>
              <a:gd name="connsiteX394" fmla="*/ 1351107 w 2496627"/>
              <a:gd name="connsiteY394" fmla="*/ 52325 h 112464"/>
              <a:gd name="connsiteX395" fmla="*/ 1356231 w 2496627"/>
              <a:gd name="connsiteY395" fmla="*/ 52646 h 112464"/>
              <a:gd name="connsiteX396" fmla="*/ 1371089 w 2496627"/>
              <a:gd name="connsiteY396" fmla="*/ 48803 h 112464"/>
              <a:gd name="connsiteX397" fmla="*/ 1373523 w 2496627"/>
              <a:gd name="connsiteY397" fmla="*/ 42975 h 112464"/>
              <a:gd name="connsiteX398" fmla="*/ 1366158 w 2496627"/>
              <a:gd name="connsiteY398" fmla="*/ 35930 h 112464"/>
              <a:gd name="connsiteX399" fmla="*/ 1445062 w 2496627"/>
              <a:gd name="connsiteY399" fmla="*/ 44384 h 112464"/>
              <a:gd name="connsiteX400" fmla="*/ 1440259 w 2496627"/>
              <a:gd name="connsiteY400" fmla="*/ 67824 h 112464"/>
              <a:gd name="connsiteX401" fmla="*/ 1439426 w 2496627"/>
              <a:gd name="connsiteY401" fmla="*/ 73909 h 112464"/>
              <a:gd name="connsiteX402" fmla="*/ 1442372 w 2496627"/>
              <a:gd name="connsiteY402" fmla="*/ 81146 h 112464"/>
              <a:gd name="connsiteX403" fmla="*/ 1431805 w 2496627"/>
              <a:gd name="connsiteY403" fmla="*/ 89024 h 112464"/>
              <a:gd name="connsiteX404" fmla="*/ 1427321 w 2496627"/>
              <a:gd name="connsiteY404" fmla="*/ 79289 h 112464"/>
              <a:gd name="connsiteX405" fmla="*/ 1409517 w 2496627"/>
              <a:gd name="connsiteY405" fmla="*/ 88447 h 112464"/>
              <a:gd name="connsiteX406" fmla="*/ 1394082 w 2496627"/>
              <a:gd name="connsiteY406" fmla="*/ 69554 h 112464"/>
              <a:gd name="connsiteX407" fmla="*/ 1406635 w 2496627"/>
              <a:gd name="connsiteY407" fmla="*/ 35930 h 112464"/>
              <a:gd name="connsiteX408" fmla="*/ 1430203 w 2496627"/>
              <a:gd name="connsiteY408" fmla="*/ 26323 h 112464"/>
              <a:gd name="connsiteX409" fmla="*/ 1448585 w 2496627"/>
              <a:gd name="connsiteY409" fmla="*/ 30806 h 112464"/>
              <a:gd name="connsiteX410" fmla="*/ 1445062 w 2496627"/>
              <a:gd name="connsiteY410" fmla="*/ 44384 h 112464"/>
              <a:gd name="connsiteX411" fmla="*/ 1428666 w 2496627"/>
              <a:gd name="connsiteY411" fmla="*/ 36506 h 112464"/>
              <a:gd name="connsiteX412" fmla="*/ 1415089 w 2496627"/>
              <a:gd name="connsiteY412" fmla="*/ 43039 h 112464"/>
              <a:gd name="connsiteX413" fmla="*/ 1407339 w 2496627"/>
              <a:gd name="connsiteY413" fmla="*/ 69169 h 112464"/>
              <a:gd name="connsiteX414" fmla="*/ 1413808 w 2496627"/>
              <a:gd name="connsiteY414" fmla="*/ 78072 h 112464"/>
              <a:gd name="connsiteX415" fmla="*/ 1427898 w 2496627"/>
              <a:gd name="connsiteY415" fmla="*/ 66736 h 112464"/>
              <a:gd name="connsiteX416" fmla="*/ 1434238 w 2496627"/>
              <a:gd name="connsiteY416" fmla="*/ 37659 h 112464"/>
              <a:gd name="connsiteX417" fmla="*/ 1428730 w 2496627"/>
              <a:gd name="connsiteY417" fmla="*/ 36506 h 112464"/>
              <a:gd name="connsiteX418" fmla="*/ 1490919 w 2496627"/>
              <a:gd name="connsiteY418" fmla="*/ 36890 h 112464"/>
              <a:gd name="connsiteX419" fmla="*/ 1479583 w 2496627"/>
              <a:gd name="connsiteY419" fmla="*/ 36890 h 112464"/>
              <a:gd name="connsiteX420" fmla="*/ 1472922 w 2496627"/>
              <a:gd name="connsiteY420" fmla="*/ 68785 h 112464"/>
              <a:gd name="connsiteX421" fmla="*/ 1472217 w 2496627"/>
              <a:gd name="connsiteY421" fmla="*/ 74549 h 112464"/>
              <a:gd name="connsiteX422" fmla="*/ 1477725 w 2496627"/>
              <a:gd name="connsiteY422" fmla="*/ 79481 h 112464"/>
              <a:gd name="connsiteX423" fmla="*/ 1483682 w 2496627"/>
              <a:gd name="connsiteY423" fmla="*/ 78328 h 112464"/>
              <a:gd name="connsiteX424" fmla="*/ 1483682 w 2496627"/>
              <a:gd name="connsiteY424" fmla="*/ 86270 h 112464"/>
              <a:gd name="connsiteX425" fmla="*/ 1471385 w 2496627"/>
              <a:gd name="connsiteY425" fmla="*/ 88703 h 112464"/>
              <a:gd name="connsiteX426" fmla="*/ 1458960 w 2496627"/>
              <a:gd name="connsiteY426" fmla="*/ 78712 h 112464"/>
              <a:gd name="connsiteX427" fmla="*/ 1459793 w 2496627"/>
              <a:gd name="connsiteY427" fmla="*/ 70642 h 112464"/>
              <a:gd name="connsiteX428" fmla="*/ 1466966 w 2496627"/>
              <a:gd name="connsiteY428" fmla="*/ 36890 h 112464"/>
              <a:gd name="connsiteX429" fmla="*/ 1460305 w 2496627"/>
              <a:gd name="connsiteY429" fmla="*/ 36890 h 112464"/>
              <a:gd name="connsiteX430" fmla="*/ 1462162 w 2496627"/>
              <a:gd name="connsiteY430" fmla="*/ 27732 h 112464"/>
              <a:gd name="connsiteX431" fmla="*/ 1468823 w 2496627"/>
              <a:gd name="connsiteY431" fmla="*/ 27732 h 112464"/>
              <a:gd name="connsiteX432" fmla="*/ 1472666 w 2496627"/>
              <a:gd name="connsiteY432" fmla="*/ 13322 h 112464"/>
              <a:gd name="connsiteX433" fmla="*/ 1486371 w 2496627"/>
              <a:gd name="connsiteY433" fmla="*/ 10183 h 112464"/>
              <a:gd name="connsiteX434" fmla="*/ 1481568 w 2496627"/>
              <a:gd name="connsiteY434" fmla="*/ 27732 h 112464"/>
              <a:gd name="connsiteX435" fmla="*/ 1495722 w 2496627"/>
              <a:gd name="connsiteY435" fmla="*/ 27732 h 112464"/>
              <a:gd name="connsiteX436" fmla="*/ 1490919 w 2496627"/>
              <a:gd name="connsiteY436" fmla="*/ 36890 h 112464"/>
              <a:gd name="connsiteX437" fmla="*/ 1506290 w 2496627"/>
              <a:gd name="connsiteY437" fmla="*/ 87038 h 112464"/>
              <a:gd name="connsiteX438" fmla="*/ 1493160 w 2496627"/>
              <a:gd name="connsiteY438" fmla="*/ 87038 h 112464"/>
              <a:gd name="connsiteX439" fmla="*/ 1505585 w 2496627"/>
              <a:gd name="connsiteY439" fmla="*/ 28436 h 112464"/>
              <a:gd name="connsiteX440" fmla="*/ 1519035 w 2496627"/>
              <a:gd name="connsiteY440" fmla="*/ 26451 h 112464"/>
              <a:gd name="connsiteX441" fmla="*/ 1506290 w 2496627"/>
              <a:gd name="connsiteY441" fmla="*/ 87038 h 112464"/>
              <a:gd name="connsiteX442" fmla="*/ 1516025 w 2496627"/>
              <a:gd name="connsiteY442" fmla="*/ 19150 h 112464"/>
              <a:gd name="connsiteX443" fmla="*/ 1507443 w 2496627"/>
              <a:gd name="connsiteY443" fmla="*/ 10568 h 112464"/>
              <a:gd name="connsiteX444" fmla="*/ 1516089 w 2496627"/>
              <a:gd name="connsiteY444" fmla="*/ 1921 h 112464"/>
              <a:gd name="connsiteX445" fmla="*/ 1524543 w 2496627"/>
              <a:gd name="connsiteY445" fmla="*/ 10504 h 112464"/>
              <a:gd name="connsiteX446" fmla="*/ 1515961 w 2496627"/>
              <a:gd name="connsiteY446" fmla="*/ 19150 h 112464"/>
              <a:gd name="connsiteX447" fmla="*/ 1548816 w 2496627"/>
              <a:gd name="connsiteY447" fmla="*/ 87230 h 112464"/>
              <a:gd name="connsiteX448" fmla="*/ 1537544 w 2496627"/>
              <a:gd name="connsiteY448" fmla="*/ 87230 h 112464"/>
              <a:gd name="connsiteX449" fmla="*/ 1528642 w 2496627"/>
              <a:gd name="connsiteY449" fmla="*/ 28436 h 112464"/>
              <a:gd name="connsiteX450" fmla="*/ 1541771 w 2496627"/>
              <a:gd name="connsiteY450" fmla="*/ 26451 h 112464"/>
              <a:gd name="connsiteX451" fmla="*/ 1545614 w 2496627"/>
              <a:gd name="connsiteY451" fmla="*/ 59242 h 112464"/>
              <a:gd name="connsiteX452" fmla="*/ 1546318 w 2496627"/>
              <a:gd name="connsiteY452" fmla="*/ 71795 h 112464"/>
              <a:gd name="connsiteX453" fmla="*/ 1552403 w 2496627"/>
              <a:gd name="connsiteY453" fmla="*/ 58922 h 112464"/>
              <a:gd name="connsiteX454" fmla="*/ 1569375 w 2496627"/>
              <a:gd name="connsiteY454" fmla="*/ 27732 h 112464"/>
              <a:gd name="connsiteX455" fmla="*/ 1583337 w 2496627"/>
              <a:gd name="connsiteY455" fmla="*/ 27860 h 112464"/>
              <a:gd name="connsiteX456" fmla="*/ 1548752 w 2496627"/>
              <a:gd name="connsiteY456" fmla="*/ 87294 h 112464"/>
              <a:gd name="connsiteX457" fmla="*/ 1628489 w 2496627"/>
              <a:gd name="connsiteY457" fmla="*/ 54439 h 112464"/>
              <a:gd name="connsiteX458" fmla="*/ 1603319 w 2496627"/>
              <a:gd name="connsiteY458" fmla="*/ 61932 h 112464"/>
              <a:gd name="connsiteX459" fmla="*/ 1596146 w 2496627"/>
              <a:gd name="connsiteY459" fmla="*/ 61484 h 112464"/>
              <a:gd name="connsiteX460" fmla="*/ 1595441 w 2496627"/>
              <a:gd name="connsiteY460" fmla="*/ 67696 h 112464"/>
              <a:gd name="connsiteX461" fmla="*/ 1606201 w 2496627"/>
              <a:gd name="connsiteY461" fmla="*/ 78584 h 112464"/>
              <a:gd name="connsiteX462" fmla="*/ 1622981 w 2496627"/>
              <a:gd name="connsiteY462" fmla="*/ 72116 h 112464"/>
              <a:gd name="connsiteX463" fmla="*/ 1626952 w 2496627"/>
              <a:gd name="connsiteY463" fmla="*/ 80057 h 112464"/>
              <a:gd name="connsiteX464" fmla="*/ 1602807 w 2496627"/>
              <a:gd name="connsiteY464" fmla="*/ 88511 h 112464"/>
              <a:gd name="connsiteX465" fmla="*/ 1581735 w 2496627"/>
              <a:gd name="connsiteY465" fmla="*/ 66864 h 112464"/>
              <a:gd name="connsiteX466" fmla="*/ 1594993 w 2496627"/>
              <a:gd name="connsiteY466" fmla="*/ 34393 h 112464"/>
              <a:gd name="connsiteX467" fmla="*/ 1615039 w 2496627"/>
              <a:gd name="connsiteY467" fmla="*/ 26323 h 112464"/>
              <a:gd name="connsiteX468" fmla="*/ 1633805 w 2496627"/>
              <a:gd name="connsiteY468" fmla="*/ 42142 h 112464"/>
              <a:gd name="connsiteX469" fmla="*/ 1628553 w 2496627"/>
              <a:gd name="connsiteY469" fmla="*/ 54439 h 112464"/>
              <a:gd name="connsiteX470" fmla="*/ 1613374 w 2496627"/>
              <a:gd name="connsiteY470" fmla="*/ 35930 h 112464"/>
              <a:gd name="connsiteX471" fmla="*/ 1598259 w 2496627"/>
              <a:gd name="connsiteY471" fmla="*/ 52325 h 112464"/>
              <a:gd name="connsiteX472" fmla="*/ 1603383 w 2496627"/>
              <a:gd name="connsiteY472" fmla="*/ 52646 h 112464"/>
              <a:gd name="connsiteX473" fmla="*/ 1618242 w 2496627"/>
              <a:gd name="connsiteY473" fmla="*/ 48803 h 112464"/>
              <a:gd name="connsiteX474" fmla="*/ 1620675 w 2496627"/>
              <a:gd name="connsiteY474" fmla="*/ 42975 h 112464"/>
              <a:gd name="connsiteX475" fmla="*/ 1613310 w 2496627"/>
              <a:gd name="connsiteY475" fmla="*/ 35930 h 112464"/>
              <a:gd name="connsiteX476" fmla="*/ 1695224 w 2496627"/>
              <a:gd name="connsiteY476" fmla="*/ 5444 h 112464"/>
              <a:gd name="connsiteX477" fmla="*/ 1693687 w 2496627"/>
              <a:gd name="connsiteY477" fmla="*/ 19854 h 112464"/>
              <a:gd name="connsiteX478" fmla="*/ 1683504 w 2496627"/>
              <a:gd name="connsiteY478" fmla="*/ 67632 h 112464"/>
              <a:gd name="connsiteX479" fmla="*/ 1682095 w 2496627"/>
              <a:gd name="connsiteY479" fmla="*/ 75958 h 112464"/>
              <a:gd name="connsiteX480" fmla="*/ 1684913 w 2496627"/>
              <a:gd name="connsiteY480" fmla="*/ 79097 h 112464"/>
              <a:gd name="connsiteX481" fmla="*/ 1686898 w 2496627"/>
              <a:gd name="connsiteY481" fmla="*/ 78840 h 112464"/>
              <a:gd name="connsiteX482" fmla="*/ 1687603 w 2496627"/>
              <a:gd name="connsiteY482" fmla="*/ 86718 h 112464"/>
              <a:gd name="connsiteX483" fmla="*/ 1678957 w 2496627"/>
              <a:gd name="connsiteY483" fmla="*/ 88255 h 112464"/>
              <a:gd name="connsiteX484" fmla="*/ 1668645 w 2496627"/>
              <a:gd name="connsiteY484" fmla="*/ 79097 h 112464"/>
              <a:gd name="connsiteX485" fmla="*/ 1669798 w 2496627"/>
              <a:gd name="connsiteY485" fmla="*/ 70771 h 112464"/>
              <a:gd name="connsiteX486" fmla="*/ 1680238 w 2496627"/>
              <a:gd name="connsiteY486" fmla="*/ 21904 h 112464"/>
              <a:gd name="connsiteX487" fmla="*/ 1681903 w 2496627"/>
              <a:gd name="connsiteY487" fmla="*/ 9607 h 112464"/>
              <a:gd name="connsiteX488" fmla="*/ 1681198 w 2496627"/>
              <a:gd name="connsiteY488" fmla="*/ 4483 h 112464"/>
              <a:gd name="connsiteX489" fmla="*/ 1694776 w 2496627"/>
              <a:gd name="connsiteY489" fmla="*/ 0 h 112464"/>
              <a:gd name="connsiteX490" fmla="*/ 1695224 w 2496627"/>
              <a:gd name="connsiteY490" fmla="*/ 5380 h 112464"/>
              <a:gd name="connsiteX491" fmla="*/ 1712645 w 2496627"/>
              <a:gd name="connsiteY491" fmla="*/ 87038 h 112464"/>
              <a:gd name="connsiteX492" fmla="*/ 1699515 w 2496627"/>
              <a:gd name="connsiteY492" fmla="*/ 87038 h 112464"/>
              <a:gd name="connsiteX493" fmla="*/ 1711940 w 2496627"/>
              <a:gd name="connsiteY493" fmla="*/ 28436 h 112464"/>
              <a:gd name="connsiteX494" fmla="*/ 1725390 w 2496627"/>
              <a:gd name="connsiteY494" fmla="*/ 26451 h 112464"/>
              <a:gd name="connsiteX495" fmla="*/ 1712645 w 2496627"/>
              <a:gd name="connsiteY495" fmla="*/ 87038 h 112464"/>
              <a:gd name="connsiteX496" fmla="*/ 1722380 w 2496627"/>
              <a:gd name="connsiteY496" fmla="*/ 19150 h 112464"/>
              <a:gd name="connsiteX497" fmla="*/ 1713798 w 2496627"/>
              <a:gd name="connsiteY497" fmla="*/ 10568 h 112464"/>
              <a:gd name="connsiteX498" fmla="*/ 1722444 w 2496627"/>
              <a:gd name="connsiteY498" fmla="*/ 1921 h 112464"/>
              <a:gd name="connsiteX499" fmla="*/ 1730898 w 2496627"/>
              <a:gd name="connsiteY499" fmla="*/ 10504 h 112464"/>
              <a:gd name="connsiteX500" fmla="*/ 1722316 w 2496627"/>
              <a:gd name="connsiteY500" fmla="*/ 19150 h 112464"/>
              <a:gd name="connsiteX501" fmla="*/ 1775602 w 2496627"/>
              <a:gd name="connsiteY501" fmla="*/ 12873 h 112464"/>
              <a:gd name="connsiteX502" fmla="*/ 1768365 w 2496627"/>
              <a:gd name="connsiteY502" fmla="*/ 10632 h 112464"/>
              <a:gd name="connsiteX503" fmla="*/ 1759334 w 2496627"/>
              <a:gd name="connsiteY503" fmla="*/ 18958 h 112464"/>
              <a:gd name="connsiteX504" fmla="*/ 1757669 w 2496627"/>
              <a:gd name="connsiteY504" fmla="*/ 27732 h 112464"/>
              <a:gd name="connsiteX505" fmla="*/ 1773232 w 2496627"/>
              <a:gd name="connsiteY505" fmla="*/ 27732 h 112464"/>
              <a:gd name="connsiteX506" fmla="*/ 1767852 w 2496627"/>
              <a:gd name="connsiteY506" fmla="*/ 36890 h 112464"/>
              <a:gd name="connsiteX507" fmla="*/ 1756004 w 2496627"/>
              <a:gd name="connsiteY507" fmla="*/ 36890 h 112464"/>
              <a:gd name="connsiteX508" fmla="*/ 1746012 w 2496627"/>
              <a:gd name="connsiteY508" fmla="*/ 87743 h 112464"/>
              <a:gd name="connsiteX509" fmla="*/ 1733588 w 2496627"/>
              <a:gd name="connsiteY509" fmla="*/ 112464 h 112464"/>
              <a:gd name="connsiteX510" fmla="*/ 1724942 w 2496627"/>
              <a:gd name="connsiteY510" fmla="*/ 105804 h 112464"/>
              <a:gd name="connsiteX511" fmla="*/ 1733395 w 2496627"/>
              <a:gd name="connsiteY511" fmla="*/ 87422 h 112464"/>
              <a:gd name="connsiteX512" fmla="*/ 1743387 w 2496627"/>
              <a:gd name="connsiteY512" fmla="*/ 36890 h 112464"/>
              <a:gd name="connsiteX513" fmla="*/ 1737559 w 2496627"/>
              <a:gd name="connsiteY513" fmla="*/ 36890 h 112464"/>
              <a:gd name="connsiteX514" fmla="*/ 1739416 w 2496627"/>
              <a:gd name="connsiteY514" fmla="*/ 27732 h 112464"/>
              <a:gd name="connsiteX515" fmla="*/ 1745052 w 2496627"/>
              <a:gd name="connsiteY515" fmla="*/ 27732 h 112464"/>
              <a:gd name="connsiteX516" fmla="*/ 1746461 w 2496627"/>
              <a:gd name="connsiteY516" fmla="*/ 19662 h 112464"/>
              <a:gd name="connsiteX517" fmla="*/ 1756644 w 2496627"/>
              <a:gd name="connsiteY517" fmla="*/ 3843 h 112464"/>
              <a:gd name="connsiteX518" fmla="*/ 1768493 w 2496627"/>
              <a:gd name="connsiteY518" fmla="*/ 1025 h 112464"/>
              <a:gd name="connsiteX519" fmla="*/ 1781045 w 2496627"/>
              <a:gd name="connsiteY519" fmla="*/ 4419 h 112464"/>
              <a:gd name="connsiteX520" fmla="*/ 1775666 w 2496627"/>
              <a:gd name="connsiteY520" fmla="*/ 12873 h 112464"/>
              <a:gd name="connsiteX521" fmla="*/ 1815822 w 2496627"/>
              <a:gd name="connsiteY521" fmla="*/ 54439 h 112464"/>
              <a:gd name="connsiteX522" fmla="*/ 1790652 w 2496627"/>
              <a:gd name="connsiteY522" fmla="*/ 61932 h 112464"/>
              <a:gd name="connsiteX523" fmla="*/ 1783479 w 2496627"/>
              <a:gd name="connsiteY523" fmla="*/ 61484 h 112464"/>
              <a:gd name="connsiteX524" fmla="*/ 1782775 w 2496627"/>
              <a:gd name="connsiteY524" fmla="*/ 67696 h 112464"/>
              <a:gd name="connsiteX525" fmla="*/ 1793534 w 2496627"/>
              <a:gd name="connsiteY525" fmla="*/ 78584 h 112464"/>
              <a:gd name="connsiteX526" fmla="*/ 1810314 w 2496627"/>
              <a:gd name="connsiteY526" fmla="*/ 72116 h 112464"/>
              <a:gd name="connsiteX527" fmla="*/ 1814285 w 2496627"/>
              <a:gd name="connsiteY527" fmla="*/ 80057 h 112464"/>
              <a:gd name="connsiteX528" fmla="*/ 1790140 w 2496627"/>
              <a:gd name="connsiteY528" fmla="*/ 88511 h 112464"/>
              <a:gd name="connsiteX529" fmla="*/ 1769069 w 2496627"/>
              <a:gd name="connsiteY529" fmla="*/ 66864 h 112464"/>
              <a:gd name="connsiteX530" fmla="*/ 1782326 w 2496627"/>
              <a:gd name="connsiteY530" fmla="*/ 34393 h 112464"/>
              <a:gd name="connsiteX531" fmla="*/ 1802373 w 2496627"/>
              <a:gd name="connsiteY531" fmla="*/ 26323 h 112464"/>
              <a:gd name="connsiteX532" fmla="*/ 1821138 w 2496627"/>
              <a:gd name="connsiteY532" fmla="*/ 42142 h 112464"/>
              <a:gd name="connsiteX533" fmla="*/ 1815886 w 2496627"/>
              <a:gd name="connsiteY533" fmla="*/ 54439 h 112464"/>
              <a:gd name="connsiteX534" fmla="*/ 1800708 w 2496627"/>
              <a:gd name="connsiteY534" fmla="*/ 35930 h 112464"/>
              <a:gd name="connsiteX535" fmla="*/ 1785593 w 2496627"/>
              <a:gd name="connsiteY535" fmla="*/ 52325 h 112464"/>
              <a:gd name="connsiteX536" fmla="*/ 1790716 w 2496627"/>
              <a:gd name="connsiteY536" fmla="*/ 52646 h 112464"/>
              <a:gd name="connsiteX537" fmla="*/ 1805575 w 2496627"/>
              <a:gd name="connsiteY537" fmla="*/ 48803 h 112464"/>
              <a:gd name="connsiteX538" fmla="*/ 1808009 w 2496627"/>
              <a:gd name="connsiteY538" fmla="*/ 42975 h 112464"/>
              <a:gd name="connsiteX539" fmla="*/ 1800643 w 2496627"/>
              <a:gd name="connsiteY539" fmla="*/ 35930 h 112464"/>
              <a:gd name="connsiteX540" fmla="*/ 1855531 w 2496627"/>
              <a:gd name="connsiteY540" fmla="*/ 5444 h 112464"/>
              <a:gd name="connsiteX541" fmla="*/ 1853994 w 2496627"/>
              <a:gd name="connsiteY541" fmla="*/ 19854 h 112464"/>
              <a:gd name="connsiteX542" fmla="*/ 1843810 w 2496627"/>
              <a:gd name="connsiteY542" fmla="*/ 67632 h 112464"/>
              <a:gd name="connsiteX543" fmla="*/ 1842401 w 2496627"/>
              <a:gd name="connsiteY543" fmla="*/ 75958 h 112464"/>
              <a:gd name="connsiteX544" fmla="*/ 1845219 w 2496627"/>
              <a:gd name="connsiteY544" fmla="*/ 79097 h 112464"/>
              <a:gd name="connsiteX545" fmla="*/ 1847205 w 2496627"/>
              <a:gd name="connsiteY545" fmla="*/ 78840 h 112464"/>
              <a:gd name="connsiteX546" fmla="*/ 1847909 w 2496627"/>
              <a:gd name="connsiteY546" fmla="*/ 86718 h 112464"/>
              <a:gd name="connsiteX547" fmla="*/ 1839263 w 2496627"/>
              <a:gd name="connsiteY547" fmla="*/ 88255 h 112464"/>
              <a:gd name="connsiteX548" fmla="*/ 1828952 w 2496627"/>
              <a:gd name="connsiteY548" fmla="*/ 79097 h 112464"/>
              <a:gd name="connsiteX549" fmla="*/ 1830104 w 2496627"/>
              <a:gd name="connsiteY549" fmla="*/ 70771 h 112464"/>
              <a:gd name="connsiteX550" fmla="*/ 1840544 w 2496627"/>
              <a:gd name="connsiteY550" fmla="*/ 21904 h 112464"/>
              <a:gd name="connsiteX551" fmla="*/ 1842209 w 2496627"/>
              <a:gd name="connsiteY551" fmla="*/ 9607 h 112464"/>
              <a:gd name="connsiteX552" fmla="*/ 1841505 w 2496627"/>
              <a:gd name="connsiteY552" fmla="*/ 4483 h 112464"/>
              <a:gd name="connsiteX553" fmla="*/ 1855082 w 2496627"/>
              <a:gd name="connsiteY553" fmla="*/ 0 h 112464"/>
              <a:gd name="connsiteX554" fmla="*/ 1855531 w 2496627"/>
              <a:gd name="connsiteY554" fmla="*/ 5380 h 112464"/>
              <a:gd name="connsiteX555" fmla="*/ 1881213 w 2496627"/>
              <a:gd name="connsiteY555" fmla="*/ 88447 h 112464"/>
              <a:gd name="connsiteX556" fmla="*/ 1860590 w 2496627"/>
              <a:gd name="connsiteY556" fmla="*/ 67248 h 112464"/>
              <a:gd name="connsiteX557" fmla="*/ 1894214 w 2496627"/>
              <a:gd name="connsiteY557" fmla="*/ 26323 h 112464"/>
              <a:gd name="connsiteX558" fmla="*/ 1915157 w 2496627"/>
              <a:gd name="connsiteY558" fmla="*/ 47202 h 112464"/>
              <a:gd name="connsiteX559" fmla="*/ 1881149 w 2496627"/>
              <a:gd name="connsiteY559" fmla="*/ 88447 h 112464"/>
              <a:gd name="connsiteX560" fmla="*/ 1892229 w 2496627"/>
              <a:gd name="connsiteY560" fmla="*/ 36186 h 112464"/>
              <a:gd name="connsiteX561" fmla="*/ 1874424 w 2496627"/>
              <a:gd name="connsiteY561" fmla="*/ 68401 h 112464"/>
              <a:gd name="connsiteX562" fmla="*/ 1883583 w 2496627"/>
              <a:gd name="connsiteY562" fmla="*/ 78712 h 112464"/>
              <a:gd name="connsiteX563" fmla="*/ 1901259 w 2496627"/>
              <a:gd name="connsiteY563" fmla="*/ 46753 h 112464"/>
              <a:gd name="connsiteX564" fmla="*/ 1892229 w 2496627"/>
              <a:gd name="connsiteY564" fmla="*/ 36186 h 112464"/>
              <a:gd name="connsiteX565" fmla="*/ 1978947 w 2496627"/>
              <a:gd name="connsiteY565" fmla="*/ 44640 h 112464"/>
              <a:gd name="connsiteX566" fmla="*/ 1969916 w 2496627"/>
              <a:gd name="connsiteY566" fmla="*/ 87038 h 112464"/>
              <a:gd name="connsiteX567" fmla="*/ 1957171 w 2496627"/>
              <a:gd name="connsiteY567" fmla="*/ 87038 h 112464"/>
              <a:gd name="connsiteX568" fmla="*/ 1965497 w 2496627"/>
              <a:gd name="connsiteY568" fmla="*/ 47778 h 112464"/>
              <a:gd name="connsiteX569" fmla="*/ 1966330 w 2496627"/>
              <a:gd name="connsiteY569" fmla="*/ 42014 h 112464"/>
              <a:gd name="connsiteX570" fmla="*/ 1961654 w 2496627"/>
              <a:gd name="connsiteY570" fmla="*/ 37339 h 112464"/>
              <a:gd name="connsiteX571" fmla="*/ 1945387 w 2496627"/>
              <a:gd name="connsiteY571" fmla="*/ 48355 h 112464"/>
              <a:gd name="connsiteX572" fmla="*/ 1937189 w 2496627"/>
              <a:gd name="connsiteY572" fmla="*/ 87038 h 112464"/>
              <a:gd name="connsiteX573" fmla="*/ 1924508 w 2496627"/>
              <a:gd name="connsiteY573" fmla="*/ 87038 h 112464"/>
              <a:gd name="connsiteX574" fmla="*/ 1933154 w 2496627"/>
              <a:gd name="connsiteY574" fmla="*/ 46049 h 112464"/>
              <a:gd name="connsiteX575" fmla="*/ 1934307 w 2496627"/>
              <a:gd name="connsiteY575" fmla="*/ 37018 h 112464"/>
              <a:gd name="connsiteX576" fmla="*/ 1933346 w 2496627"/>
              <a:gd name="connsiteY576" fmla="*/ 30806 h 112464"/>
              <a:gd name="connsiteX577" fmla="*/ 1945323 w 2496627"/>
              <a:gd name="connsiteY577" fmla="*/ 25874 h 112464"/>
              <a:gd name="connsiteX578" fmla="*/ 1946732 w 2496627"/>
              <a:gd name="connsiteY578" fmla="*/ 33240 h 112464"/>
              <a:gd name="connsiteX579" fmla="*/ 1946411 w 2496627"/>
              <a:gd name="connsiteY579" fmla="*/ 37018 h 112464"/>
              <a:gd name="connsiteX580" fmla="*/ 1967739 w 2496627"/>
              <a:gd name="connsiteY580" fmla="*/ 26451 h 112464"/>
              <a:gd name="connsiteX581" fmla="*/ 1979587 w 2496627"/>
              <a:gd name="connsiteY581" fmla="*/ 38171 h 112464"/>
              <a:gd name="connsiteX582" fmla="*/ 1979011 w 2496627"/>
              <a:gd name="connsiteY582" fmla="*/ 44640 h 112464"/>
              <a:gd name="connsiteX583" fmla="*/ 2045490 w 2496627"/>
              <a:gd name="connsiteY583" fmla="*/ 40733 h 112464"/>
              <a:gd name="connsiteX584" fmla="*/ 2039278 w 2496627"/>
              <a:gd name="connsiteY584" fmla="*/ 69682 h 112464"/>
              <a:gd name="connsiteX585" fmla="*/ 2035435 w 2496627"/>
              <a:gd name="connsiteY585" fmla="*/ 89856 h 112464"/>
              <a:gd name="connsiteX586" fmla="*/ 2004245 w 2496627"/>
              <a:gd name="connsiteY586" fmla="*/ 111888 h 112464"/>
              <a:gd name="connsiteX587" fmla="*/ 1983494 w 2496627"/>
              <a:gd name="connsiteY587" fmla="*/ 106636 h 112464"/>
              <a:gd name="connsiteX588" fmla="*/ 1987977 w 2496627"/>
              <a:gd name="connsiteY588" fmla="*/ 97478 h 112464"/>
              <a:gd name="connsiteX589" fmla="*/ 2005333 w 2496627"/>
              <a:gd name="connsiteY589" fmla="*/ 101961 h 112464"/>
              <a:gd name="connsiteX590" fmla="*/ 2022562 w 2496627"/>
              <a:gd name="connsiteY590" fmla="*/ 89920 h 112464"/>
              <a:gd name="connsiteX591" fmla="*/ 2024675 w 2496627"/>
              <a:gd name="connsiteY591" fmla="*/ 81274 h 112464"/>
              <a:gd name="connsiteX592" fmla="*/ 2008408 w 2496627"/>
              <a:gd name="connsiteY592" fmla="*/ 88447 h 112464"/>
              <a:gd name="connsiteX593" fmla="*/ 1990923 w 2496627"/>
              <a:gd name="connsiteY593" fmla="*/ 68273 h 112464"/>
              <a:gd name="connsiteX594" fmla="*/ 2004180 w 2496627"/>
              <a:gd name="connsiteY594" fmla="*/ 34969 h 112464"/>
              <a:gd name="connsiteX595" fmla="*/ 2026340 w 2496627"/>
              <a:gd name="connsiteY595" fmla="*/ 26323 h 112464"/>
              <a:gd name="connsiteX596" fmla="*/ 2048244 w 2496627"/>
              <a:gd name="connsiteY596" fmla="*/ 30870 h 112464"/>
              <a:gd name="connsiteX597" fmla="*/ 2045554 w 2496627"/>
              <a:gd name="connsiteY597" fmla="*/ 40861 h 112464"/>
              <a:gd name="connsiteX598" fmla="*/ 2025252 w 2496627"/>
              <a:gd name="connsiteY598" fmla="*/ 36762 h 112464"/>
              <a:gd name="connsiteX599" fmla="*/ 2013083 w 2496627"/>
              <a:gd name="connsiteY599" fmla="*/ 42270 h 112464"/>
              <a:gd name="connsiteX600" fmla="*/ 2004501 w 2496627"/>
              <a:gd name="connsiteY600" fmla="*/ 67824 h 112464"/>
              <a:gd name="connsiteX601" fmla="*/ 2012250 w 2496627"/>
              <a:gd name="connsiteY601" fmla="*/ 78136 h 112464"/>
              <a:gd name="connsiteX602" fmla="*/ 2026917 w 2496627"/>
              <a:gd name="connsiteY602" fmla="*/ 67568 h 112464"/>
              <a:gd name="connsiteX603" fmla="*/ 2033257 w 2496627"/>
              <a:gd name="connsiteY603" fmla="*/ 38363 h 112464"/>
              <a:gd name="connsiteX604" fmla="*/ 2025316 w 2496627"/>
              <a:gd name="connsiteY604" fmla="*/ 36698 h 112464"/>
              <a:gd name="connsiteX605" fmla="*/ 2110432 w 2496627"/>
              <a:gd name="connsiteY605" fmla="*/ 5444 h 112464"/>
              <a:gd name="connsiteX606" fmla="*/ 2108895 w 2496627"/>
              <a:gd name="connsiteY606" fmla="*/ 19854 h 112464"/>
              <a:gd name="connsiteX607" fmla="*/ 2098712 w 2496627"/>
              <a:gd name="connsiteY607" fmla="*/ 67632 h 112464"/>
              <a:gd name="connsiteX608" fmla="*/ 2097303 w 2496627"/>
              <a:gd name="connsiteY608" fmla="*/ 75958 h 112464"/>
              <a:gd name="connsiteX609" fmla="*/ 2100121 w 2496627"/>
              <a:gd name="connsiteY609" fmla="*/ 79097 h 112464"/>
              <a:gd name="connsiteX610" fmla="*/ 2102106 w 2496627"/>
              <a:gd name="connsiteY610" fmla="*/ 78840 h 112464"/>
              <a:gd name="connsiteX611" fmla="*/ 2102811 w 2496627"/>
              <a:gd name="connsiteY611" fmla="*/ 86718 h 112464"/>
              <a:gd name="connsiteX612" fmla="*/ 2094165 w 2496627"/>
              <a:gd name="connsiteY612" fmla="*/ 88255 h 112464"/>
              <a:gd name="connsiteX613" fmla="*/ 2083853 w 2496627"/>
              <a:gd name="connsiteY613" fmla="*/ 79097 h 112464"/>
              <a:gd name="connsiteX614" fmla="*/ 2085006 w 2496627"/>
              <a:gd name="connsiteY614" fmla="*/ 70771 h 112464"/>
              <a:gd name="connsiteX615" fmla="*/ 2095446 w 2496627"/>
              <a:gd name="connsiteY615" fmla="*/ 21904 h 112464"/>
              <a:gd name="connsiteX616" fmla="*/ 2097111 w 2496627"/>
              <a:gd name="connsiteY616" fmla="*/ 9607 h 112464"/>
              <a:gd name="connsiteX617" fmla="*/ 2096406 w 2496627"/>
              <a:gd name="connsiteY617" fmla="*/ 4483 h 112464"/>
              <a:gd name="connsiteX618" fmla="*/ 2109984 w 2496627"/>
              <a:gd name="connsiteY618" fmla="*/ 0 h 112464"/>
              <a:gd name="connsiteX619" fmla="*/ 2110432 w 2496627"/>
              <a:gd name="connsiteY619" fmla="*/ 5380 h 112464"/>
              <a:gd name="connsiteX620" fmla="*/ 2162950 w 2496627"/>
              <a:gd name="connsiteY620" fmla="*/ 54439 h 112464"/>
              <a:gd name="connsiteX621" fmla="*/ 2137780 w 2496627"/>
              <a:gd name="connsiteY621" fmla="*/ 61932 h 112464"/>
              <a:gd name="connsiteX622" fmla="*/ 2130607 w 2496627"/>
              <a:gd name="connsiteY622" fmla="*/ 61484 h 112464"/>
              <a:gd name="connsiteX623" fmla="*/ 2129902 w 2496627"/>
              <a:gd name="connsiteY623" fmla="*/ 67696 h 112464"/>
              <a:gd name="connsiteX624" fmla="*/ 2140662 w 2496627"/>
              <a:gd name="connsiteY624" fmla="*/ 78584 h 112464"/>
              <a:gd name="connsiteX625" fmla="*/ 2157442 w 2496627"/>
              <a:gd name="connsiteY625" fmla="*/ 72116 h 112464"/>
              <a:gd name="connsiteX626" fmla="*/ 2161413 w 2496627"/>
              <a:gd name="connsiteY626" fmla="*/ 80057 h 112464"/>
              <a:gd name="connsiteX627" fmla="*/ 2137267 w 2496627"/>
              <a:gd name="connsiteY627" fmla="*/ 88511 h 112464"/>
              <a:gd name="connsiteX628" fmla="*/ 2116197 w 2496627"/>
              <a:gd name="connsiteY628" fmla="*/ 66864 h 112464"/>
              <a:gd name="connsiteX629" fmla="*/ 2129454 w 2496627"/>
              <a:gd name="connsiteY629" fmla="*/ 34393 h 112464"/>
              <a:gd name="connsiteX630" fmla="*/ 2149500 w 2496627"/>
              <a:gd name="connsiteY630" fmla="*/ 26323 h 112464"/>
              <a:gd name="connsiteX631" fmla="*/ 2168266 w 2496627"/>
              <a:gd name="connsiteY631" fmla="*/ 42142 h 112464"/>
              <a:gd name="connsiteX632" fmla="*/ 2163014 w 2496627"/>
              <a:gd name="connsiteY632" fmla="*/ 54439 h 112464"/>
              <a:gd name="connsiteX633" fmla="*/ 2147835 w 2496627"/>
              <a:gd name="connsiteY633" fmla="*/ 35930 h 112464"/>
              <a:gd name="connsiteX634" fmla="*/ 2132720 w 2496627"/>
              <a:gd name="connsiteY634" fmla="*/ 52325 h 112464"/>
              <a:gd name="connsiteX635" fmla="*/ 2137844 w 2496627"/>
              <a:gd name="connsiteY635" fmla="*/ 52646 h 112464"/>
              <a:gd name="connsiteX636" fmla="*/ 2152702 w 2496627"/>
              <a:gd name="connsiteY636" fmla="*/ 48803 h 112464"/>
              <a:gd name="connsiteX637" fmla="*/ 2155136 w 2496627"/>
              <a:gd name="connsiteY637" fmla="*/ 42975 h 112464"/>
              <a:gd name="connsiteX638" fmla="*/ 2147771 w 2496627"/>
              <a:gd name="connsiteY638" fmla="*/ 35930 h 112464"/>
              <a:gd name="connsiteX639" fmla="*/ 2226739 w 2496627"/>
              <a:gd name="connsiteY639" fmla="*/ 44384 h 112464"/>
              <a:gd name="connsiteX640" fmla="*/ 2221936 w 2496627"/>
              <a:gd name="connsiteY640" fmla="*/ 67824 h 112464"/>
              <a:gd name="connsiteX641" fmla="*/ 2221103 w 2496627"/>
              <a:gd name="connsiteY641" fmla="*/ 73909 h 112464"/>
              <a:gd name="connsiteX642" fmla="*/ 2224049 w 2496627"/>
              <a:gd name="connsiteY642" fmla="*/ 81146 h 112464"/>
              <a:gd name="connsiteX643" fmla="*/ 2213482 w 2496627"/>
              <a:gd name="connsiteY643" fmla="*/ 89024 h 112464"/>
              <a:gd name="connsiteX644" fmla="*/ 2208999 w 2496627"/>
              <a:gd name="connsiteY644" fmla="*/ 79289 h 112464"/>
              <a:gd name="connsiteX645" fmla="*/ 2191194 w 2496627"/>
              <a:gd name="connsiteY645" fmla="*/ 88447 h 112464"/>
              <a:gd name="connsiteX646" fmla="*/ 2175759 w 2496627"/>
              <a:gd name="connsiteY646" fmla="*/ 69554 h 112464"/>
              <a:gd name="connsiteX647" fmla="*/ 2188312 w 2496627"/>
              <a:gd name="connsiteY647" fmla="*/ 35930 h 112464"/>
              <a:gd name="connsiteX648" fmla="*/ 2211881 w 2496627"/>
              <a:gd name="connsiteY648" fmla="*/ 26323 h 112464"/>
              <a:gd name="connsiteX649" fmla="*/ 2230262 w 2496627"/>
              <a:gd name="connsiteY649" fmla="*/ 30806 h 112464"/>
              <a:gd name="connsiteX650" fmla="*/ 2226739 w 2496627"/>
              <a:gd name="connsiteY650" fmla="*/ 44384 h 112464"/>
              <a:gd name="connsiteX651" fmla="*/ 2210280 w 2496627"/>
              <a:gd name="connsiteY651" fmla="*/ 36506 h 112464"/>
              <a:gd name="connsiteX652" fmla="*/ 2196702 w 2496627"/>
              <a:gd name="connsiteY652" fmla="*/ 43039 h 112464"/>
              <a:gd name="connsiteX653" fmla="*/ 2188952 w 2496627"/>
              <a:gd name="connsiteY653" fmla="*/ 69169 h 112464"/>
              <a:gd name="connsiteX654" fmla="*/ 2195421 w 2496627"/>
              <a:gd name="connsiteY654" fmla="*/ 78072 h 112464"/>
              <a:gd name="connsiteX655" fmla="*/ 2209511 w 2496627"/>
              <a:gd name="connsiteY655" fmla="*/ 66736 h 112464"/>
              <a:gd name="connsiteX656" fmla="*/ 2215852 w 2496627"/>
              <a:gd name="connsiteY656" fmla="*/ 37659 h 112464"/>
              <a:gd name="connsiteX657" fmla="*/ 2210343 w 2496627"/>
              <a:gd name="connsiteY657" fmla="*/ 36506 h 112464"/>
              <a:gd name="connsiteX658" fmla="*/ 2276311 w 2496627"/>
              <a:gd name="connsiteY658" fmla="*/ 39452 h 112464"/>
              <a:gd name="connsiteX659" fmla="*/ 2272212 w 2496627"/>
              <a:gd name="connsiteY659" fmla="*/ 38492 h 112464"/>
              <a:gd name="connsiteX660" fmla="*/ 2258378 w 2496627"/>
              <a:gd name="connsiteY660" fmla="*/ 48931 h 112464"/>
              <a:gd name="connsiteX661" fmla="*/ 2250308 w 2496627"/>
              <a:gd name="connsiteY661" fmla="*/ 87038 h 112464"/>
              <a:gd name="connsiteX662" fmla="*/ 2237563 w 2496627"/>
              <a:gd name="connsiteY662" fmla="*/ 87038 h 112464"/>
              <a:gd name="connsiteX663" fmla="*/ 2246017 w 2496627"/>
              <a:gd name="connsiteY663" fmla="*/ 47458 h 112464"/>
              <a:gd name="connsiteX664" fmla="*/ 2247298 w 2496627"/>
              <a:gd name="connsiteY664" fmla="*/ 37147 h 112464"/>
              <a:gd name="connsiteX665" fmla="*/ 2246465 w 2496627"/>
              <a:gd name="connsiteY665" fmla="*/ 30806 h 112464"/>
              <a:gd name="connsiteX666" fmla="*/ 2258442 w 2496627"/>
              <a:gd name="connsiteY666" fmla="*/ 25874 h 112464"/>
              <a:gd name="connsiteX667" fmla="*/ 2259723 w 2496627"/>
              <a:gd name="connsiteY667" fmla="*/ 33240 h 112464"/>
              <a:gd name="connsiteX668" fmla="*/ 2259402 w 2496627"/>
              <a:gd name="connsiteY668" fmla="*/ 37467 h 112464"/>
              <a:gd name="connsiteX669" fmla="*/ 2277079 w 2496627"/>
              <a:gd name="connsiteY669" fmla="*/ 26323 h 112464"/>
              <a:gd name="connsiteX670" fmla="*/ 2282011 w 2496627"/>
              <a:gd name="connsiteY670" fmla="*/ 27283 h 112464"/>
              <a:gd name="connsiteX671" fmla="*/ 2276375 w 2496627"/>
              <a:gd name="connsiteY671" fmla="*/ 39452 h 112464"/>
              <a:gd name="connsiteX672" fmla="*/ 2334080 w 2496627"/>
              <a:gd name="connsiteY672" fmla="*/ 44640 h 112464"/>
              <a:gd name="connsiteX673" fmla="*/ 2325049 w 2496627"/>
              <a:gd name="connsiteY673" fmla="*/ 87038 h 112464"/>
              <a:gd name="connsiteX674" fmla="*/ 2312304 w 2496627"/>
              <a:gd name="connsiteY674" fmla="*/ 87038 h 112464"/>
              <a:gd name="connsiteX675" fmla="*/ 2320630 w 2496627"/>
              <a:gd name="connsiteY675" fmla="*/ 47778 h 112464"/>
              <a:gd name="connsiteX676" fmla="*/ 2321463 w 2496627"/>
              <a:gd name="connsiteY676" fmla="*/ 42014 h 112464"/>
              <a:gd name="connsiteX677" fmla="*/ 2316788 w 2496627"/>
              <a:gd name="connsiteY677" fmla="*/ 37339 h 112464"/>
              <a:gd name="connsiteX678" fmla="*/ 2300520 w 2496627"/>
              <a:gd name="connsiteY678" fmla="*/ 48355 h 112464"/>
              <a:gd name="connsiteX679" fmla="*/ 2292322 w 2496627"/>
              <a:gd name="connsiteY679" fmla="*/ 87038 h 112464"/>
              <a:gd name="connsiteX680" fmla="*/ 2279641 w 2496627"/>
              <a:gd name="connsiteY680" fmla="*/ 87038 h 112464"/>
              <a:gd name="connsiteX681" fmla="*/ 2288287 w 2496627"/>
              <a:gd name="connsiteY681" fmla="*/ 46049 h 112464"/>
              <a:gd name="connsiteX682" fmla="*/ 2289440 w 2496627"/>
              <a:gd name="connsiteY682" fmla="*/ 37018 h 112464"/>
              <a:gd name="connsiteX683" fmla="*/ 2288479 w 2496627"/>
              <a:gd name="connsiteY683" fmla="*/ 30806 h 112464"/>
              <a:gd name="connsiteX684" fmla="*/ 2300456 w 2496627"/>
              <a:gd name="connsiteY684" fmla="*/ 25874 h 112464"/>
              <a:gd name="connsiteX685" fmla="*/ 2301865 w 2496627"/>
              <a:gd name="connsiteY685" fmla="*/ 33240 h 112464"/>
              <a:gd name="connsiteX686" fmla="*/ 2301545 w 2496627"/>
              <a:gd name="connsiteY686" fmla="*/ 37018 h 112464"/>
              <a:gd name="connsiteX687" fmla="*/ 2322872 w 2496627"/>
              <a:gd name="connsiteY687" fmla="*/ 26451 h 112464"/>
              <a:gd name="connsiteX688" fmla="*/ 2334720 w 2496627"/>
              <a:gd name="connsiteY688" fmla="*/ 38171 h 112464"/>
              <a:gd name="connsiteX689" fmla="*/ 2334144 w 2496627"/>
              <a:gd name="connsiteY689" fmla="*/ 44640 h 112464"/>
              <a:gd name="connsiteX690" fmla="*/ 2392810 w 2496627"/>
              <a:gd name="connsiteY690" fmla="*/ 54439 h 112464"/>
              <a:gd name="connsiteX691" fmla="*/ 2367640 w 2496627"/>
              <a:gd name="connsiteY691" fmla="*/ 61932 h 112464"/>
              <a:gd name="connsiteX692" fmla="*/ 2360467 w 2496627"/>
              <a:gd name="connsiteY692" fmla="*/ 61484 h 112464"/>
              <a:gd name="connsiteX693" fmla="*/ 2359762 w 2496627"/>
              <a:gd name="connsiteY693" fmla="*/ 67696 h 112464"/>
              <a:gd name="connsiteX694" fmla="*/ 2370522 w 2496627"/>
              <a:gd name="connsiteY694" fmla="*/ 78584 h 112464"/>
              <a:gd name="connsiteX695" fmla="*/ 2387302 w 2496627"/>
              <a:gd name="connsiteY695" fmla="*/ 72116 h 112464"/>
              <a:gd name="connsiteX696" fmla="*/ 2391272 w 2496627"/>
              <a:gd name="connsiteY696" fmla="*/ 80057 h 112464"/>
              <a:gd name="connsiteX697" fmla="*/ 2367127 w 2496627"/>
              <a:gd name="connsiteY697" fmla="*/ 88511 h 112464"/>
              <a:gd name="connsiteX698" fmla="*/ 2346056 w 2496627"/>
              <a:gd name="connsiteY698" fmla="*/ 66864 h 112464"/>
              <a:gd name="connsiteX699" fmla="*/ 2359314 w 2496627"/>
              <a:gd name="connsiteY699" fmla="*/ 34393 h 112464"/>
              <a:gd name="connsiteX700" fmla="*/ 2379360 w 2496627"/>
              <a:gd name="connsiteY700" fmla="*/ 26323 h 112464"/>
              <a:gd name="connsiteX701" fmla="*/ 2398125 w 2496627"/>
              <a:gd name="connsiteY701" fmla="*/ 42142 h 112464"/>
              <a:gd name="connsiteX702" fmla="*/ 2392874 w 2496627"/>
              <a:gd name="connsiteY702" fmla="*/ 54439 h 112464"/>
              <a:gd name="connsiteX703" fmla="*/ 2377695 w 2496627"/>
              <a:gd name="connsiteY703" fmla="*/ 35930 h 112464"/>
              <a:gd name="connsiteX704" fmla="*/ 2362580 w 2496627"/>
              <a:gd name="connsiteY704" fmla="*/ 52325 h 112464"/>
              <a:gd name="connsiteX705" fmla="*/ 2367704 w 2496627"/>
              <a:gd name="connsiteY705" fmla="*/ 52646 h 112464"/>
              <a:gd name="connsiteX706" fmla="*/ 2382562 w 2496627"/>
              <a:gd name="connsiteY706" fmla="*/ 48803 h 112464"/>
              <a:gd name="connsiteX707" fmla="*/ 2384996 w 2496627"/>
              <a:gd name="connsiteY707" fmla="*/ 42975 h 112464"/>
              <a:gd name="connsiteX708" fmla="*/ 2377631 w 2496627"/>
              <a:gd name="connsiteY708" fmla="*/ 35930 h 112464"/>
              <a:gd name="connsiteX709" fmla="*/ 2443085 w 2496627"/>
              <a:gd name="connsiteY709" fmla="*/ 39452 h 112464"/>
              <a:gd name="connsiteX710" fmla="*/ 2438987 w 2496627"/>
              <a:gd name="connsiteY710" fmla="*/ 38492 h 112464"/>
              <a:gd name="connsiteX711" fmla="*/ 2425153 w 2496627"/>
              <a:gd name="connsiteY711" fmla="*/ 48931 h 112464"/>
              <a:gd name="connsiteX712" fmla="*/ 2417083 w 2496627"/>
              <a:gd name="connsiteY712" fmla="*/ 87038 h 112464"/>
              <a:gd name="connsiteX713" fmla="*/ 2404338 w 2496627"/>
              <a:gd name="connsiteY713" fmla="*/ 87038 h 112464"/>
              <a:gd name="connsiteX714" fmla="*/ 2412792 w 2496627"/>
              <a:gd name="connsiteY714" fmla="*/ 47458 h 112464"/>
              <a:gd name="connsiteX715" fmla="*/ 2414073 w 2496627"/>
              <a:gd name="connsiteY715" fmla="*/ 37147 h 112464"/>
              <a:gd name="connsiteX716" fmla="*/ 2413240 w 2496627"/>
              <a:gd name="connsiteY716" fmla="*/ 30806 h 112464"/>
              <a:gd name="connsiteX717" fmla="*/ 2425217 w 2496627"/>
              <a:gd name="connsiteY717" fmla="*/ 25874 h 112464"/>
              <a:gd name="connsiteX718" fmla="*/ 2426498 w 2496627"/>
              <a:gd name="connsiteY718" fmla="*/ 33240 h 112464"/>
              <a:gd name="connsiteX719" fmla="*/ 2426177 w 2496627"/>
              <a:gd name="connsiteY719" fmla="*/ 37467 h 112464"/>
              <a:gd name="connsiteX720" fmla="*/ 2443854 w 2496627"/>
              <a:gd name="connsiteY720" fmla="*/ 26323 h 112464"/>
              <a:gd name="connsiteX721" fmla="*/ 2448786 w 2496627"/>
              <a:gd name="connsiteY721" fmla="*/ 27283 h 112464"/>
              <a:gd name="connsiteX722" fmla="*/ 2443149 w 2496627"/>
              <a:gd name="connsiteY722" fmla="*/ 39452 h 112464"/>
              <a:gd name="connsiteX723" fmla="*/ 2491504 w 2496627"/>
              <a:gd name="connsiteY723" fmla="*/ 39772 h 112464"/>
              <a:gd name="connsiteX724" fmla="*/ 2477350 w 2496627"/>
              <a:gd name="connsiteY724" fmla="*/ 35673 h 112464"/>
              <a:gd name="connsiteX725" fmla="*/ 2466590 w 2496627"/>
              <a:gd name="connsiteY725" fmla="*/ 42911 h 112464"/>
              <a:gd name="connsiteX726" fmla="*/ 2472931 w 2496627"/>
              <a:gd name="connsiteY726" fmla="*/ 49828 h 112464"/>
              <a:gd name="connsiteX727" fmla="*/ 2479976 w 2496627"/>
              <a:gd name="connsiteY727" fmla="*/ 52518 h 112464"/>
              <a:gd name="connsiteX728" fmla="*/ 2492016 w 2496627"/>
              <a:gd name="connsiteY728" fmla="*/ 66608 h 112464"/>
              <a:gd name="connsiteX729" fmla="*/ 2464605 w 2496627"/>
              <a:gd name="connsiteY729" fmla="*/ 88767 h 112464"/>
              <a:gd name="connsiteX730" fmla="*/ 2442701 w 2496627"/>
              <a:gd name="connsiteY730" fmla="*/ 82555 h 112464"/>
              <a:gd name="connsiteX731" fmla="*/ 2447825 w 2496627"/>
              <a:gd name="connsiteY731" fmla="*/ 73076 h 112464"/>
              <a:gd name="connsiteX732" fmla="*/ 2466334 w 2496627"/>
              <a:gd name="connsiteY732" fmla="*/ 78904 h 112464"/>
              <a:gd name="connsiteX733" fmla="*/ 2477670 w 2496627"/>
              <a:gd name="connsiteY733" fmla="*/ 70322 h 112464"/>
              <a:gd name="connsiteX734" fmla="*/ 2470177 w 2496627"/>
              <a:gd name="connsiteY734" fmla="*/ 62573 h 112464"/>
              <a:gd name="connsiteX735" fmla="*/ 2463388 w 2496627"/>
              <a:gd name="connsiteY735" fmla="*/ 60011 h 112464"/>
              <a:gd name="connsiteX736" fmla="*/ 2452244 w 2496627"/>
              <a:gd name="connsiteY736" fmla="*/ 45857 h 112464"/>
              <a:gd name="connsiteX737" fmla="*/ 2478118 w 2496627"/>
              <a:gd name="connsiteY737" fmla="*/ 25682 h 112464"/>
              <a:gd name="connsiteX738" fmla="*/ 2496628 w 2496627"/>
              <a:gd name="connsiteY738" fmla="*/ 30742 h 112464"/>
              <a:gd name="connsiteX739" fmla="*/ 2491504 w 2496627"/>
              <a:gd name="connsiteY739" fmla="*/ 39772 h 11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Lst>
            <a:rect l="l" t="t" r="r" b="b"/>
            <a:pathLst>
              <a:path w="2496627" h="112464">
                <a:moveTo>
                  <a:pt x="55271" y="87038"/>
                </a:moveTo>
                <a:lnTo>
                  <a:pt x="41309" y="87038"/>
                </a:lnTo>
                <a:lnTo>
                  <a:pt x="30550" y="48034"/>
                </a:lnTo>
                <a:cubicBezTo>
                  <a:pt x="27860" y="38043"/>
                  <a:pt x="25426" y="27283"/>
                  <a:pt x="25170" y="24337"/>
                </a:cubicBezTo>
                <a:cubicBezTo>
                  <a:pt x="24722" y="28116"/>
                  <a:pt x="22928" y="38748"/>
                  <a:pt x="21327" y="47074"/>
                </a:cubicBezTo>
                <a:lnTo>
                  <a:pt x="13386" y="87038"/>
                </a:lnTo>
                <a:lnTo>
                  <a:pt x="0" y="87038"/>
                </a:lnTo>
                <a:lnTo>
                  <a:pt x="17356" y="6084"/>
                </a:lnTo>
                <a:lnTo>
                  <a:pt x="32215" y="6084"/>
                </a:lnTo>
                <a:lnTo>
                  <a:pt x="44063" y="46882"/>
                </a:lnTo>
                <a:cubicBezTo>
                  <a:pt x="46497" y="55207"/>
                  <a:pt x="47842" y="64110"/>
                  <a:pt x="48162" y="67376"/>
                </a:cubicBezTo>
                <a:cubicBezTo>
                  <a:pt x="48483" y="63854"/>
                  <a:pt x="50276" y="52005"/>
                  <a:pt x="51941" y="43935"/>
                </a:cubicBezTo>
                <a:lnTo>
                  <a:pt x="59562" y="6084"/>
                </a:lnTo>
                <a:lnTo>
                  <a:pt x="72564" y="6084"/>
                </a:lnTo>
                <a:lnTo>
                  <a:pt x="55335" y="87038"/>
                </a:lnTo>
                <a:close/>
                <a:moveTo>
                  <a:pt x="123736" y="70386"/>
                </a:moveTo>
                <a:cubicBezTo>
                  <a:pt x="123288" y="72628"/>
                  <a:pt x="123032" y="74485"/>
                  <a:pt x="123032" y="76214"/>
                </a:cubicBezTo>
                <a:cubicBezTo>
                  <a:pt x="123032" y="79161"/>
                  <a:pt x="123736" y="81466"/>
                  <a:pt x="125145" y="83580"/>
                </a:cubicBezTo>
                <a:lnTo>
                  <a:pt x="114386" y="89216"/>
                </a:lnTo>
                <a:cubicBezTo>
                  <a:pt x="112272" y="86782"/>
                  <a:pt x="110863" y="83580"/>
                  <a:pt x="110863" y="79481"/>
                </a:cubicBezTo>
                <a:lnTo>
                  <a:pt x="110863" y="79032"/>
                </a:lnTo>
                <a:cubicBezTo>
                  <a:pt x="105227" y="85117"/>
                  <a:pt x="98566" y="88767"/>
                  <a:pt x="91393" y="88767"/>
                </a:cubicBezTo>
                <a:cubicBezTo>
                  <a:pt x="82811" y="88767"/>
                  <a:pt x="77815" y="84668"/>
                  <a:pt x="77815" y="76727"/>
                </a:cubicBezTo>
                <a:cubicBezTo>
                  <a:pt x="77815" y="74293"/>
                  <a:pt x="78136" y="71091"/>
                  <a:pt x="78840" y="67696"/>
                </a:cubicBezTo>
                <a:lnTo>
                  <a:pt x="87038" y="28821"/>
                </a:lnTo>
                <a:lnTo>
                  <a:pt x="100295" y="26387"/>
                </a:lnTo>
                <a:lnTo>
                  <a:pt x="92098" y="65263"/>
                </a:lnTo>
                <a:cubicBezTo>
                  <a:pt x="91393" y="68337"/>
                  <a:pt x="90945" y="71347"/>
                  <a:pt x="90945" y="73140"/>
                </a:cubicBezTo>
                <a:cubicBezTo>
                  <a:pt x="90945" y="76791"/>
                  <a:pt x="92674" y="78776"/>
                  <a:pt x="95620" y="78776"/>
                </a:cubicBezTo>
                <a:cubicBezTo>
                  <a:pt x="100744" y="78776"/>
                  <a:pt x="107917" y="73717"/>
                  <a:pt x="111888" y="67184"/>
                </a:cubicBezTo>
                <a:lnTo>
                  <a:pt x="120086" y="29077"/>
                </a:lnTo>
                <a:lnTo>
                  <a:pt x="133087" y="26643"/>
                </a:lnTo>
                <a:lnTo>
                  <a:pt x="123736" y="70450"/>
                </a:lnTo>
                <a:close/>
                <a:moveTo>
                  <a:pt x="179072" y="39452"/>
                </a:moveTo>
                <a:cubicBezTo>
                  <a:pt x="177919" y="38748"/>
                  <a:pt x="176702" y="38492"/>
                  <a:pt x="174973" y="38492"/>
                </a:cubicBezTo>
                <a:cubicBezTo>
                  <a:pt x="170874" y="38492"/>
                  <a:pt x="166327" y="41630"/>
                  <a:pt x="161139" y="48931"/>
                </a:cubicBezTo>
                <a:lnTo>
                  <a:pt x="153069" y="87038"/>
                </a:lnTo>
                <a:lnTo>
                  <a:pt x="140324" y="87038"/>
                </a:lnTo>
                <a:lnTo>
                  <a:pt x="148778" y="47458"/>
                </a:lnTo>
                <a:cubicBezTo>
                  <a:pt x="149739" y="43103"/>
                  <a:pt x="150059" y="39836"/>
                  <a:pt x="150059" y="37147"/>
                </a:cubicBezTo>
                <a:cubicBezTo>
                  <a:pt x="150059" y="34713"/>
                  <a:pt x="149803" y="32663"/>
                  <a:pt x="149226" y="30806"/>
                </a:cubicBezTo>
                <a:lnTo>
                  <a:pt x="161203" y="25874"/>
                </a:lnTo>
                <a:cubicBezTo>
                  <a:pt x="162036" y="27860"/>
                  <a:pt x="162484" y="30550"/>
                  <a:pt x="162484" y="33240"/>
                </a:cubicBezTo>
                <a:cubicBezTo>
                  <a:pt x="162484" y="34649"/>
                  <a:pt x="162356" y="36058"/>
                  <a:pt x="162164" y="37467"/>
                </a:cubicBezTo>
                <a:cubicBezTo>
                  <a:pt x="167543" y="30678"/>
                  <a:pt x="174140" y="26323"/>
                  <a:pt x="179840" y="26323"/>
                </a:cubicBezTo>
                <a:cubicBezTo>
                  <a:pt x="181954" y="26323"/>
                  <a:pt x="182978" y="26579"/>
                  <a:pt x="184772" y="27283"/>
                </a:cubicBezTo>
                <a:lnTo>
                  <a:pt x="179136" y="39452"/>
                </a:lnTo>
                <a:close/>
                <a:moveTo>
                  <a:pt x="218780" y="36890"/>
                </a:moveTo>
                <a:lnTo>
                  <a:pt x="207444" y="36890"/>
                </a:lnTo>
                <a:lnTo>
                  <a:pt x="200783" y="68785"/>
                </a:lnTo>
                <a:cubicBezTo>
                  <a:pt x="200335" y="71027"/>
                  <a:pt x="200079" y="73012"/>
                  <a:pt x="200079" y="74549"/>
                </a:cubicBezTo>
                <a:cubicBezTo>
                  <a:pt x="200079" y="78328"/>
                  <a:pt x="201808" y="79481"/>
                  <a:pt x="205587" y="79481"/>
                </a:cubicBezTo>
                <a:cubicBezTo>
                  <a:pt x="207444" y="79481"/>
                  <a:pt x="209685" y="79161"/>
                  <a:pt x="211543" y="78328"/>
                </a:cubicBezTo>
                <a:lnTo>
                  <a:pt x="211543" y="86270"/>
                </a:lnTo>
                <a:cubicBezTo>
                  <a:pt x="207444" y="87935"/>
                  <a:pt x="203345" y="88703"/>
                  <a:pt x="199246" y="88703"/>
                </a:cubicBezTo>
                <a:cubicBezTo>
                  <a:pt x="191304" y="88703"/>
                  <a:pt x="186821" y="84733"/>
                  <a:pt x="186821" y="78712"/>
                </a:cubicBezTo>
                <a:cubicBezTo>
                  <a:pt x="186821" y="76599"/>
                  <a:pt x="187077" y="73589"/>
                  <a:pt x="187654" y="70642"/>
                </a:cubicBezTo>
                <a:lnTo>
                  <a:pt x="194827" y="36890"/>
                </a:lnTo>
                <a:lnTo>
                  <a:pt x="188166" y="36890"/>
                </a:lnTo>
                <a:lnTo>
                  <a:pt x="190023" y="27732"/>
                </a:lnTo>
                <a:lnTo>
                  <a:pt x="196684" y="27732"/>
                </a:lnTo>
                <a:cubicBezTo>
                  <a:pt x="197837" y="22352"/>
                  <a:pt x="199054" y="17741"/>
                  <a:pt x="200527" y="13322"/>
                </a:cubicBezTo>
                <a:lnTo>
                  <a:pt x="214233" y="10183"/>
                </a:lnTo>
                <a:cubicBezTo>
                  <a:pt x="212568" y="15243"/>
                  <a:pt x="210582" y="22160"/>
                  <a:pt x="209429" y="27732"/>
                </a:cubicBezTo>
                <a:lnTo>
                  <a:pt x="223583" y="27732"/>
                </a:lnTo>
                <a:lnTo>
                  <a:pt x="218780" y="36890"/>
                </a:lnTo>
                <a:close/>
                <a:moveTo>
                  <a:pt x="268736" y="70386"/>
                </a:moveTo>
                <a:cubicBezTo>
                  <a:pt x="268287" y="72628"/>
                  <a:pt x="268031" y="74485"/>
                  <a:pt x="268031" y="76214"/>
                </a:cubicBezTo>
                <a:cubicBezTo>
                  <a:pt x="268031" y="79161"/>
                  <a:pt x="268736" y="81466"/>
                  <a:pt x="270145" y="83580"/>
                </a:cubicBezTo>
                <a:lnTo>
                  <a:pt x="259385" y="89216"/>
                </a:lnTo>
                <a:cubicBezTo>
                  <a:pt x="257271" y="86782"/>
                  <a:pt x="255862" y="83580"/>
                  <a:pt x="255862" y="79481"/>
                </a:cubicBezTo>
                <a:lnTo>
                  <a:pt x="255862" y="79032"/>
                </a:lnTo>
                <a:cubicBezTo>
                  <a:pt x="250226" y="85117"/>
                  <a:pt x="243566" y="88767"/>
                  <a:pt x="236393" y="88767"/>
                </a:cubicBezTo>
                <a:cubicBezTo>
                  <a:pt x="227810" y="88767"/>
                  <a:pt x="222815" y="84668"/>
                  <a:pt x="222815" y="76727"/>
                </a:cubicBezTo>
                <a:cubicBezTo>
                  <a:pt x="222815" y="74293"/>
                  <a:pt x="223135" y="71091"/>
                  <a:pt x="223840" y="67696"/>
                </a:cubicBezTo>
                <a:lnTo>
                  <a:pt x="232037" y="28821"/>
                </a:lnTo>
                <a:lnTo>
                  <a:pt x="245295" y="26387"/>
                </a:lnTo>
                <a:lnTo>
                  <a:pt x="237097" y="65263"/>
                </a:lnTo>
                <a:cubicBezTo>
                  <a:pt x="236393" y="68337"/>
                  <a:pt x="235944" y="71347"/>
                  <a:pt x="235944" y="73140"/>
                </a:cubicBezTo>
                <a:cubicBezTo>
                  <a:pt x="235944" y="76791"/>
                  <a:pt x="237673" y="78776"/>
                  <a:pt x="240620" y="78776"/>
                </a:cubicBezTo>
                <a:cubicBezTo>
                  <a:pt x="245743" y="78776"/>
                  <a:pt x="252916" y="73717"/>
                  <a:pt x="256887" y="67184"/>
                </a:cubicBezTo>
                <a:lnTo>
                  <a:pt x="265085" y="29077"/>
                </a:lnTo>
                <a:lnTo>
                  <a:pt x="278086" y="26643"/>
                </a:lnTo>
                <a:lnTo>
                  <a:pt x="268736" y="70450"/>
                </a:lnTo>
                <a:close/>
                <a:moveTo>
                  <a:pt x="324007" y="39452"/>
                </a:moveTo>
                <a:cubicBezTo>
                  <a:pt x="322854" y="38748"/>
                  <a:pt x="321637" y="38492"/>
                  <a:pt x="319908" y="38492"/>
                </a:cubicBezTo>
                <a:cubicBezTo>
                  <a:pt x="315809" y="38492"/>
                  <a:pt x="311262" y="41630"/>
                  <a:pt x="306074" y="48931"/>
                </a:cubicBezTo>
                <a:lnTo>
                  <a:pt x="298004" y="87038"/>
                </a:lnTo>
                <a:lnTo>
                  <a:pt x="285259" y="87038"/>
                </a:lnTo>
                <a:lnTo>
                  <a:pt x="293713" y="47458"/>
                </a:lnTo>
                <a:cubicBezTo>
                  <a:pt x="294674" y="43103"/>
                  <a:pt x="294994" y="39836"/>
                  <a:pt x="294994" y="37147"/>
                </a:cubicBezTo>
                <a:cubicBezTo>
                  <a:pt x="294994" y="34713"/>
                  <a:pt x="294738" y="32663"/>
                  <a:pt x="294162" y="30806"/>
                </a:cubicBezTo>
                <a:lnTo>
                  <a:pt x="306138" y="25874"/>
                </a:lnTo>
                <a:cubicBezTo>
                  <a:pt x="306971" y="27860"/>
                  <a:pt x="307419" y="30550"/>
                  <a:pt x="307419" y="33240"/>
                </a:cubicBezTo>
                <a:cubicBezTo>
                  <a:pt x="307419" y="34649"/>
                  <a:pt x="307291" y="36058"/>
                  <a:pt x="307099" y="37467"/>
                </a:cubicBezTo>
                <a:cubicBezTo>
                  <a:pt x="312479" y="30678"/>
                  <a:pt x="319075" y="26323"/>
                  <a:pt x="324776" y="26323"/>
                </a:cubicBezTo>
                <a:cubicBezTo>
                  <a:pt x="326889" y="26323"/>
                  <a:pt x="327914" y="26579"/>
                  <a:pt x="329707" y="27283"/>
                </a:cubicBezTo>
                <a:lnTo>
                  <a:pt x="324071" y="39452"/>
                </a:lnTo>
                <a:close/>
                <a:moveTo>
                  <a:pt x="340915" y="87038"/>
                </a:moveTo>
                <a:lnTo>
                  <a:pt x="327786" y="87038"/>
                </a:lnTo>
                <a:lnTo>
                  <a:pt x="340210" y="28436"/>
                </a:lnTo>
                <a:lnTo>
                  <a:pt x="353660" y="26451"/>
                </a:lnTo>
                <a:lnTo>
                  <a:pt x="340915" y="87038"/>
                </a:lnTo>
                <a:close/>
                <a:moveTo>
                  <a:pt x="350650" y="19150"/>
                </a:moveTo>
                <a:cubicBezTo>
                  <a:pt x="345975" y="19150"/>
                  <a:pt x="342068" y="15307"/>
                  <a:pt x="342068" y="10568"/>
                </a:cubicBezTo>
                <a:cubicBezTo>
                  <a:pt x="342068" y="5828"/>
                  <a:pt x="345911" y="1921"/>
                  <a:pt x="350714" y="1921"/>
                </a:cubicBezTo>
                <a:cubicBezTo>
                  <a:pt x="355517" y="1921"/>
                  <a:pt x="359168" y="5764"/>
                  <a:pt x="359168" y="10504"/>
                </a:cubicBezTo>
                <a:cubicBezTo>
                  <a:pt x="359168" y="15243"/>
                  <a:pt x="355389" y="19150"/>
                  <a:pt x="350586" y="19150"/>
                </a:cubicBezTo>
                <a:close/>
                <a:moveTo>
                  <a:pt x="414952" y="44640"/>
                </a:moveTo>
                <a:lnTo>
                  <a:pt x="405921" y="87038"/>
                </a:lnTo>
                <a:lnTo>
                  <a:pt x="393176" y="87038"/>
                </a:lnTo>
                <a:lnTo>
                  <a:pt x="401502" y="47778"/>
                </a:lnTo>
                <a:cubicBezTo>
                  <a:pt x="402079" y="45216"/>
                  <a:pt x="402335" y="43295"/>
                  <a:pt x="402335" y="42014"/>
                </a:cubicBezTo>
                <a:cubicBezTo>
                  <a:pt x="402335" y="38620"/>
                  <a:pt x="400798" y="37339"/>
                  <a:pt x="397659" y="37339"/>
                </a:cubicBezTo>
                <a:cubicBezTo>
                  <a:pt x="393432" y="37339"/>
                  <a:pt x="387604" y="40285"/>
                  <a:pt x="381392" y="48355"/>
                </a:cubicBezTo>
                <a:lnTo>
                  <a:pt x="373194" y="87038"/>
                </a:lnTo>
                <a:lnTo>
                  <a:pt x="360513" y="87038"/>
                </a:lnTo>
                <a:lnTo>
                  <a:pt x="369159" y="46049"/>
                </a:lnTo>
                <a:cubicBezTo>
                  <a:pt x="369864" y="42398"/>
                  <a:pt x="370312" y="39516"/>
                  <a:pt x="370312" y="37018"/>
                </a:cubicBezTo>
                <a:cubicBezTo>
                  <a:pt x="370312" y="34777"/>
                  <a:pt x="369992" y="32791"/>
                  <a:pt x="369351" y="30806"/>
                </a:cubicBezTo>
                <a:lnTo>
                  <a:pt x="381328" y="25874"/>
                </a:lnTo>
                <a:cubicBezTo>
                  <a:pt x="382160" y="27732"/>
                  <a:pt x="382737" y="30422"/>
                  <a:pt x="382737" y="33240"/>
                </a:cubicBezTo>
                <a:cubicBezTo>
                  <a:pt x="382737" y="34393"/>
                  <a:pt x="382609" y="35673"/>
                  <a:pt x="382417" y="37018"/>
                </a:cubicBezTo>
                <a:cubicBezTo>
                  <a:pt x="388053" y="30230"/>
                  <a:pt x="395546" y="26451"/>
                  <a:pt x="403744" y="26451"/>
                </a:cubicBezTo>
                <a:cubicBezTo>
                  <a:pt x="411109" y="26451"/>
                  <a:pt x="415592" y="30998"/>
                  <a:pt x="415592" y="38171"/>
                </a:cubicBezTo>
                <a:cubicBezTo>
                  <a:pt x="415592" y="40157"/>
                  <a:pt x="415464" y="42654"/>
                  <a:pt x="415016" y="44640"/>
                </a:cubicBezTo>
                <a:close/>
                <a:moveTo>
                  <a:pt x="481559" y="40733"/>
                </a:moveTo>
                <a:lnTo>
                  <a:pt x="475347" y="69682"/>
                </a:lnTo>
                <a:cubicBezTo>
                  <a:pt x="473361" y="78712"/>
                  <a:pt x="472529" y="85373"/>
                  <a:pt x="471504" y="89856"/>
                </a:cubicBezTo>
                <a:cubicBezTo>
                  <a:pt x="467725" y="106508"/>
                  <a:pt x="455685" y="111888"/>
                  <a:pt x="440314" y="111888"/>
                </a:cubicBezTo>
                <a:cubicBezTo>
                  <a:pt x="432692" y="111888"/>
                  <a:pt x="425775" y="110159"/>
                  <a:pt x="419563" y="106636"/>
                </a:cubicBezTo>
                <a:lnTo>
                  <a:pt x="424046" y="97478"/>
                </a:lnTo>
                <a:cubicBezTo>
                  <a:pt x="429106" y="100552"/>
                  <a:pt x="434614" y="101961"/>
                  <a:pt x="441403" y="101961"/>
                </a:cubicBezTo>
                <a:cubicBezTo>
                  <a:pt x="451394" y="101961"/>
                  <a:pt x="456389" y="98182"/>
                  <a:pt x="458631" y="89920"/>
                </a:cubicBezTo>
                <a:cubicBezTo>
                  <a:pt x="458951" y="88639"/>
                  <a:pt x="460360" y="82299"/>
                  <a:pt x="460744" y="81274"/>
                </a:cubicBezTo>
                <a:cubicBezTo>
                  <a:pt x="456197" y="86334"/>
                  <a:pt x="450753" y="88447"/>
                  <a:pt x="444477" y="88447"/>
                </a:cubicBezTo>
                <a:cubicBezTo>
                  <a:pt x="432756" y="88447"/>
                  <a:pt x="426992" y="81658"/>
                  <a:pt x="426992" y="68273"/>
                </a:cubicBezTo>
                <a:cubicBezTo>
                  <a:pt x="426992" y="56104"/>
                  <a:pt x="432052" y="42398"/>
                  <a:pt x="440250" y="34969"/>
                </a:cubicBezTo>
                <a:cubicBezTo>
                  <a:pt x="446206" y="29589"/>
                  <a:pt x="453635" y="26323"/>
                  <a:pt x="462410" y="26323"/>
                </a:cubicBezTo>
                <a:cubicBezTo>
                  <a:pt x="472016" y="26323"/>
                  <a:pt x="477845" y="27604"/>
                  <a:pt x="484313" y="30870"/>
                </a:cubicBezTo>
                <a:cubicBezTo>
                  <a:pt x="483993" y="31895"/>
                  <a:pt x="482456" y="37082"/>
                  <a:pt x="481623" y="40861"/>
                </a:cubicBezTo>
                <a:close/>
                <a:moveTo>
                  <a:pt x="461257" y="36762"/>
                </a:moveTo>
                <a:cubicBezTo>
                  <a:pt x="457158" y="36762"/>
                  <a:pt x="452098" y="38748"/>
                  <a:pt x="449088" y="42270"/>
                </a:cubicBezTo>
                <a:cubicBezTo>
                  <a:pt x="444157" y="47906"/>
                  <a:pt x="440506" y="59819"/>
                  <a:pt x="440506" y="67824"/>
                </a:cubicBezTo>
                <a:cubicBezTo>
                  <a:pt x="440506" y="74741"/>
                  <a:pt x="443324" y="78136"/>
                  <a:pt x="448256" y="78136"/>
                </a:cubicBezTo>
                <a:cubicBezTo>
                  <a:pt x="453507" y="78136"/>
                  <a:pt x="459271" y="73909"/>
                  <a:pt x="462922" y="67568"/>
                </a:cubicBezTo>
                <a:lnTo>
                  <a:pt x="469262" y="38363"/>
                </a:lnTo>
                <a:cubicBezTo>
                  <a:pt x="467405" y="37211"/>
                  <a:pt x="464715" y="36698"/>
                  <a:pt x="461321" y="36698"/>
                </a:cubicBezTo>
                <a:close/>
                <a:moveTo>
                  <a:pt x="561488" y="40989"/>
                </a:moveTo>
                <a:cubicBezTo>
                  <a:pt x="558414" y="37915"/>
                  <a:pt x="554827" y="36634"/>
                  <a:pt x="551305" y="36634"/>
                </a:cubicBezTo>
                <a:cubicBezTo>
                  <a:pt x="547782" y="36634"/>
                  <a:pt x="544260" y="38363"/>
                  <a:pt x="541698" y="41438"/>
                </a:cubicBezTo>
                <a:cubicBezTo>
                  <a:pt x="537471" y="46561"/>
                  <a:pt x="533500" y="58986"/>
                  <a:pt x="533500" y="68145"/>
                </a:cubicBezTo>
                <a:cubicBezTo>
                  <a:pt x="533500" y="75190"/>
                  <a:pt x="536639" y="78712"/>
                  <a:pt x="542275" y="78712"/>
                </a:cubicBezTo>
                <a:cubicBezTo>
                  <a:pt x="546758" y="78712"/>
                  <a:pt x="551433" y="76343"/>
                  <a:pt x="555724" y="72500"/>
                </a:cubicBezTo>
                <a:lnTo>
                  <a:pt x="560399" y="80570"/>
                </a:lnTo>
                <a:cubicBezTo>
                  <a:pt x="553867" y="85821"/>
                  <a:pt x="547526" y="88447"/>
                  <a:pt x="539457" y="88447"/>
                </a:cubicBezTo>
                <a:cubicBezTo>
                  <a:pt x="526199" y="88447"/>
                  <a:pt x="519538" y="81082"/>
                  <a:pt x="519538" y="68145"/>
                </a:cubicBezTo>
                <a:cubicBezTo>
                  <a:pt x="519538" y="53991"/>
                  <a:pt x="526583" y="39772"/>
                  <a:pt x="534653" y="32984"/>
                </a:cubicBezTo>
                <a:cubicBezTo>
                  <a:pt x="540033" y="28436"/>
                  <a:pt x="545925" y="26067"/>
                  <a:pt x="553418" y="26067"/>
                </a:cubicBezTo>
                <a:cubicBezTo>
                  <a:pt x="559055" y="26067"/>
                  <a:pt x="564434" y="28052"/>
                  <a:pt x="568533" y="32279"/>
                </a:cubicBezTo>
                <a:lnTo>
                  <a:pt x="561488" y="40925"/>
                </a:lnTo>
                <a:close/>
                <a:moveTo>
                  <a:pt x="590437" y="88447"/>
                </a:moveTo>
                <a:cubicBezTo>
                  <a:pt x="577308" y="88447"/>
                  <a:pt x="569814" y="80826"/>
                  <a:pt x="569814" y="67248"/>
                </a:cubicBezTo>
                <a:cubicBezTo>
                  <a:pt x="569814" y="44384"/>
                  <a:pt x="583776" y="26323"/>
                  <a:pt x="603438" y="26323"/>
                </a:cubicBezTo>
                <a:cubicBezTo>
                  <a:pt x="617016" y="26323"/>
                  <a:pt x="624381" y="34200"/>
                  <a:pt x="624381" y="47202"/>
                </a:cubicBezTo>
                <a:cubicBezTo>
                  <a:pt x="624381" y="68849"/>
                  <a:pt x="612212" y="88447"/>
                  <a:pt x="590373" y="88447"/>
                </a:cubicBezTo>
                <a:close/>
                <a:moveTo>
                  <a:pt x="601453" y="36186"/>
                </a:moveTo>
                <a:cubicBezTo>
                  <a:pt x="589732" y="36186"/>
                  <a:pt x="583648" y="54951"/>
                  <a:pt x="583648" y="68401"/>
                </a:cubicBezTo>
                <a:cubicBezTo>
                  <a:pt x="583648" y="75574"/>
                  <a:pt x="587042" y="78712"/>
                  <a:pt x="592807" y="78712"/>
                </a:cubicBezTo>
                <a:cubicBezTo>
                  <a:pt x="604271" y="78712"/>
                  <a:pt x="610483" y="61164"/>
                  <a:pt x="610483" y="46753"/>
                </a:cubicBezTo>
                <a:cubicBezTo>
                  <a:pt x="610483" y="38812"/>
                  <a:pt x="606704" y="36186"/>
                  <a:pt x="601453" y="36186"/>
                </a:cubicBezTo>
                <a:close/>
                <a:moveTo>
                  <a:pt x="688171" y="44640"/>
                </a:moveTo>
                <a:lnTo>
                  <a:pt x="679140" y="87038"/>
                </a:lnTo>
                <a:lnTo>
                  <a:pt x="666395" y="87038"/>
                </a:lnTo>
                <a:lnTo>
                  <a:pt x="674721" y="47778"/>
                </a:lnTo>
                <a:cubicBezTo>
                  <a:pt x="675297" y="45216"/>
                  <a:pt x="675554" y="43295"/>
                  <a:pt x="675554" y="42014"/>
                </a:cubicBezTo>
                <a:cubicBezTo>
                  <a:pt x="675554" y="38620"/>
                  <a:pt x="674016" y="37339"/>
                  <a:pt x="670878" y="37339"/>
                </a:cubicBezTo>
                <a:cubicBezTo>
                  <a:pt x="666651" y="37339"/>
                  <a:pt x="660823" y="40285"/>
                  <a:pt x="654611" y="48355"/>
                </a:cubicBezTo>
                <a:lnTo>
                  <a:pt x="646413" y="87038"/>
                </a:lnTo>
                <a:lnTo>
                  <a:pt x="633732" y="87038"/>
                </a:lnTo>
                <a:lnTo>
                  <a:pt x="642378" y="46049"/>
                </a:lnTo>
                <a:cubicBezTo>
                  <a:pt x="643082" y="42398"/>
                  <a:pt x="643531" y="39516"/>
                  <a:pt x="643531" y="37018"/>
                </a:cubicBezTo>
                <a:cubicBezTo>
                  <a:pt x="643531" y="34777"/>
                  <a:pt x="643210" y="32791"/>
                  <a:pt x="642570" y="30806"/>
                </a:cubicBezTo>
                <a:lnTo>
                  <a:pt x="654547" y="25874"/>
                </a:lnTo>
                <a:cubicBezTo>
                  <a:pt x="655379" y="27732"/>
                  <a:pt x="655956" y="30422"/>
                  <a:pt x="655956" y="33240"/>
                </a:cubicBezTo>
                <a:cubicBezTo>
                  <a:pt x="655956" y="34393"/>
                  <a:pt x="655827" y="35673"/>
                  <a:pt x="655635" y="37018"/>
                </a:cubicBezTo>
                <a:cubicBezTo>
                  <a:pt x="661271" y="30230"/>
                  <a:pt x="668765" y="26451"/>
                  <a:pt x="676963" y="26451"/>
                </a:cubicBezTo>
                <a:cubicBezTo>
                  <a:pt x="684328" y="26451"/>
                  <a:pt x="688811" y="30998"/>
                  <a:pt x="688811" y="38171"/>
                </a:cubicBezTo>
                <a:cubicBezTo>
                  <a:pt x="688811" y="40157"/>
                  <a:pt x="688683" y="42654"/>
                  <a:pt x="688235" y="44640"/>
                </a:cubicBezTo>
                <a:close/>
                <a:moveTo>
                  <a:pt x="747028" y="87038"/>
                </a:moveTo>
                <a:lnTo>
                  <a:pt x="733899" y="87038"/>
                </a:lnTo>
                <a:lnTo>
                  <a:pt x="744531" y="36890"/>
                </a:lnTo>
                <a:lnTo>
                  <a:pt x="722499" y="36890"/>
                </a:lnTo>
                <a:lnTo>
                  <a:pt x="712508" y="87743"/>
                </a:lnTo>
                <a:cubicBezTo>
                  <a:pt x="710394" y="98759"/>
                  <a:pt x="705463" y="106956"/>
                  <a:pt x="700083" y="112464"/>
                </a:cubicBezTo>
                <a:lnTo>
                  <a:pt x="691437" y="105804"/>
                </a:lnTo>
                <a:cubicBezTo>
                  <a:pt x="694831" y="101705"/>
                  <a:pt x="698354" y="95044"/>
                  <a:pt x="699891" y="87422"/>
                </a:cubicBezTo>
                <a:lnTo>
                  <a:pt x="709882" y="36890"/>
                </a:lnTo>
                <a:lnTo>
                  <a:pt x="703926" y="36890"/>
                </a:lnTo>
                <a:lnTo>
                  <a:pt x="705911" y="27732"/>
                </a:lnTo>
                <a:lnTo>
                  <a:pt x="711675" y="27732"/>
                </a:lnTo>
                <a:lnTo>
                  <a:pt x="713212" y="19662"/>
                </a:lnTo>
                <a:cubicBezTo>
                  <a:pt x="714621" y="11913"/>
                  <a:pt x="718016" y="6661"/>
                  <a:pt x="723204" y="3843"/>
                </a:cubicBezTo>
                <a:cubicBezTo>
                  <a:pt x="726598" y="1985"/>
                  <a:pt x="730441" y="1025"/>
                  <a:pt x="735052" y="1025"/>
                </a:cubicBezTo>
                <a:cubicBezTo>
                  <a:pt x="740112" y="1025"/>
                  <a:pt x="744211" y="1857"/>
                  <a:pt x="747221" y="3971"/>
                </a:cubicBezTo>
                <a:lnTo>
                  <a:pt x="741969" y="12425"/>
                </a:lnTo>
                <a:cubicBezTo>
                  <a:pt x="740240" y="11272"/>
                  <a:pt x="737422" y="10696"/>
                  <a:pt x="734796" y="10696"/>
                </a:cubicBezTo>
                <a:cubicBezTo>
                  <a:pt x="730313" y="10696"/>
                  <a:pt x="726854" y="13770"/>
                  <a:pt x="725893" y="19022"/>
                </a:cubicBezTo>
                <a:lnTo>
                  <a:pt x="724228" y="27796"/>
                </a:lnTo>
                <a:lnTo>
                  <a:pt x="759645" y="27796"/>
                </a:lnTo>
                <a:lnTo>
                  <a:pt x="747093" y="87102"/>
                </a:lnTo>
                <a:close/>
                <a:moveTo>
                  <a:pt x="756763" y="19150"/>
                </a:moveTo>
                <a:cubicBezTo>
                  <a:pt x="752088" y="19150"/>
                  <a:pt x="748181" y="15307"/>
                  <a:pt x="748181" y="10568"/>
                </a:cubicBezTo>
                <a:cubicBezTo>
                  <a:pt x="748181" y="5828"/>
                  <a:pt x="752024" y="1921"/>
                  <a:pt x="756828" y="1921"/>
                </a:cubicBezTo>
                <a:cubicBezTo>
                  <a:pt x="761631" y="1921"/>
                  <a:pt x="765410" y="5764"/>
                  <a:pt x="765410" y="10504"/>
                </a:cubicBezTo>
                <a:cubicBezTo>
                  <a:pt x="765410" y="15243"/>
                  <a:pt x="761567" y="19150"/>
                  <a:pt x="756763" y="19150"/>
                </a:cubicBezTo>
                <a:close/>
                <a:moveTo>
                  <a:pt x="816774" y="66415"/>
                </a:moveTo>
                <a:cubicBezTo>
                  <a:pt x="815365" y="72756"/>
                  <a:pt x="814917" y="76983"/>
                  <a:pt x="814917" y="79801"/>
                </a:cubicBezTo>
                <a:cubicBezTo>
                  <a:pt x="814917" y="82619"/>
                  <a:pt x="815365" y="84156"/>
                  <a:pt x="816198" y="85565"/>
                </a:cubicBezTo>
                <a:lnTo>
                  <a:pt x="805182" y="88127"/>
                </a:lnTo>
                <a:cubicBezTo>
                  <a:pt x="803773" y="86462"/>
                  <a:pt x="802940" y="83900"/>
                  <a:pt x="802940" y="80762"/>
                </a:cubicBezTo>
                <a:lnTo>
                  <a:pt x="802940" y="79609"/>
                </a:lnTo>
                <a:cubicBezTo>
                  <a:pt x="798393" y="85245"/>
                  <a:pt x="792309" y="88255"/>
                  <a:pt x="785456" y="88255"/>
                </a:cubicBezTo>
                <a:cubicBezTo>
                  <a:pt x="773607" y="88255"/>
                  <a:pt x="767971" y="81210"/>
                  <a:pt x="767971" y="67889"/>
                </a:cubicBezTo>
                <a:cubicBezTo>
                  <a:pt x="767971" y="56040"/>
                  <a:pt x="772647" y="43423"/>
                  <a:pt x="780973" y="35225"/>
                </a:cubicBezTo>
                <a:cubicBezTo>
                  <a:pt x="786609" y="29717"/>
                  <a:pt x="793974" y="26899"/>
                  <a:pt x="800763" y="26899"/>
                </a:cubicBezTo>
                <a:cubicBezTo>
                  <a:pt x="806015" y="26899"/>
                  <a:pt x="810113" y="27732"/>
                  <a:pt x="812099" y="28757"/>
                </a:cubicBezTo>
                <a:cubicBezTo>
                  <a:pt x="812099" y="28180"/>
                  <a:pt x="813124" y="22800"/>
                  <a:pt x="813636" y="20815"/>
                </a:cubicBezTo>
                <a:lnTo>
                  <a:pt x="817863" y="897"/>
                </a:lnTo>
                <a:lnTo>
                  <a:pt x="830160" y="3010"/>
                </a:lnTo>
                <a:lnTo>
                  <a:pt x="816710" y="66544"/>
                </a:lnTo>
                <a:close/>
                <a:moveTo>
                  <a:pt x="800378" y="37211"/>
                </a:moveTo>
                <a:cubicBezTo>
                  <a:pt x="796600" y="37211"/>
                  <a:pt x="792437" y="39068"/>
                  <a:pt x="789619" y="42590"/>
                </a:cubicBezTo>
                <a:cubicBezTo>
                  <a:pt x="784815" y="48419"/>
                  <a:pt x="781549" y="59947"/>
                  <a:pt x="781549" y="68017"/>
                </a:cubicBezTo>
                <a:cubicBezTo>
                  <a:pt x="781549" y="74485"/>
                  <a:pt x="783919" y="77880"/>
                  <a:pt x="788722" y="77880"/>
                </a:cubicBezTo>
                <a:cubicBezTo>
                  <a:pt x="793526" y="77880"/>
                  <a:pt x="800058" y="73525"/>
                  <a:pt x="803709" y="67312"/>
                </a:cubicBezTo>
                <a:lnTo>
                  <a:pt x="809665" y="39516"/>
                </a:lnTo>
                <a:cubicBezTo>
                  <a:pt x="807231" y="37851"/>
                  <a:pt x="804734" y="37147"/>
                  <a:pt x="800378" y="37147"/>
                </a:cubicBezTo>
                <a:close/>
                <a:moveTo>
                  <a:pt x="880372" y="54439"/>
                </a:moveTo>
                <a:cubicBezTo>
                  <a:pt x="875440" y="59242"/>
                  <a:pt x="867370" y="61932"/>
                  <a:pt x="855202" y="61932"/>
                </a:cubicBezTo>
                <a:cubicBezTo>
                  <a:pt x="851935" y="61932"/>
                  <a:pt x="849117" y="61484"/>
                  <a:pt x="848028" y="61484"/>
                </a:cubicBezTo>
                <a:cubicBezTo>
                  <a:pt x="847772" y="62637"/>
                  <a:pt x="847324" y="65839"/>
                  <a:pt x="847324" y="67696"/>
                </a:cubicBezTo>
                <a:cubicBezTo>
                  <a:pt x="847324" y="75062"/>
                  <a:pt x="851679" y="78584"/>
                  <a:pt x="858084" y="78584"/>
                </a:cubicBezTo>
                <a:cubicBezTo>
                  <a:pt x="864488" y="78584"/>
                  <a:pt x="869356" y="76471"/>
                  <a:pt x="874864" y="72116"/>
                </a:cubicBezTo>
                <a:lnTo>
                  <a:pt x="878834" y="80057"/>
                </a:lnTo>
                <a:cubicBezTo>
                  <a:pt x="871661" y="85821"/>
                  <a:pt x="864680" y="88511"/>
                  <a:pt x="854689" y="88511"/>
                </a:cubicBezTo>
                <a:cubicBezTo>
                  <a:pt x="842008" y="88511"/>
                  <a:pt x="833618" y="80890"/>
                  <a:pt x="833618" y="66864"/>
                </a:cubicBezTo>
                <a:cubicBezTo>
                  <a:pt x="833618" y="55015"/>
                  <a:pt x="838742" y="42270"/>
                  <a:pt x="846876" y="34393"/>
                </a:cubicBezTo>
                <a:cubicBezTo>
                  <a:pt x="852704" y="28757"/>
                  <a:pt x="859301" y="26323"/>
                  <a:pt x="866922" y="26323"/>
                </a:cubicBezTo>
                <a:cubicBezTo>
                  <a:pt x="878386" y="26323"/>
                  <a:pt x="885687" y="31575"/>
                  <a:pt x="885687" y="42142"/>
                </a:cubicBezTo>
                <a:cubicBezTo>
                  <a:pt x="885687" y="46946"/>
                  <a:pt x="883830" y="51173"/>
                  <a:pt x="880436" y="54439"/>
                </a:cubicBezTo>
                <a:close/>
                <a:moveTo>
                  <a:pt x="865257" y="35930"/>
                </a:moveTo>
                <a:cubicBezTo>
                  <a:pt x="858596" y="35930"/>
                  <a:pt x="852704" y="41181"/>
                  <a:pt x="850142" y="52325"/>
                </a:cubicBezTo>
                <a:cubicBezTo>
                  <a:pt x="850846" y="52325"/>
                  <a:pt x="853280" y="52646"/>
                  <a:pt x="855266" y="52646"/>
                </a:cubicBezTo>
                <a:cubicBezTo>
                  <a:pt x="862439" y="52646"/>
                  <a:pt x="867306" y="51621"/>
                  <a:pt x="870124" y="48803"/>
                </a:cubicBezTo>
                <a:cubicBezTo>
                  <a:pt x="871661" y="47266"/>
                  <a:pt x="872558" y="45408"/>
                  <a:pt x="872558" y="42975"/>
                </a:cubicBezTo>
                <a:cubicBezTo>
                  <a:pt x="872558" y="39004"/>
                  <a:pt x="870573" y="35930"/>
                  <a:pt x="865193" y="35930"/>
                </a:cubicBezTo>
                <a:close/>
                <a:moveTo>
                  <a:pt x="946467" y="44640"/>
                </a:moveTo>
                <a:lnTo>
                  <a:pt x="937436" y="87038"/>
                </a:lnTo>
                <a:lnTo>
                  <a:pt x="924691" y="87038"/>
                </a:lnTo>
                <a:lnTo>
                  <a:pt x="933017" y="47778"/>
                </a:lnTo>
                <a:cubicBezTo>
                  <a:pt x="933593" y="45216"/>
                  <a:pt x="933850" y="43295"/>
                  <a:pt x="933850" y="42014"/>
                </a:cubicBezTo>
                <a:cubicBezTo>
                  <a:pt x="933850" y="38620"/>
                  <a:pt x="932313" y="37339"/>
                  <a:pt x="929174" y="37339"/>
                </a:cubicBezTo>
                <a:cubicBezTo>
                  <a:pt x="924947" y="37339"/>
                  <a:pt x="919119" y="40285"/>
                  <a:pt x="912907" y="48355"/>
                </a:cubicBezTo>
                <a:lnTo>
                  <a:pt x="904709" y="87038"/>
                </a:lnTo>
                <a:lnTo>
                  <a:pt x="892028" y="87038"/>
                </a:lnTo>
                <a:lnTo>
                  <a:pt x="900674" y="46049"/>
                </a:lnTo>
                <a:cubicBezTo>
                  <a:pt x="901378" y="42398"/>
                  <a:pt x="901827" y="39516"/>
                  <a:pt x="901827" y="37018"/>
                </a:cubicBezTo>
                <a:cubicBezTo>
                  <a:pt x="901827" y="34777"/>
                  <a:pt x="901507" y="32791"/>
                  <a:pt x="900866" y="30806"/>
                </a:cubicBezTo>
                <a:lnTo>
                  <a:pt x="912843" y="25874"/>
                </a:lnTo>
                <a:cubicBezTo>
                  <a:pt x="913675" y="27732"/>
                  <a:pt x="914252" y="30422"/>
                  <a:pt x="914252" y="33240"/>
                </a:cubicBezTo>
                <a:cubicBezTo>
                  <a:pt x="914252" y="34393"/>
                  <a:pt x="914124" y="35673"/>
                  <a:pt x="913931" y="37018"/>
                </a:cubicBezTo>
                <a:cubicBezTo>
                  <a:pt x="919567" y="30230"/>
                  <a:pt x="927061" y="26451"/>
                  <a:pt x="935259" y="26451"/>
                </a:cubicBezTo>
                <a:cubicBezTo>
                  <a:pt x="942624" y="26451"/>
                  <a:pt x="947107" y="30998"/>
                  <a:pt x="947107" y="38171"/>
                </a:cubicBezTo>
                <a:cubicBezTo>
                  <a:pt x="947107" y="40157"/>
                  <a:pt x="946979" y="42654"/>
                  <a:pt x="946531" y="44640"/>
                </a:cubicBezTo>
                <a:close/>
                <a:moveTo>
                  <a:pt x="990658" y="36890"/>
                </a:moveTo>
                <a:lnTo>
                  <a:pt x="979322" y="36890"/>
                </a:lnTo>
                <a:lnTo>
                  <a:pt x="972661" y="68785"/>
                </a:lnTo>
                <a:cubicBezTo>
                  <a:pt x="972213" y="71027"/>
                  <a:pt x="971957" y="73012"/>
                  <a:pt x="971957" y="74549"/>
                </a:cubicBezTo>
                <a:cubicBezTo>
                  <a:pt x="971957" y="78328"/>
                  <a:pt x="973686" y="79481"/>
                  <a:pt x="977465" y="79481"/>
                </a:cubicBezTo>
                <a:cubicBezTo>
                  <a:pt x="979322" y="79481"/>
                  <a:pt x="981564" y="79161"/>
                  <a:pt x="983421" y="78328"/>
                </a:cubicBezTo>
                <a:lnTo>
                  <a:pt x="983421" y="86270"/>
                </a:lnTo>
                <a:cubicBezTo>
                  <a:pt x="979322" y="87935"/>
                  <a:pt x="975223" y="88703"/>
                  <a:pt x="971124" y="88703"/>
                </a:cubicBezTo>
                <a:cubicBezTo>
                  <a:pt x="963183" y="88703"/>
                  <a:pt x="958699" y="84733"/>
                  <a:pt x="958699" y="78712"/>
                </a:cubicBezTo>
                <a:cubicBezTo>
                  <a:pt x="958699" y="76599"/>
                  <a:pt x="958956" y="73589"/>
                  <a:pt x="959532" y="70642"/>
                </a:cubicBezTo>
                <a:lnTo>
                  <a:pt x="966705" y="36890"/>
                </a:lnTo>
                <a:lnTo>
                  <a:pt x="960044" y="36890"/>
                </a:lnTo>
                <a:lnTo>
                  <a:pt x="961902" y="27732"/>
                </a:lnTo>
                <a:lnTo>
                  <a:pt x="968562" y="27732"/>
                </a:lnTo>
                <a:cubicBezTo>
                  <a:pt x="969715" y="22352"/>
                  <a:pt x="970932" y="17741"/>
                  <a:pt x="972405" y="13322"/>
                </a:cubicBezTo>
                <a:lnTo>
                  <a:pt x="986111" y="10183"/>
                </a:lnTo>
                <a:cubicBezTo>
                  <a:pt x="984446" y="15243"/>
                  <a:pt x="982460" y="22160"/>
                  <a:pt x="981307" y="27732"/>
                </a:cubicBezTo>
                <a:lnTo>
                  <a:pt x="995462" y="27732"/>
                </a:lnTo>
                <a:lnTo>
                  <a:pt x="990658" y="36890"/>
                </a:lnTo>
                <a:close/>
                <a:moveTo>
                  <a:pt x="1071099" y="44384"/>
                </a:moveTo>
                <a:lnTo>
                  <a:pt x="1066296" y="67824"/>
                </a:lnTo>
                <a:cubicBezTo>
                  <a:pt x="1065848" y="70258"/>
                  <a:pt x="1065463" y="72308"/>
                  <a:pt x="1065463" y="73909"/>
                </a:cubicBezTo>
                <a:cubicBezTo>
                  <a:pt x="1065463" y="77047"/>
                  <a:pt x="1066488" y="79032"/>
                  <a:pt x="1068410" y="81146"/>
                </a:cubicBezTo>
                <a:lnTo>
                  <a:pt x="1057842" y="89024"/>
                </a:lnTo>
                <a:cubicBezTo>
                  <a:pt x="1054704" y="86462"/>
                  <a:pt x="1053359" y="83195"/>
                  <a:pt x="1053359" y="79289"/>
                </a:cubicBezTo>
                <a:cubicBezTo>
                  <a:pt x="1049132" y="85053"/>
                  <a:pt x="1043176" y="88447"/>
                  <a:pt x="1035554" y="88447"/>
                </a:cubicBezTo>
                <a:cubicBezTo>
                  <a:pt x="1026268" y="88447"/>
                  <a:pt x="1020119" y="82235"/>
                  <a:pt x="1020119" y="69554"/>
                </a:cubicBezTo>
                <a:cubicBezTo>
                  <a:pt x="1020119" y="56873"/>
                  <a:pt x="1025051" y="43807"/>
                  <a:pt x="1032672" y="35930"/>
                </a:cubicBezTo>
                <a:cubicBezTo>
                  <a:pt x="1039013" y="29461"/>
                  <a:pt x="1046762" y="26323"/>
                  <a:pt x="1056241" y="26323"/>
                </a:cubicBezTo>
                <a:cubicBezTo>
                  <a:pt x="1063030" y="26323"/>
                  <a:pt x="1069947" y="27732"/>
                  <a:pt x="1074622" y="30806"/>
                </a:cubicBezTo>
                <a:cubicBezTo>
                  <a:pt x="1073597" y="34072"/>
                  <a:pt x="1071932" y="40157"/>
                  <a:pt x="1071099" y="44384"/>
                </a:cubicBezTo>
                <a:close/>
                <a:moveTo>
                  <a:pt x="1054704" y="36506"/>
                </a:moveTo>
                <a:cubicBezTo>
                  <a:pt x="1049452" y="36506"/>
                  <a:pt x="1045673" y="37659"/>
                  <a:pt x="1041126" y="43039"/>
                </a:cubicBezTo>
                <a:cubicBezTo>
                  <a:pt x="1035874" y="49379"/>
                  <a:pt x="1033377" y="60843"/>
                  <a:pt x="1033377" y="69169"/>
                </a:cubicBezTo>
                <a:cubicBezTo>
                  <a:pt x="1033377" y="75638"/>
                  <a:pt x="1035490" y="78072"/>
                  <a:pt x="1039845" y="78072"/>
                </a:cubicBezTo>
                <a:cubicBezTo>
                  <a:pt x="1045225" y="78072"/>
                  <a:pt x="1051181" y="72692"/>
                  <a:pt x="1053935" y="66736"/>
                </a:cubicBezTo>
                <a:lnTo>
                  <a:pt x="1060276" y="37659"/>
                </a:lnTo>
                <a:cubicBezTo>
                  <a:pt x="1059123" y="36954"/>
                  <a:pt x="1056753" y="36506"/>
                  <a:pt x="1054768" y="36506"/>
                </a:cubicBezTo>
                <a:close/>
                <a:moveTo>
                  <a:pt x="1136490" y="44640"/>
                </a:moveTo>
                <a:lnTo>
                  <a:pt x="1127460" y="87038"/>
                </a:lnTo>
                <a:lnTo>
                  <a:pt x="1114715" y="87038"/>
                </a:lnTo>
                <a:lnTo>
                  <a:pt x="1123041" y="47778"/>
                </a:lnTo>
                <a:cubicBezTo>
                  <a:pt x="1123617" y="45216"/>
                  <a:pt x="1123873" y="43295"/>
                  <a:pt x="1123873" y="42014"/>
                </a:cubicBezTo>
                <a:cubicBezTo>
                  <a:pt x="1123873" y="38620"/>
                  <a:pt x="1122336" y="37339"/>
                  <a:pt x="1119198" y="37339"/>
                </a:cubicBezTo>
                <a:cubicBezTo>
                  <a:pt x="1114971" y="37339"/>
                  <a:pt x="1109143" y="40285"/>
                  <a:pt x="1102930" y="48355"/>
                </a:cubicBezTo>
                <a:lnTo>
                  <a:pt x="1094732" y="87038"/>
                </a:lnTo>
                <a:lnTo>
                  <a:pt x="1082051" y="87038"/>
                </a:lnTo>
                <a:lnTo>
                  <a:pt x="1090697" y="46049"/>
                </a:lnTo>
                <a:cubicBezTo>
                  <a:pt x="1091402" y="42398"/>
                  <a:pt x="1091850" y="39516"/>
                  <a:pt x="1091850" y="37018"/>
                </a:cubicBezTo>
                <a:cubicBezTo>
                  <a:pt x="1091850" y="34777"/>
                  <a:pt x="1091530" y="32791"/>
                  <a:pt x="1090890" y="30806"/>
                </a:cubicBezTo>
                <a:lnTo>
                  <a:pt x="1102866" y="25874"/>
                </a:lnTo>
                <a:cubicBezTo>
                  <a:pt x="1103699" y="27732"/>
                  <a:pt x="1104275" y="30422"/>
                  <a:pt x="1104275" y="33240"/>
                </a:cubicBezTo>
                <a:cubicBezTo>
                  <a:pt x="1104275" y="34393"/>
                  <a:pt x="1104147" y="35673"/>
                  <a:pt x="1103955" y="37018"/>
                </a:cubicBezTo>
                <a:cubicBezTo>
                  <a:pt x="1109591" y="30230"/>
                  <a:pt x="1117084" y="26451"/>
                  <a:pt x="1125282" y="26451"/>
                </a:cubicBezTo>
                <a:cubicBezTo>
                  <a:pt x="1132647" y="26451"/>
                  <a:pt x="1137131" y="30998"/>
                  <a:pt x="1137131" y="38171"/>
                </a:cubicBezTo>
                <a:cubicBezTo>
                  <a:pt x="1137131" y="40157"/>
                  <a:pt x="1137002" y="42654"/>
                  <a:pt x="1136554" y="44640"/>
                </a:cubicBezTo>
                <a:close/>
                <a:moveTo>
                  <a:pt x="1197205" y="66415"/>
                </a:moveTo>
                <a:cubicBezTo>
                  <a:pt x="1195796" y="72756"/>
                  <a:pt x="1195348" y="76983"/>
                  <a:pt x="1195348" y="79801"/>
                </a:cubicBezTo>
                <a:cubicBezTo>
                  <a:pt x="1195348" y="82619"/>
                  <a:pt x="1195796" y="84156"/>
                  <a:pt x="1196629" y="85565"/>
                </a:cubicBezTo>
                <a:lnTo>
                  <a:pt x="1185613" y="88127"/>
                </a:lnTo>
                <a:cubicBezTo>
                  <a:pt x="1184204" y="86462"/>
                  <a:pt x="1183372" y="83900"/>
                  <a:pt x="1183372" y="80762"/>
                </a:cubicBezTo>
                <a:lnTo>
                  <a:pt x="1183372" y="79609"/>
                </a:lnTo>
                <a:cubicBezTo>
                  <a:pt x="1178824" y="85245"/>
                  <a:pt x="1172740" y="88255"/>
                  <a:pt x="1165887" y="88255"/>
                </a:cubicBezTo>
                <a:cubicBezTo>
                  <a:pt x="1154039" y="88255"/>
                  <a:pt x="1148403" y="81210"/>
                  <a:pt x="1148403" y="67889"/>
                </a:cubicBezTo>
                <a:cubicBezTo>
                  <a:pt x="1148403" y="56040"/>
                  <a:pt x="1153078" y="43423"/>
                  <a:pt x="1161404" y="35225"/>
                </a:cubicBezTo>
                <a:cubicBezTo>
                  <a:pt x="1167040" y="29717"/>
                  <a:pt x="1174405" y="26899"/>
                  <a:pt x="1181194" y="26899"/>
                </a:cubicBezTo>
                <a:cubicBezTo>
                  <a:pt x="1186446" y="26899"/>
                  <a:pt x="1190545" y="27732"/>
                  <a:pt x="1192530" y="28757"/>
                </a:cubicBezTo>
                <a:cubicBezTo>
                  <a:pt x="1192530" y="28180"/>
                  <a:pt x="1193555" y="22800"/>
                  <a:pt x="1194067" y="20815"/>
                </a:cubicBezTo>
                <a:lnTo>
                  <a:pt x="1198294" y="897"/>
                </a:lnTo>
                <a:lnTo>
                  <a:pt x="1210591" y="3010"/>
                </a:lnTo>
                <a:lnTo>
                  <a:pt x="1197141" y="66544"/>
                </a:lnTo>
                <a:close/>
                <a:moveTo>
                  <a:pt x="1180810" y="37211"/>
                </a:moveTo>
                <a:cubicBezTo>
                  <a:pt x="1177031" y="37211"/>
                  <a:pt x="1172868" y="39068"/>
                  <a:pt x="1170050" y="42590"/>
                </a:cubicBezTo>
                <a:cubicBezTo>
                  <a:pt x="1165247" y="48419"/>
                  <a:pt x="1161980" y="59947"/>
                  <a:pt x="1161980" y="68017"/>
                </a:cubicBezTo>
                <a:cubicBezTo>
                  <a:pt x="1161980" y="74485"/>
                  <a:pt x="1164350" y="77880"/>
                  <a:pt x="1169153" y="77880"/>
                </a:cubicBezTo>
                <a:cubicBezTo>
                  <a:pt x="1173957" y="77880"/>
                  <a:pt x="1180489" y="73525"/>
                  <a:pt x="1184140" y="67312"/>
                </a:cubicBezTo>
                <a:lnTo>
                  <a:pt x="1190096" y="39516"/>
                </a:lnTo>
                <a:cubicBezTo>
                  <a:pt x="1187663" y="37851"/>
                  <a:pt x="1185165" y="37147"/>
                  <a:pt x="1180810" y="37147"/>
                </a:cubicBezTo>
                <a:close/>
                <a:moveTo>
                  <a:pt x="1282386" y="40989"/>
                </a:moveTo>
                <a:cubicBezTo>
                  <a:pt x="1279312" y="37915"/>
                  <a:pt x="1275725" y="36634"/>
                  <a:pt x="1272203" y="36634"/>
                </a:cubicBezTo>
                <a:cubicBezTo>
                  <a:pt x="1268680" y="36634"/>
                  <a:pt x="1265158" y="38363"/>
                  <a:pt x="1262596" y="41438"/>
                </a:cubicBezTo>
                <a:cubicBezTo>
                  <a:pt x="1258369" y="46561"/>
                  <a:pt x="1254398" y="58986"/>
                  <a:pt x="1254398" y="68145"/>
                </a:cubicBezTo>
                <a:cubicBezTo>
                  <a:pt x="1254398" y="75190"/>
                  <a:pt x="1257536" y="78712"/>
                  <a:pt x="1263172" y="78712"/>
                </a:cubicBezTo>
                <a:cubicBezTo>
                  <a:pt x="1267656" y="78712"/>
                  <a:pt x="1272331" y="76343"/>
                  <a:pt x="1276622" y="72500"/>
                </a:cubicBezTo>
                <a:lnTo>
                  <a:pt x="1281297" y="80570"/>
                </a:lnTo>
                <a:cubicBezTo>
                  <a:pt x="1274765" y="85821"/>
                  <a:pt x="1268424" y="88447"/>
                  <a:pt x="1260354" y="88447"/>
                </a:cubicBezTo>
                <a:cubicBezTo>
                  <a:pt x="1247097" y="88447"/>
                  <a:pt x="1240436" y="81082"/>
                  <a:pt x="1240436" y="68145"/>
                </a:cubicBezTo>
                <a:cubicBezTo>
                  <a:pt x="1240436" y="53991"/>
                  <a:pt x="1247481" y="39772"/>
                  <a:pt x="1255551" y="32984"/>
                </a:cubicBezTo>
                <a:cubicBezTo>
                  <a:pt x="1260931" y="28436"/>
                  <a:pt x="1266823" y="26067"/>
                  <a:pt x="1274316" y="26067"/>
                </a:cubicBezTo>
                <a:cubicBezTo>
                  <a:pt x="1279952" y="26067"/>
                  <a:pt x="1285332" y="28052"/>
                  <a:pt x="1289431" y="32279"/>
                </a:cubicBezTo>
                <a:lnTo>
                  <a:pt x="1282386" y="40925"/>
                </a:lnTo>
                <a:close/>
                <a:moveTo>
                  <a:pt x="1330484" y="39452"/>
                </a:moveTo>
                <a:cubicBezTo>
                  <a:pt x="1329332" y="38748"/>
                  <a:pt x="1328115" y="38492"/>
                  <a:pt x="1326385" y="38492"/>
                </a:cubicBezTo>
                <a:cubicBezTo>
                  <a:pt x="1322287" y="38492"/>
                  <a:pt x="1317739" y="41630"/>
                  <a:pt x="1312552" y="48931"/>
                </a:cubicBezTo>
                <a:lnTo>
                  <a:pt x="1304482" y="87038"/>
                </a:lnTo>
                <a:lnTo>
                  <a:pt x="1291737" y="87038"/>
                </a:lnTo>
                <a:lnTo>
                  <a:pt x="1300191" y="47458"/>
                </a:lnTo>
                <a:cubicBezTo>
                  <a:pt x="1301151" y="43103"/>
                  <a:pt x="1301472" y="39836"/>
                  <a:pt x="1301472" y="37147"/>
                </a:cubicBezTo>
                <a:cubicBezTo>
                  <a:pt x="1301472" y="34713"/>
                  <a:pt x="1301216" y="32663"/>
                  <a:pt x="1300639" y="30806"/>
                </a:cubicBezTo>
                <a:lnTo>
                  <a:pt x="1312616" y="25874"/>
                </a:lnTo>
                <a:cubicBezTo>
                  <a:pt x="1313448" y="27860"/>
                  <a:pt x="1313897" y="30550"/>
                  <a:pt x="1313897" y="33240"/>
                </a:cubicBezTo>
                <a:cubicBezTo>
                  <a:pt x="1313897" y="34649"/>
                  <a:pt x="1313768" y="36058"/>
                  <a:pt x="1313576" y="37467"/>
                </a:cubicBezTo>
                <a:cubicBezTo>
                  <a:pt x="1318956" y="30678"/>
                  <a:pt x="1325553" y="26323"/>
                  <a:pt x="1331253" y="26323"/>
                </a:cubicBezTo>
                <a:cubicBezTo>
                  <a:pt x="1333366" y="26323"/>
                  <a:pt x="1334391" y="26579"/>
                  <a:pt x="1336184" y="27283"/>
                </a:cubicBezTo>
                <a:lnTo>
                  <a:pt x="1330548" y="39452"/>
                </a:lnTo>
                <a:close/>
                <a:moveTo>
                  <a:pt x="1381337" y="54439"/>
                </a:moveTo>
                <a:cubicBezTo>
                  <a:pt x="1376405" y="59242"/>
                  <a:pt x="1368335" y="61932"/>
                  <a:pt x="1356167" y="61932"/>
                </a:cubicBezTo>
                <a:cubicBezTo>
                  <a:pt x="1352900" y="61932"/>
                  <a:pt x="1350082" y="61484"/>
                  <a:pt x="1348994" y="61484"/>
                </a:cubicBezTo>
                <a:cubicBezTo>
                  <a:pt x="1348737" y="62637"/>
                  <a:pt x="1348289" y="65839"/>
                  <a:pt x="1348289" y="67696"/>
                </a:cubicBezTo>
                <a:cubicBezTo>
                  <a:pt x="1348289" y="75062"/>
                  <a:pt x="1352644" y="78584"/>
                  <a:pt x="1359049" y="78584"/>
                </a:cubicBezTo>
                <a:cubicBezTo>
                  <a:pt x="1365453" y="78584"/>
                  <a:pt x="1370321" y="76471"/>
                  <a:pt x="1375829" y="72116"/>
                </a:cubicBezTo>
                <a:lnTo>
                  <a:pt x="1379800" y="80057"/>
                </a:lnTo>
                <a:cubicBezTo>
                  <a:pt x="1372626" y="85821"/>
                  <a:pt x="1365645" y="88511"/>
                  <a:pt x="1355654" y="88511"/>
                </a:cubicBezTo>
                <a:cubicBezTo>
                  <a:pt x="1342973" y="88511"/>
                  <a:pt x="1334583" y="80890"/>
                  <a:pt x="1334583" y="66864"/>
                </a:cubicBezTo>
                <a:cubicBezTo>
                  <a:pt x="1334583" y="55015"/>
                  <a:pt x="1339707" y="42270"/>
                  <a:pt x="1347841" y="34393"/>
                </a:cubicBezTo>
                <a:cubicBezTo>
                  <a:pt x="1353669" y="28757"/>
                  <a:pt x="1360266" y="26323"/>
                  <a:pt x="1367887" y="26323"/>
                </a:cubicBezTo>
                <a:cubicBezTo>
                  <a:pt x="1379351" y="26323"/>
                  <a:pt x="1386652" y="31575"/>
                  <a:pt x="1386652" y="42142"/>
                </a:cubicBezTo>
                <a:cubicBezTo>
                  <a:pt x="1386652" y="46946"/>
                  <a:pt x="1384795" y="51173"/>
                  <a:pt x="1381401" y="54439"/>
                </a:cubicBezTo>
                <a:close/>
                <a:moveTo>
                  <a:pt x="1366222" y="35930"/>
                </a:moveTo>
                <a:cubicBezTo>
                  <a:pt x="1359561" y="35930"/>
                  <a:pt x="1353669" y="41181"/>
                  <a:pt x="1351107" y="52325"/>
                </a:cubicBezTo>
                <a:cubicBezTo>
                  <a:pt x="1351812" y="52325"/>
                  <a:pt x="1354245" y="52646"/>
                  <a:pt x="1356231" y="52646"/>
                </a:cubicBezTo>
                <a:cubicBezTo>
                  <a:pt x="1363404" y="52646"/>
                  <a:pt x="1368271" y="51621"/>
                  <a:pt x="1371089" y="48803"/>
                </a:cubicBezTo>
                <a:cubicBezTo>
                  <a:pt x="1372626" y="47266"/>
                  <a:pt x="1373523" y="45408"/>
                  <a:pt x="1373523" y="42975"/>
                </a:cubicBezTo>
                <a:cubicBezTo>
                  <a:pt x="1373523" y="39004"/>
                  <a:pt x="1371538" y="35930"/>
                  <a:pt x="1366158" y="35930"/>
                </a:cubicBezTo>
                <a:close/>
                <a:moveTo>
                  <a:pt x="1445062" y="44384"/>
                </a:moveTo>
                <a:lnTo>
                  <a:pt x="1440259" y="67824"/>
                </a:lnTo>
                <a:cubicBezTo>
                  <a:pt x="1439810" y="70258"/>
                  <a:pt x="1439426" y="72308"/>
                  <a:pt x="1439426" y="73909"/>
                </a:cubicBezTo>
                <a:cubicBezTo>
                  <a:pt x="1439426" y="77047"/>
                  <a:pt x="1440451" y="79032"/>
                  <a:pt x="1442372" y="81146"/>
                </a:cubicBezTo>
                <a:lnTo>
                  <a:pt x="1431805" y="89024"/>
                </a:lnTo>
                <a:cubicBezTo>
                  <a:pt x="1428666" y="86462"/>
                  <a:pt x="1427321" y="83195"/>
                  <a:pt x="1427321" y="79289"/>
                </a:cubicBezTo>
                <a:cubicBezTo>
                  <a:pt x="1423094" y="85053"/>
                  <a:pt x="1417138" y="88447"/>
                  <a:pt x="1409517" y="88447"/>
                </a:cubicBezTo>
                <a:cubicBezTo>
                  <a:pt x="1400230" y="88447"/>
                  <a:pt x="1394082" y="82235"/>
                  <a:pt x="1394082" y="69554"/>
                </a:cubicBezTo>
                <a:cubicBezTo>
                  <a:pt x="1394082" y="56873"/>
                  <a:pt x="1399013" y="43807"/>
                  <a:pt x="1406635" y="35930"/>
                </a:cubicBezTo>
                <a:cubicBezTo>
                  <a:pt x="1412975" y="29461"/>
                  <a:pt x="1420725" y="26323"/>
                  <a:pt x="1430203" y="26323"/>
                </a:cubicBezTo>
                <a:cubicBezTo>
                  <a:pt x="1436992" y="26323"/>
                  <a:pt x="1443909" y="27732"/>
                  <a:pt x="1448585" y="30806"/>
                </a:cubicBezTo>
                <a:cubicBezTo>
                  <a:pt x="1447560" y="34072"/>
                  <a:pt x="1445895" y="40157"/>
                  <a:pt x="1445062" y="44384"/>
                </a:cubicBezTo>
                <a:close/>
                <a:moveTo>
                  <a:pt x="1428666" y="36506"/>
                </a:moveTo>
                <a:cubicBezTo>
                  <a:pt x="1423415" y="36506"/>
                  <a:pt x="1419636" y="37659"/>
                  <a:pt x="1415089" y="43039"/>
                </a:cubicBezTo>
                <a:cubicBezTo>
                  <a:pt x="1409837" y="49379"/>
                  <a:pt x="1407339" y="60843"/>
                  <a:pt x="1407339" y="69169"/>
                </a:cubicBezTo>
                <a:cubicBezTo>
                  <a:pt x="1407339" y="75638"/>
                  <a:pt x="1409453" y="78072"/>
                  <a:pt x="1413808" y="78072"/>
                </a:cubicBezTo>
                <a:cubicBezTo>
                  <a:pt x="1419188" y="78072"/>
                  <a:pt x="1425144" y="72692"/>
                  <a:pt x="1427898" y="66736"/>
                </a:cubicBezTo>
                <a:lnTo>
                  <a:pt x="1434238" y="37659"/>
                </a:lnTo>
                <a:cubicBezTo>
                  <a:pt x="1433086" y="36954"/>
                  <a:pt x="1430716" y="36506"/>
                  <a:pt x="1428730" y="36506"/>
                </a:cubicBezTo>
                <a:close/>
                <a:moveTo>
                  <a:pt x="1490919" y="36890"/>
                </a:moveTo>
                <a:lnTo>
                  <a:pt x="1479583" y="36890"/>
                </a:lnTo>
                <a:lnTo>
                  <a:pt x="1472922" y="68785"/>
                </a:lnTo>
                <a:cubicBezTo>
                  <a:pt x="1472474" y="71027"/>
                  <a:pt x="1472217" y="73012"/>
                  <a:pt x="1472217" y="74549"/>
                </a:cubicBezTo>
                <a:cubicBezTo>
                  <a:pt x="1472217" y="78328"/>
                  <a:pt x="1473947" y="79481"/>
                  <a:pt x="1477725" y="79481"/>
                </a:cubicBezTo>
                <a:cubicBezTo>
                  <a:pt x="1479583" y="79481"/>
                  <a:pt x="1481824" y="79161"/>
                  <a:pt x="1483682" y="78328"/>
                </a:cubicBezTo>
                <a:lnTo>
                  <a:pt x="1483682" y="86270"/>
                </a:lnTo>
                <a:cubicBezTo>
                  <a:pt x="1479583" y="87935"/>
                  <a:pt x="1475484" y="88703"/>
                  <a:pt x="1471385" y="88703"/>
                </a:cubicBezTo>
                <a:cubicBezTo>
                  <a:pt x="1463443" y="88703"/>
                  <a:pt x="1458960" y="84733"/>
                  <a:pt x="1458960" y="78712"/>
                </a:cubicBezTo>
                <a:cubicBezTo>
                  <a:pt x="1458960" y="76599"/>
                  <a:pt x="1459216" y="73589"/>
                  <a:pt x="1459793" y="70642"/>
                </a:cubicBezTo>
                <a:lnTo>
                  <a:pt x="1466966" y="36890"/>
                </a:lnTo>
                <a:lnTo>
                  <a:pt x="1460305" y="36890"/>
                </a:lnTo>
                <a:lnTo>
                  <a:pt x="1462162" y="27732"/>
                </a:lnTo>
                <a:lnTo>
                  <a:pt x="1468823" y="27732"/>
                </a:lnTo>
                <a:cubicBezTo>
                  <a:pt x="1469976" y="22352"/>
                  <a:pt x="1471193" y="17741"/>
                  <a:pt x="1472666" y="13322"/>
                </a:cubicBezTo>
                <a:lnTo>
                  <a:pt x="1486371" y="10183"/>
                </a:lnTo>
                <a:cubicBezTo>
                  <a:pt x="1484706" y="15243"/>
                  <a:pt x="1482721" y="22160"/>
                  <a:pt x="1481568" y="27732"/>
                </a:cubicBezTo>
                <a:lnTo>
                  <a:pt x="1495722" y="27732"/>
                </a:lnTo>
                <a:lnTo>
                  <a:pt x="1490919" y="36890"/>
                </a:lnTo>
                <a:close/>
                <a:moveTo>
                  <a:pt x="1506290" y="87038"/>
                </a:moveTo>
                <a:lnTo>
                  <a:pt x="1493160" y="87038"/>
                </a:lnTo>
                <a:lnTo>
                  <a:pt x="1505585" y="28436"/>
                </a:lnTo>
                <a:lnTo>
                  <a:pt x="1519035" y="26451"/>
                </a:lnTo>
                <a:lnTo>
                  <a:pt x="1506290" y="87038"/>
                </a:lnTo>
                <a:close/>
                <a:moveTo>
                  <a:pt x="1516025" y="19150"/>
                </a:moveTo>
                <a:cubicBezTo>
                  <a:pt x="1511349" y="19150"/>
                  <a:pt x="1507443" y="15307"/>
                  <a:pt x="1507443" y="10568"/>
                </a:cubicBezTo>
                <a:cubicBezTo>
                  <a:pt x="1507443" y="5828"/>
                  <a:pt x="1511285" y="1921"/>
                  <a:pt x="1516089" y="1921"/>
                </a:cubicBezTo>
                <a:cubicBezTo>
                  <a:pt x="1520892" y="1921"/>
                  <a:pt x="1524543" y="5764"/>
                  <a:pt x="1524543" y="10504"/>
                </a:cubicBezTo>
                <a:cubicBezTo>
                  <a:pt x="1524543" y="15243"/>
                  <a:pt x="1520764" y="19150"/>
                  <a:pt x="1515961" y="19150"/>
                </a:cubicBezTo>
                <a:close/>
                <a:moveTo>
                  <a:pt x="1548816" y="87230"/>
                </a:moveTo>
                <a:lnTo>
                  <a:pt x="1537544" y="87230"/>
                </a:lnTo>
                <a:lnTo>
                  <a:pt x="1528642" y="28436"/>
                </a:lnTo>
                <a:lnTo>
                  <a:pt x="1541771" y="26451"/>
                </a:lnTo>
                <a:lnTo>
                  <a:pt x="1545614" y="59242"/>
                </a:lnTo>
                <a:cubicBezTo>
                  <a:pt x="1546062" y="63085"/>
                  <a:pt x="1546318" y="68401"/>
                  <a:pt x="1546318" y="71795"/>
                </a:cubicBezTo>
                <a:cubicBezTo>
                  <a:pt x="1547727" y="68657"/>
                  <a:pt x="1550994" y="61612"/>
                  <a:pt x="1552403" y="58922"/>
                </a:cubicBezTo>
                <a:lnTo>
                  <a:pt x="1569375" y="27732"/>
                </a:lnTo>
                <a:lnTo>
                  <a:pt x="1583337" y="27860"/>
                </a:lnTo>
                <a:lnTo>
                  <a:pt x="1548752" y="87294"/>
                </a:lnTo>
                <a:close/>
                <a:moveTo>
                  <a:pt x="1628489" y="54439"/>
                </a:moveTo>
                <a:cubicBezTo>
                  <a:pt x="1623557" y="59242"/>
                  <a:pt x="1615488" y="61932"/>
                  <a:pt x="1603319" y="61932"/>
                </a:cubicBezTo>
                <a:cubicBezTo>
                  <a:pt x="1600053" y="61932"/>
                  <a:pt x="1597235" y="61484"/>
                  <a:pt x="1596146" y="61484"/>
                </a:cubicBezTo>
                <a:cubicBezTo>
                  <a:pt x="1595889" y="62637"/>
                  <a:pt x="1595441" y="65839"/>
                  <a:pt x="1595441" y="67696"/>
                </a:cubicBezTo>
                <a:cubicBezTo>
                  <a:pt x="1595441" y="75062"/>
                  <a:pt x="1599796" y="78584"/>
                  <a:pt x="1606201" y="78584"/>
                </a:cubicBezTo>
                <a:cubicBezTo>
                  <a:pt x="1612605" y="78584"/>
                  <a:pt x="1617473" y="76471"/>
                  <a:pt x="1622981" y="72116"/>
                </a:cubicBezTo>
                <a:lnTo>
                  <a:pt x="1626952" y="80057"/>
                </a:lnTo>
                <a:cubicBezTo>
                  <a:pt x="1619779" y="85821"/>
                  <a:pt x="1612798" y="88511"/>
                  <a:pt x="1602807" y="88511"/>
                </a:cubicBezTo>
                <a:cubicBezTo>
                  <a:pt x="1590125" y="88511"/>
                  <a:pt x="1581735" y="80890"/>
                  <a:pt x="1581735" y="66864"/>
                </a:cubicBezTo>
                <a:cubicBezTo>
                  <a:pt x="1581735" y="55015"/>
                  <a:pt x="1586859" y="42270"/>
                  <a:pt x="1594993" y="34393"/>
                </a:cubicBezTo>
                <a:cubicBezTo>
                  <a:pt x="1600821" y="28757"/>
                  <a:pt x="1607418" y="26323"/>
                  <a:pt x="1615039" y="26323"/>
                </a:cubicBezTo>
                <a:cubicBezTo>
                  <a:pt x="1626503" y="26323"/>
                  <a:pt x="1633805" y="31575"/>
                  <a:pt x="1633805" y="42142"/>
                </a:cubicBezTo>
                <a:cubicBezTo>
                  <a:pt x="1633805" y="46946"/>
                  <a:pt x="1631947" y="51173"/>
                  <a:pt x="1628553" y="54439"/>
                </a:cubicBezTo>
                <a:close/>
                <a:moveTo>
                  <a:pt x="1613374" y="35930"/>
                </a:moveTo>
                <a:cubicBezTo>
                  <a:pt x="1606713" y="35930"/>
                  <a:pt x="1600821" y="41181"/>
                  <a:pt x="1598259" y="52325"/>
                </a:cubicBezTo>
                <a:cubicBezTo>
                  <a:pt x="1598964" y="52325"/>
                  <a:pt x="1601397" y="52646"/>
                  <a:pt x="1603383" y="52646"/>
                </a:cubicBezTo>
                <a:cubicBezTo>
                  <a:pt x="1610556" y="52646"/>
                  <a:pt x="1615424" y="51621"/>
                  <a:pt x="1618242" y="48803"/>
                </a:cubicBezTo>
                <a:cubicBezTo>
                  <a:pt x="1619779" y="47266"/>
                  <a:pt x="1620675" y="45408"/>
                  <a:pt x="1620675" y="42975"/>
                </a:cubicBezTo>
                <a:cubicBezTo>
                  <a:pt x="1620675" y="39004"/>
                  <a:pt x="1618690" y="35930"/>
                  <a:pt x="1613310" y="35930"/>
                </a:cubicBezTo>
                <a:close/>
                <a:moveTo>
                  <a:pt x="1695224" y="5444"/>
                </a:moveTo>
                <a:cubicBezTo>
                  <a:pt x="1695224" y="9671"/>
                  <a:pt x="1694776" y="15051"/>
                  <a:pt x="1693687" y="19854"/>
                </a:cubicBezTo>
                <a:lnTo>
                  <a:pt x="1683504" y="67632"/>
                </a:lnTo>
                <a:cubicBezTo>
                  <a:pt x="1682479" y="72308"/>
                  <a:pt x="1682095" y="74549"/>
                  <a:pt x="1682095" y="75958"/>
                </a:cubicBezTo>
                <a:cubicBezTo>
                  <a:pt x="1682095" y="78072"/>
                  <a:pt x="1683056" y="79097"/>
                  <a:pt x="1684913" y="79097"/>
                </a:cubicBezTo>
                <a:cubicBezTo>
                  <a:pt x="1685617" y="79097"/>
                  <a:pt x="1686322" y="79097"/>
                  <a:pt x="1686898" y="78840"/>
                </a:cubicBezTo>
                <a:lnTo>
                  <a:pt x="1687603" y="86718"/>
                </a:lnTo>
                <a:cubicBezTo>
                  <a:pt x="1684913" y="87743"/>
                  <a:pt x="1681967" y="88255"/>
                  <a:pt x="1678957" y="88255"/>
                </a:cubicBezTo>
                <a:cubicBezTo>
                  <a:pt x="1672168" y="88255"/>
                  <a:pt x="1668645" y="84604"/>
                  <a:pt x="1668645" y="79097"/>
                </a:cubicBezTo>
                <a:cubicBezTo>
                  <a:pt x="1668645" y="77367"/>
                  <a:pt x="1669094" y="74037"/>
                  <a:pt x="1669798" y="70771"/>
                </a:cubicBezTo>
                <a:lnTo>
                  <a:pt x="1680238" y="21904"/>
                </a:lnTo>
                <a:cubicBezTo>
                  <a:pt x="1681262" y="16972"/>
                  <a:pt x="1681903" y="12873"/>
                  <a:pt x="1681903" y="9607"/>
                </a:cubicBezTo>
                <a:cubicBezTo>
                  <a:pt x="1681903" y="7621"/>
                  <a:pt x="1681647" y="5828"/>
                  <a:pt x="1681198" y="4483"/>
                </a:cubicBezTo>
                <a:lnTo>
                  <a:pt x="1694776" y="0"/>
                </a:lnTo>
                <a:cubicBezTo>
                  <a:pt x="1695096" y="1281"/>
                  <a:pt x="1695224" y="3138"/>
                  <a:pt x="1695224" y="5380"/>
                </a:cubicBezTo>
                <a:close/>
                <a:moveTo>
                  <a:pt x="1712645" y="87038"/>
                </a:moveTo>
                <a:lnTo>
                  <a:pt x="1699515" y="87038"/>
                </a:lnTo>
                <a:lnTo>
                  <a:pt x="1711940" y="28436"/>
                </a:lnTo>
                <a:lnTo>
                  <a:pt x="1725390" y="26451"/>
                </a:lnTo>
                <a:lnTo>
                  <a:pt x="1712645" y="87038"/>
                </a:lnTo>
                <a:close/>
                <a:moveTo>
                  <a:pt x="1722380" y="19150"/>
                </a:moveTo>
                <a:cubicBezTo>
                  <a:pt x="1717704" y="19150"/>
                  <a:pt x="1713798" y="15307"/>
                  <a:pt x="1713798" y="10568"/>
                </a:cubicBezTo>
                <a:cubicBezTo>
                  <a:pt x="1713798" y="5828"/>
                  <a:pt x="1717640" y="1921"/>
                  <a:pt x="1722444" y="1921"/>
                </a:cubicBezTo>
                <a:cubicBezTo>
                  <a:pt x="1727247" y="1921"/>
                  <a:pt x="1730898" y="5764"/>
                  <a:pt x="1730898" y="10504"/>
                </a:cubicBezTo>
                <a:cubicBezTo>
                  <a:pt x="1730898" y="15243"/>
                  <a:pt x="1727119" y="19150"/>
                  <a:pt x="1722316" y="19150"/>
                </a:cubicBezTo>
                <a:close/>
                <a:moveTo>
                  <a:pt x="1775602" y="12873"/>
                </a:moveTo>
                <a:cubicBezTo>
                  <a:pt x="1773232" y="11464"/>
                  <a:pt x="1770798" y="10632"/>
                  <a:pt x="1768365" y="10632"/>
                </a:cubicBezTo>
                <a:cubicBezTo>
                  <a:pt x="1763817" y="10632"/>
                  <a:pt x="1760295" y="13706"/>
                  <a:pt x="1759334" y="18958"/>
                </a:cubicBezTo>
                <a:lnTo>
                  <a:pt x="1757669" y="27732"/>
                </a:lnTo>
                <a:lnTo>
                  <a:pt x="1773232" y="27732"/>
                </a:lnTo>
                <a:lnTo>
                  <a:pt x="1767852" y="36890"/>
                </a:lnTo>
                <a:lnTo>
                  <a:pt x="1756004" y="36890"/>
                </a:lnTo>
                <a:lnTo>
                  <a:pt x="1746012" y="87743"/>
                </a:lnTo>
                <a:cubicBezTo>
                  <a:pt x="1743899" y="98759"/>
                  <a:pt x="1738968" y="106956"/>
                  <a:pt x="1733588" y="112464"/>
                </a:cubicBezTo>
                <a:lnTo>
                  <a:pt x="1724942" y="105804"/>
                </a:lnTo>
                <a:cubicBezTo>
                  <a:pt x="1728336" y="101705"/>
                  <a:pt x="1731858" y="95044"/>
                  <a:pt x="1733395" y="87422"/>
                </a:cubicBezTo>
                <a:lnTo>
                  <a:pt x="1743387" y="36890"/>
                </a:lnTo>
                <a:lnTo>
                  <a:pt x="1737559" y="36890"/>
                </a:lnTo>
                <a:lnTo>
                  <a:pt x="1739416" y="27732"/>
                </a:lnTo>
                <a:lnTo>
                  <a:pt x="1745052" y="27732"/>
                </a:lnTo>
                <a:lnTo>
                  <a:pt x="1746461" y="19662"/>
                </a:lnTo>
                <a:cubicBezTo>
                  <a:pt x="1747870" y="11784"/>
                  <a:pt x="1751585" y="6917"/>
                  <a:pt x="1756644" y="3843"/>
                </a:cubicBezTo>
                <a:cubicBezTo>
                  <a:pt x="1759910" y="1857"/>
                  <a:pt x="1763881" y="1025"/>
                  <a:pt x="1768493" y="1025"/>
                </a:cubicBezTo>
                <a:cubicBezTo>
                  <a:pt x="1773552" y="1025"/>
                  <a:pt x="1777971" y="2434"/>
                  <a:pt x="1781045" y="4419"/>
                </a:cubicBezTo>
                <a:lnTo>
                  <a:pt x="1775666" y="12873"/>
                </a:lnTo>
                <a:close/>
                <a:moveTo>
                  <a:pt x="1815822" y="54439"/>
                </a:moveTo>
                <a:cubicBezTo>
                  <a:pt x="1810891" y="59242"/>
                  <a:pt x="1802821" y="61932"/>
                  <a:pt x="1790652" y="61932"/>
                </a:cubicBezTo>
                <a:cubicBezTo>
                  <a:pt x="1787386" y="61932"/>
                  <a:pt x="1784568" y="61484"/>
                  <a:pt x="1783479" y="61484"/>
                </a:cubicBezTo>
                <a:cubicBezTo>
                  <a:pt x="1783223" y="62637"/>
                  <a:pt x="1782775" y="65839"/>
                  <a:pt x="1782775" y="67696"/>
                </a:cubicBezTo>
                <a:cubicBezTo>
                  <a:pt x="1782775" y="75062"/>
                  <a:pt x="1787130" y="78584"/>
                  <a:pt x="1793534" y="78584"/>
                </a:cubicBezTo>
                <a:cubicBezTo>
                  <a:pt x="1799939" y="78584"/>
                  <a:pt x="1804807" y="76471"/>
                  <a:pt x="1810314" y="72116"/>
                </a:cubicBezTo>
                <a:lnTo>
                  <a:pt x="1814285" y="80057"/>
                </a:lnTo>
                <a:cubicBezTo>
                  <a:pt x="1807112" y="85821"/>
                  <a:pt x="1800131" y="88511"/>
                  <a:pt x="1790140" y="88511"/>
                </a:cubicBezTo>
                <a:cubicBezTo>
                  <a:pt x="1777459" y="88511"/>
                  <a:pt x="1769069" y="80890"/>
                  <a:pt x="1769069" y="66864"/>
                </a:cubicBezTo>
                <a:cubicBezTo>
                  <a:pt x="1769069" y="55015"/>
                  <a:pt x="1774193" y="42270"/>
                  <a:pt x="1782326" y="34393"/>
                </a:cubicBezTo>
                <a:cubicBezTo>
                  <a:pt x="1788155" y="28757"/>
                  <a:pt x="1794751" y="26323"/>
                  <a:pt x="1802373" y="26323"/>
                </a:cubicBezTo>
                <a:cubicBezTo>
                  <a:pt x="1813837" y="26323"/>
                  <a:pt x="1821138" y="31575"/>
                  <a:pt x="1821138" y="42142"/>
                </a:cubicBezTo>
                <a:cubicBezTo>
                  <a:pt x="1821138" y="46946"/>
                  <a:pt x="1819281" y="51173"/>
                  <a:pt x="1815886" y="54439"/>
                </a:cubicBezTo>
                <a:close/>
                <a:moveTo>
                  <a:pt x="1800708" y="35930"/>
                </a:moveTo>
                <a:cubicBezTo>
                  <a:pt x="1794047" y="35930"/>
                  <a:pt x="1788155" y="41181"/>
                  <a:pt x="1785593" y="52325"/>
                </a:cubicBezTo>
                <a:cubicBezTo>
                  <a:pt x="1786297" y="52325"/>
                  <a:pt x="1788731" y="52646"/>
                  <a:pt x="1790716" y="52646"/>
                </a:cubicBezTo>
                <a:cubicBezTo>
                  <a:pt x="1797889" y="52646"/>
                  <a:pt x="1802757" y="51621"/>
                  <a:pt x="1805575" y="48803"/>
                </a:cubicBezTo>
                <a:cubicBezTo>
                  <a:pt x="1807112" y="47266"/>
                  <a:pt x="1808009" y="45408"/>
                  <a:pt x="1808009" y="42975"/>
                </a:cubicBezTo>
                <a:cubicBezTo>
                  <a:pt x="1808009" y="39004"/>
                  <a:pt x="1806023" y="35930"/>
                  <a:pt x="1800643" y="35930"/>
                </a:cubicBezTo>
                <a:close/>
                <a:moveTo>
                  <a:pt x="1855531" y="5444"/>
                </a:moveTo>
                <a:cubicBezTo>
                  <a:pt x="1855531" y="9671"/>
                  <a:pt x="1855082" y="15051"/>
                  <a:pt x="1853994" y="19854"/>
                </a:cubicBezTo>
                <a:lnTo>
                  <a:pt x="1843810" y="67632"/>
                </a:lnTo>
                <a:cubicBezTo>
                  <a:pt x="1842786" y="72308"/>
                  <a:pt x="1842401" y="74549"/>
                  <a:pt x="1842401" y="75958"/>
                </a:cubicBezTo>
                <a:cubicBezTo>
                  <a:pt x="1842401" y="78072"/>
                  <a:pt x="1843362" y="79097"/>
                  <a:pt x="1845219" y="79097"/>
                </a:cubicBezTo>
                <a:cubicBezTo>
                  <a:pt x="1845924" y="79097"/>
                  <a:pt x="1846628" y="79097"/>
                  <a:pt x="1847205" y="78840"/>
                </a:cubicBezTo>
                <a:lnTo>
                  <a:pt x="1847909" y="86718"/>
                </a:lnTo>
                <a:cubicBezTo>
                  <a:pt x="1845219" y="87743"/>
                  <a:pt x="1842273" y="88255"/>
                  <a:pt x="1839263" y="88255"/>
                </a:cubicBezTo>
                <a:cubicBezTo>
                  <a:pt x="1832474" y="88255"/>
                  <a:pt x="1828952" y="84604"/>
                  <a:pt x="1828952" y="79097"/>
                </a:cubicBezTo>
                <a:cubicBezTo>
                  <a:pt x="1828952" y="77367"/>
                  <a:pt x="1829400" y="74037"/>
                  <a:pt x="1830104" y="70771"/>
                </a:cubicBezTo>
                <a:lnTo>
                  <a:pt x="1840544" y="21904"/>
                </a:lnTo>
                <a:cubicBezTo>
                  <a:pt x="1841569" y="16972"/>
                  <a:pt x="1842209" y="12873"/>
                  <a:pt x="1842209" y="9607"/>
                </a:cubicBezTo>
                <a:cubicBezTo>
                  <a:pt x="1842209" y="7621"/>
                  <a:pt x="1841953" y="5828"/>
                  <a:pt x="1841505" y="4483"/>
                </a:cubicBezTo>
                <a:lnTo>
                  <a:pt x="1855082" y="0"/>
                </a:lnTo>
                <a:cubicBezTo>
                  <a:pt x="1855403" y="1281"/>
                  <a:pt x="1855531" y="3138"/>
                  <a:pt x="1855531" y="5380"/>
                </a:cubicBezTo>
                <a:close/>
                <a:moveTo>
                  <a:pt x="1881213" y="88447"/>
                </a:moveTo>
                <a:cubicBezTo>
                  <a:pt x="1868083" y="88447"/>
                  <a:pt x="1860590" y="80826"/>
                  <a:pt x="1860590" y="67248"/>
                </a:cubicBezTo>
                <a:cubicBezTo>
                  <a:pt x="1860590" y="44384"/>
                  <a:pt x="1874552" y="26323"/>
                  <a:pt x="1894214" y="26323"/>
                </a:cubicBezTo>
                <a:cubicBezTo>
                  <a:pt x="1907792" y="26323"/>
                  <a:pt x="1915157" y="34200"/>
                  <a:pt x="1915157" y="47202"/>
                </a:cubicBezTo>
                <a:cubicBezTo>
                  <a:pt x="1915157" y="68849"/>
                  <a:pt x="1902988" y="88447"/>
                  <a:pt x="1881149" y="88447"/>
                </a:cubicBezTo>
                <a:close/>
                <a:moveTo>
                  <a:pt x="1892229" y="36186"/>
                </a:moveTo>
                <a:cubicBezTo>
                  <a:pt x="1880508" y="36186"/>
                  <a:pt x="1874424" y="54951"/>
                  <a:pt x="1874424" y="68401"/>
                </a:cubicBezTo>
                <a:cubicBezTo>
                  <a:pt x="1874424" y="75574"/>
                  <a:pt x="1877819" y="78712"/>
                  <a:pt x="1883583" y="78712"/>
                </a:cubicBezTo>
                <a:cubicBezTo>
                  <a:pt x="1895047" y="78712"/>
                  <a:pt x="1901259" y="61164"/>
                  <a:pt x="1901259" y="46753"/>
                </a:cubicBezTo>
                <a:cubicBezTo>
                  <a:pt x="1901259" y="38812"/>
                  <a:pt x="1897481" y="36186"/>
                  <a:pt x="1892229" y="36186"/>
                </a:cubicBezTo>
                <a:close/>
                <a:moveTo>
                  <a:pt x="1978947" y="44640"/>
                </a:moveTo>
                <a:lnTo>
                  <a:pt x="1969916" y="87038"/>
                </a:lnTo>
                <a:lnTo>
                  <a:pt x="1957171" y="87038"/>
                </a:lnTo>
                <a:lnTo>
                  <a:pt x="1965497" y="47778"/>
                </a:lnTo>
                <a:cubicBezTo>
                  <a:pt x="1966073" y="45216"/>
                  <a:pt x="1966330" y="43295"/>
                  <a:pt x="1966330" y="42014"/>
                </a:cubicBezTo>
                <a:cubicBezTo>
                  <a:pt x="1966330" y="38620"/>
                  <a:pt x="1964792" y="37339"/>
                  <a:pt x="1961654" y="37339"/>
                </a:cubicBezTo>
                <a:cubicBezTo>
                  <a:pt x="1957427" y="37339"/>
                  <a:pt x="1951599" y="40285"/>
                  <a:pt x="1945387" y="48355"/>
                </a:cubicBezTo>
                <a:lnTo>
                  <a:pt x="1937189" y="87038"/>
                </a:lnTo>
                <a:lnTo>
                  <a:pt x="1924508" y="87038"/>
                </a:lnTo>
                <a:lnTo>
                  <a:pt x="1933154" y="46049"/>
                </a:lnTo>
                <a:cubicBezTo>
                  <a:pt x="1933858" y="42398"/>
                  <a:pt x="1934307" y="39516"/>
                  <a:pt x="1934307" y="37018"/>
                </a:cubicBezTo>
                <a:cubicBezTo>
                  <a:pt x="1934307" y="34777"/>
                  <a:pt x="1933986" y="32791"/>
                  <a:pt x="1933346" y="30806"/>
                </a:cubicBezTo>
                <a:lnTo>
                  <a:pt x="1945323" y="25874"/>
                </a:lnTo>
                <a:cubicBezTo>
                  <a:pt x="1946155" y="27732"/>
                  <a:pt x="1946732" y="30422"/>
                  <a:pt x="1946732" y="33240"/>
                </a:cubicBezTo>
                <a:cubicBezTo>
                  <a:pt x="1946732" y="34393"/>
                  <a:pt x="1946603" y="35673"/>
                  <a:pt x="1946411" y="37018"/>
                </a:cubicBezTo>
                <a:cubicBezTo>
                  <a:pt x="1952047" y="30230"/>
                  <a:pt x="1959541" y="26451"/>
                  <a:pt x="1967739" y="26451"/>
                </a:cubicBezTo>
                <a:cubicBezTo>
                  <a:pt x="1975104" y="26451"/>
                  <a:pt x="1979587" y="30998"/>
                  <a:pt x="1979587" y="38171"/>
                </a:cubicBezTo>
                <a:cubicBezTo>
                  <a:pt x="1979587" y="40157"/>
                  <a:pt x="1979459" y="42654"/>
                  <a:pt x="1979011" y="44640"/>
                </a:cubicBezTo>
                <a:close/>
                <a:moveTo>
                  <a:pt x="2045490" y="40733"/>
                </a:moveTo>
                <a:lnTo>
                  <a:pt x="2039278" y="69682"/>
                </a:lnTo>
                <a:cubicBezTo>
                  <a:pt x="2037292" y="78712"/>
                  <a:pt x="2036460" y="85373"/>
                  <a:pt x="2035435" y="89856"/>
                </a:cubicBezTo>
                <a:cubicBezTo>
                  <a:pt x="2031656" y="106508"/>
                  <a:pt x="2019615" y="111888"/>
                  <a:pt x="2004245" y="111888"/>
                </a:cubicBezTo>
                <a:cubicBezTo>
                  <a:pt x="1996623" y="111888"/>
                  <a:pt x="1989706" y="110159"/>
                  <a:pt x="1983494" y="106636"/>
                </a:cubicBezTo>
                <a:lnTo>
                  <a:pt x="1987977" y="97478"/>
                </a:lnTo>
                <a:cubicBezTo>
                  <a:pt x="1993037" y="100552"/>
                  <a:pt x="1998545" y="101961"/>
                  <a:pt x="2005333" y="101961"/>
                </a:cubicBezTo>
                <a:cubicBezTo>
                  <a:pt x="2015325" y="101961"/>
                  <a:pt x="2020320" y="98182"/>
                  <a:pt x="2022562" y="89920"/>
                </a:cubicBezTo>
                <a:cubicBezTo>
                  <a:pt x="2022882" y="88639"/>
                  <a:pt x="2024291" y="82299"/>
                  <a:pt x="2024675" y="81274"/>
                </a:cubicBezTo>
                <a:cubicBezTo>
                  <a:pt x="2020128" y="86334"/>
                  <a:pt x="2014684" y="88447"/>
                  <a:pt x="2008408" y="88447"/>
                </a:cubicBezTo>
                <a:cubicBezTo>
                  <a:pt x="1996687" y="88447"/>
                  <a:pt x="1990923" y="81658"/>
                  <a:pt x="1990923" y="68273"/>
                </a:cubicBezTo>
                <a:cubicBezTo>
                  <a:pt x="1990923" y="56104"/>
                  <a:pt x="1995983" y="42398"/>
                  <a:pt x="2004180" y="34969"/>
                </a:cubicBezTo>
                <a:cubicBezTo>
                  <a:pt x="2010137" y="29589"/>
                  <a:pt x="2017566" y="26323"/>
                  <a:pt x="2026340" y="26323"/>
                </a:cubicBezTo>
                <a:cubicBezTo>
                  <a:pt x="2035947" y="26323"/>
                  <a:pt x="2041775" y="27604"/>
                  <a:pt x="2048244" y="30870"/>
                </a:cubicBezTo>
                <a:cubicBezTo>
                  <a:pt x="2047924" y="31895"/>
                  <a:pt x="2046387" y="37082"/>
                  <a:pt x="2045554" y="40861"/>
                </a:cubicBezTo>
                <a:close/>
                <a:moveTo>
                  <a:pt x="2025252" y="36762"/>
                </a:moveTo>
                <a:cubicBezTo>
                  <a:pt x="2021153" y="36762"/>
                  <a:pt x="2016093" y="38748"/>
                  <a:pt x="2013083" y="42270"/>
                </a:cubicBezTo>
                <a:cubicBezTo>
                  <a:pt x="2008151" y="47906"/>
                  <a:pt x="2004501" y="59819"/>
                  <a:pt x="2004501" y="67824"/>
                </a:cubicBezTo>
                <a:cubicBezTo>
                  <a:pt x="2004501" y="74741"/>
                  <a:pt x="2007319" y="78136"/>
                  <a:pt x="2012250" y="78136"/>
                </a:cubicBezTo>
                <a:cubicBezTo>
                  <a:pt x="2017502" y="78136"/>
                  <a:pt x="2023266" y="73909"/>
                  <a:pt x="2026917" y="67568"/>
                </a:cubicBezTo>
                <a:lnTo>
                  <a:pt x="2033257" y="38363"/>
                </a:lnTo>
                <a:cubicBezTo>
                  <a:pt x="2031400" y="37211"/>
                  <a:pt x="2028710" y="36698"/>
                  <a:pt x="2025316" y="36698"/>
                </a:cubicBezTo>
                <a:close/>
                <a:moveTo>
                  <a:pt x="2110432" y="5444"/>
                </a:moveTo>
                <a:cubicBezTo>
                  <a:pt x="2110432" y="9671"/>
                  <a:pt x="2109984" y="15051"/>
                  <a:pt x="2108895" y="19854"/>
                </a:cubicBezTo>
                <a:lnTo>
                  <a:pt x="2098712" y="67632"/>
                </a:lnTo>
                <a:cubicBezTo>
                  <a:pt x="2097687" y="72308"/>
                  <a:pt x="2097303" y="74549"/>
                  <a:pt x="2097303" y="75958"/>
                </a:cubicBezTo>
                <a:cubicBezTo>
                  <a:pt x="2097303" y="78072"/>
                  <a:pt x="2098264" y="79097"/>
                  <a:pt x="2100121" y="79097"/>
                </a:cubicBezTo>
                <a:cubicBezTo>
                  <a:pt x="2100826" y="79097"/>
                  <a:pt x="2101530" y="79097"/>
                  <a:pt x="2102106" y="78840"/>
                </a:cubicBezTo>
                <a:lnTo>
                  <a:pt x="2102811" y="86718"/>
                </a:lnTo>
                <a:cubicBezTo>
                  <a:pt x="2100121" y="87743"/>
                  <a:pt x="2097175" y="88255"/>
                  <a:pt x="2094165" y="88255"/>
                </a:cubicBezTo>
                <a:cubicBezTo>
                  <a:pt x="2087376" y="88255"/>
                  <a:pt x="2083853" y="84604"/>
                  <a:pt x="2083853" y="79097"/>
                </a:cubicBezTo>
                <a:cubicBezTo>
                  <a:pt x="2083853" y="77367"/>
                  <a:pt x="2084302" y="74037"/>
                  <a:pt x="2085006" y="70771"/>
                </a:cubicBezTo>
                <a:lnTo>
                  <a:pt x="2095446" y="21904"/>
                </a:lnTo>
                <a:cubicBezTo>
                  <a:pt x="2096470" y="16972"/>
                  <a:pt x="2097111" y="12873"/>
                  <a:pt x="2097111" y="9607"/>
                </a:cubicBezTo>
                <a:cubicBezTo>
                  <a:pt x="2097111" y="7621"/>
                  <a:pt x="2096855" y="5828"/>
                  <a:pt x="2096406" y="4483"/>
                </a:cubicBezTo>
                <a:lnTo>
                  <a:pt x="2109984" y="0"/>
                </a:lnTo>
                <a:cubicBezTo>
                  <a:pt x="2110304" y="1281"/>
                  <a:pt x="2110432" y="3138"/>
                  <a:pt x="2110432" y="5380"/>
                </a:cubicBezTo>
                <a:close/>
                <a:moveTo>
                  <a:pt x="2162950" y="54439"/>
                </a:moveTo>
                <a:cubicBezTo>
                  <a:pt x="2158018" y="59242"/>
                  <a:pt x="2149948" y="61932"/>
                  <a:pt x="2137780" y="61932"/>
                </a:cubicBezTo>
                <a:cubicBezTo>
                  <a:pt x="2134513" y="61932"/>
                  <a:pt x="2131695" y="61484"/>
                  <a:pt x="2130607" y="61484"/>
                </a:cubicBezTo>
                <a:cubicBezTo>
                  <a:pt x="2130351" y="62637"/>
                  <a:pt x="2129902" y="65839"/>
                  <a:pt x="2129902" y="67696"/>
                </a:cubicBezTo>
                <a:cubicBezTo>
                  <a:pt x="2129902" y="75062"/>
                  <a:pt x="2134257" y="78584"/>
                  <a:pt x="2140662" y="78584"/>
                </a:cubicBezTo>
                <a:cubicBezTo>
                  <a:pt x="2147067" y="78584"/>
                  <a:pt x="2151934" y="76471"/>
                  <a:pt x="2157442" y="72116"/>
                </a:cubicBezTo>
                <a:lnTo>
                  <a:pt x="2161413" y="80057"/>
                </a:lnTo>
                <a:cubicBezTo>
                  <a:pt x="2154240" y="85821"/>
                  <a:pt x="2147259" y="88511"/>
                  <a:pt x="2137267" y="88511"/>
                </a:cubicBezTo>
                <a:cubicBezTo>
                  <a:pt x="2124586" y="88511"/>
                  <a:pt x="2116197" y="80890"/>
                  <a:pt x="2116197" y="66864"/>
                </a:cubicBezTo>
                <a:cubicBezTo>
                  <a:pt x="2116197" y="55015"/>
                  <a:pt x="2121320" y="42270"/>
                  <a:pt x="2129454" y="34393"/>
                </a:cubicBezTo>
                <a:cubicBezTo>
                  <a:pt x="2135282" y="28757"/>
                  <a:pt x="2141879" y="26323"/>
                  <a:pt x="2149500" y="26323"/>
                </a:cubicBezTo>
                <a:cubicBezTo>
                  <a:pt x="2160964" y="26323"/>
                  <a:pt x="2168266" y="31575"/>
                  <a:pt x="2168266" y="42142"/>
                </a:cubicBezTo>
                <a:cubicBezTo>
                  <a:pt x="2168266" y="46946"/>
                  <a:pt x="2166408" y="51173"/>
                  <a:pt x="2163014" y="54439"/>
                </a:cubicBezTo>
                <a:close/>
                <a:moveTo>
                  <a:pt x="2147835" y="35930"/>
                </a:moveTo>
                <a:cubicBezTo>
                  <a:pt x="2141174" y="35930"/>
                  <a:pt x="2135282" y="41181"/>
                  <a:pt x="2132720" y="52325"/>
                </a:cubicBezTo>
                <a:cubicBezTo>
                  <a:pt x="2133425" y="52325"/>
                  <a:pt x="2135859" y="52646"/>
                  <a:pt x="2137844" y="52646"/>
                </a:cubicBezTo>
                <a:cubicBezTo>
                  <a:pt x="2145017" y="52646"/>
                  <a:pt x="2149884" y="51621"/>
                  <a:pt x="2152702" y="48803"/>
                </a:cubicBezTo>
                <a:cubicBezTo>
                  <a:pt x="2154240" y="47266"/>
                  <a:pt x="2155136" y="45408"/>
                  <a:pt x="2155136" y="42975"/>
                </a:cubicBezTo>
                <a:cubicBezTo>
                  <a:pt x="2155136" y="39004"/>
                  <a:pt x="2153151" y="35930"/>
                  <a:pt x="2147771" y="35930"/>
                </a:cubicBezTo>
                <a:close/>
                <a:moveTo>
                  <a:pt x="2226739" y="44384"/>
                </a:moveTo>
                <a:lnTo>
                  <a:pt x="2221936" y="67824"/>
                </a:lnTo>
                <a:cubicBezTo>
                  <a:pt x="2221488" y="70258"/>
                  <a:pt x="2221103" y="72308"/>
                  <a:pt x="2221103" y="73909"/>
                </a:cubicBezTo>
                <a:cubicBezTo>
                  <a:pt x="2221103" y="77047"/>
                  <a:pt x="2222128" y="79032"/>
                  <a:pt x="2224049" y="81146"/>
                </a:cubicBezTo>
                <a:lnTo>
                  <a:pt x="2213482" y="89024"/>
                </a:lnTo>
                <a:cubicBezTo>
                  <a:pt x="2210343" y="86462"/>
                  <a:pt x="2208999" y="83195"/>
                  <a:pt x="2208999" y="79289"/>
                </a:cubicBezTo>
                <a:cubicBezTo>
                  <a:pt x="2204772" y="85053"/>
                  <a:pt x="2198815" y="88447"/>
                  <a:pt x="2191194" y="88447"/>
                </a:cubicBezTo>
                <a:cubicBezTo>
                  <a:pt x="2181907" y="88447"/>
                  <a:pt x="2175759" y="82235"/>
                  <a:pt x="2175759" y="69554"/>
                </a:cubicBezTo>
                <a:cubicBezTo>
                  <a:pt x="2175759" y="56873"/>
                  <a:pt x="2180691" y="43807"/>
                  <a:pt x="2188312" y="35930"/>
                </a:cubicBezTo>
                <a:cubicBezTo>
                  <a:pt x="2194652" y="29461"/>
                  <a:pt x="2202402" y="26323"/>
                  <a:pt x="2211881" y="26323"/>
                </a:cubicBezTo>
                <a:cubicBezTo>
                  <a:pt x="2218670" y="26323"/>
                  <a:pt x="2225586" y="27732"/>
                  <a:pt x="2230262" y="30806"/>
                </a:cubicBezTo>
                <a:cubicBezTo>
                  <a:pt x="2229237" y="34072"/>
                  <a:pt x="2227572" y="40157"/>
                  <a:pt x="2226739" y="44384"/>
                </a:cubicBezTo>
                <a:close/>
                <a:moveTo>
                  <a:pt x="2210280" y="36506"/>
                </a:moveTo>
                <a:cubicBezTo>
                  <a:pt x="2205028" y="36506"/>
                  <a:pt x="2201249" y="37659"/>
                  <a:pt x="2196702" y="43039"/>
                </a:cubicBezTo>
                <a:cubicBezTo>
                  <a:pt x="2191450" y="49379"/>
                  <a:pt x="2188952" y="60843"/>
                  <a:pt x="2188952" y="69169"/>
                </a:cubicBezTo>
                <a:cubicBezTo>
                  <a:pt x="2188952" y="75638"/>
                  <a:pt x="2191066" y="78072"/>
                  <a:pt x="2195421" y="78072"/>
                </a:cubicBezTo>
                <a:cubicBezTo>
                  <a:pt x="2200801" y="78072"/>
                  <a:pt x="2206757" y="72692"/>
                  <a:pt x="2209511" y="66736"/>
                </a:cubicBezTo>
                <a:lnTo>
                  <a:pt x="2215852" y="37659"/>
                </a:lnTo>
                <a:cubicBezTo>
                  <a:pt x="2214699" y="36954"/>
                  <a:pt x="2212329" y="36506"/>
                  <a:pt x="2210343" y="36506"/>
                </a:cubicBezTo>
                <a:close/>
                <a:moveTo>
                  <a:pt x="2276311" y="39452"/>
                </a:moveTo>
                <a:cubicBezTo>
                  <a:pt x="2275158" y="38748"/>
                  <a:pt x="2273941" y="38492"/>
                  <a:pt x="2272212" y="38492"/>
                </a:cubicBezTo>
                <a:cubicBezTo>
                  <a:pt x="2268113" y="38492"/>
                  <a:pt x="2263565" y="41630"/>
                  <a:pt x="2258378" y="48931"/>
                </a:cubicBezTo>
                <a:lnTo>
                  <a:pt x="2250308" y="87038"/>
                </a:lnTo>
                <a:lnTo>
                  <a:pt x="2237563" y="87038"/>
                </a:lnTo>
                <a:lnTo>
                  <a:pt x="2246017" y="47458"/>
                </a:lnTo>
                <a:cubicBezTo>
                  <a:pt x="2246978" y="43103"/>
                  <a:pt x="2247298" y="39836"/>
                  <a:pt x="2247298" y="37147"/>
                </a:cubicBezTo>
                <a:cubicBezTo>
                  <a:pt x="2247298" y="34713"/>
                  <a:pt x="2247042" y="32663"/>
                  <a:pt x="2246465" y="30806"/>
                </a:cubicBezTo>
                <a:lnTo>
                  <a:pt x="2258442" y="25874"/>
                </a:lnTo>
                <a:cubicBezTo>
                  <a:pt x="2259274" y="27860"/>
                  <a:pt x="2259723" y="30550"/>
                  <a:pt x="2259723" y="33240"/>
                </a:cubicBezTo>
                <a:cubicBezTo>
                  <a:pt x="2259723" y="34649"/>
                  <a:pt x="2259595" y="36058"/>
                  <a:pt x="2259402" y="37467"/>
                </a:cubicBezTo>
                <a:cubicBezTo>
                  <a:pt x="2264782" y="30678"/>
                  <a:pt x="2271379" y="26323"/>
                  <a:pt x="2277079" y="26323"/>
                </a:cubicBezTo>
                <a:cubicBezTo>
                  <a:pt x="2279193" y="26323"/>
                  <a:pt x="2280217" y="26579"/>
                  <a:pt x="2282011" y="27283"/>
                </a:cubicBezTo>
                <a:lnTo>
                  <a:pt x="2276375" y="39452"/>
                </a:lnTo>
                <a:close/>
                <a:moveTo>
                  <a:pt x="2334080" y="44640"/>
                </a:moveTo>
                <a:lnTo>
                  <a:pt x="2325049" y="87038"/>
                </a:lnTo>
                <a:lnTo>
                  <a:pt x="2312304" y="87038"/>
                </a:lnTo>
                <a:lnTo>
                  <a:pt x="2320630" y="47778"/>
                </a:lnTo>
                <a:cubicBezTo>
                  <a:pt x="2321206" y="45216"/>
                  <a:pt x="2321463" y="43295"/>
                  <a:pt x="2321463" y="42014"/>
                </a:cubicBezTo>
                <a:cubicBezTo>
                  <a:pt x="2321463" y="38620"/>
                  <a:pt x="2319926" y="37339"/>
                  <a:pt x="2316788" y="37339"/>
                </a:cubicBezTo>
                <a:cubicBezTo>
                  <a:pt x="2312560" y="37339"/>
                  <a:pt x="2306732" y="40285"/>
                  <a:pt x="2300520" y="48355"/>
                </a:cubicBezTo>
                <a:lnTo>
                  <a:pt x="2292322" y="87038"/>
                </a:lnTo>
                <a:lnTo>
                  <a:pt x="2279641" y="87038"/>
                </a:lnTo>
                <a:lnTo>
                  <a:pt x="2288287" y="46049"/>
                </a:lnTo>
                <a:cubicBezTo>
                  <a:pt x="2288992" y="42398"/>
                  <a:pt x="2289440" y="39516"/>
                  <a:pt x="2289440" y="37018"/>
                </a:cubicBezTo>
                <a:cubicBezTo>
                  <a:pt x="2289440" y="34777"/>
                  <a:pt x="2289120" y="32791"/>
                  <a:pt x="2288479" y="30806"/>
                </a:cubicBezTo>
                <a:lnTo>
                  <a:pt x="2300456" y="25874"/>
                </a:lnTo>
                <a:cubicBezTo>
                  <a:pt x="2301288" y="27732"/>
                  <a:pt x="2301865" y="30422"/>
                  <a:pt x="2301865" y="33240"/>
                </a:cubicBezTo>
                <a:cubicBezTo>
                  <a:pt x="2301865" y="34393"/>
                  <a:pt x="2301737" y="35673"/>
                  <a:pt x="2301545" y="37018"/>
                </a:cubicBezTo>
                <a:cubicBezTo>
                  <a:pt x="2307181" y="30230"/>
                  <a:pt x="2314674" y="26451"/>
                  <a:pt x="2322872" y="26451"/>
                </a:cubicBezTo>
                <a:cubicBezTo>
                  <a:pt x="2330237" y="26451"/>
                  <a:pt x="2334720" y="30998"/>
                  <a:pt x="2334720" y="38171"/>
                </a:cubicBezTo>
                <a:cubicBezTo>
                  <a:pt x="2334720" y="40157"/>
                  <a:pt x="2334592" y="42654"/>
                  <a:pt x="2334144" y="44640"/>
                </a:cubicBezTo>
                <a:close/>
                <a:moveTo>
                  <a:pt x="2392810" y="54439"/>
                </a:moveTo>
                <a:cubicBezTo>
                  <a:pt x="2387878" y="59242"/>
                  <a:pt x="2379808" y="61932"/>
                  <a:pt x="2367640" y="61932"/>
                </a:cubicBezTo>
                <a:cubicBezTo>
                  <a:pt x="2364373" y="61932"/>
                  <a:pt x="2361555" y="61484"/>
                  <a:pt x="2360467" y="61484"/>
                </a:cubicBezTo>
                <a:cubicBezTo>
                  <a:pt x="2360210" y="62637"/>
                  <a:pt x="2359762" y="65839"/>
                  <a:pt x="2359762" y="67696"/>
                </a:cubicBezTo>
                <a:cubicBezTo>
                  <a:pt x="2359762" y="75062"/>
                  <a:pt x="2364117" y="78584"/>
                  <a:pt x="2370522" y="78584"/>
                </a:cubicBezTo>
                <a:cubicBezTo>
                  <a:pt x="2376926" y="78584"/>
                  <a:pt x="2381794" y="76471"/>
                  <a:pt x="2387302" y="72116"/>
                </a:cubicBezTo>
                <a:lnTo>
                  <a:pt x="2391272" y="80057"/>
                </a:lnTo>
                <a:cubicBezTo>
                  <a:pt x="2384099" y="85821"/>
                  <a:pt x="2377118" y="88511"/>
                  <a:pt x="2367127" y="88511"/>
                </a:cubicBezTo>
                <a:cubicBezTo>
                  <a:pt x="2354446" y="88511"/>
                  <a:pt x="2346056" y="80890"/>
                  <a:pt x="2346056" y="66864"/>
                </a:cubicBezTo>
                <a:cubicBezTo>
                  <a:pt x="2346056" y="55015"/>
                  <a:pt x="2351180" y="42270"/>
                  <a:pt x="2359314" y="34393"/>
                </a:cubicBezTo>
                <a:cubicBezTo>
                  <a:pt x="2365142" y="28757"/>
                  <a:pt x="2371739" y="26323"/>
                  <a:pt x="2379360" y="26323"/>
                </a:cubicBezTo>
                <a:cubicBezTo>
                  <a:pt x="2390824" y="26323"/>
                  <a:pt x="2398125" y="31575"/>
                  <a:pt x="2398125" y="42142"/>
                </a:cubicBezTo>
                <a:cubicBezTo>
                  <a:pt x="2398125" y="46946"/>
                  <a:pt x="2396268" y="51173"/>
                  <a:pt x="2392874" y="54439"/>
                </a:cubicBezTo>
                <a:close/>
                <a:moveTo>
                  <a:pt x="2377695" y="35930"/>
                </a:moveTo>
                <a:cubicBezTo>
                  <a:pt x="2371034" y="35930"/>
                  <a:pt x="2365142" y="41181"/>
                  <a:pt x="2362580" y="52325"/>
                </a:cubicBezTo>
                <a:cubicBezTo>
                  <a:pt x="2363285" y="52325"/>
                  <a:pt x="2365718" y="52646"/>
                  <a:pt x="2367704" y="52646"/>
                </a:cubicBezTo>
                <a:cubicBezTo>
                  <a:pt x="2374877" y="52646"/>
                  <a:pt x="2379744" y="51621"/>
                  <a:pt x="2382562" y="48803"/>
                </a:cubicBezTo>
                <a:cubicBezTo>
                  <a:pt x="2384099" y="47266"/>
                  <a:pt x="2384996" y="45408"/>
                  <a:pt x="2384996" y="42975"/>
                </a:cubicBezTo>
                <a:cubicBezTo>
                  <a:pt x="2384996" y="39004"/>
                  <a:pt x="2383011" y="35930"/>
                  <a:pt x="2377631" y="35930"/>
                </a:cubicBezTo>
                <a:close/>
                <a:moveTo>
                  <a:pt x="2443085" y="39452"/>
                </a:moveTo>
                <a:cubicBezTo>
                  <a:pt x="2441933" y="38748"/>
                  <a:pt x="2440716" y="38492"/>
                  <a:pt x="2438987" y="38492"/>
                </a:cubicBezTo>
                <a:cubicBezTo>
                  <a:pt x="2434888" y="38492"/>
                  <a:pt x="2430340" y="41630"/>
                  <a:pt x="2425153" y="48931"/>
                </a:cubicBezTo>
                <a:lnTo>
                  <a:pt x="2417083" y="87038"/>
                </a:lnTo>
                <a:lnTo>
                  <a:pt x="2404338" y="87038"/>
                </a:lnTo>
                <a:lnTo>
                  <a:pt x="2412792" y="47458"/>
                </a:lnTo>
                <a:cubicBezTo>
                  <a:pt x="2413753" y="43103"/>
                  <a:pt x="2414073" y="39836"/>
                  <a:pt x="2414073" y="37147"/>
                </a:cubicBezTo>
                <a:cubicBezTo>
                  <a:pt x="2414073" y="34713"/>
                  <a:pt x="2413817" y="32663"/>
                  <a:pt x="2413240" y="30806"/>
                </a:cubicBezTo>
                <a:lnTo>
                  <a:pt x="2425217" y="25874"/>
                </a:lnTo>
                <a:cubicBezTo>
                  <a:pt x="2426049" y="27860"/>
                  <a:pt x="2426498" y="30550"/>
                  <a:pt x="2426498" y="33240"/>
                </a:cubicBezTo>
                <a:cubicBezTo>
                  <a:pt x="2426498" y="34649"/>
                  <a:pt x="2426370" y="36058"/>
                  <a:pt x="2426177" y="37467"/>
                </a:cubicBezTo>
                <a:cubicBezTo>
                  <a:pt x="2431557" y="30678"/>
                  <a:pt x="2438154" y="26323"/>
                  <a:pt x="2443854" y="26323"/>
                </a:cubicBezTo>
                <a:cubicBezTo>
                  <a:pt x="2445967" y="26323"/>
                  <a:pt x="2446992" y="26579"/>
                  <a:pt x="2448786" y="27283"/>
                </a:cubicBezTo>
                <a:lnTo>
                  <a:pt x="2443149" y="39452"/>
                </a:lnTo>
                <a:close/>
                <a:moveTo>
                  <a:pt x="2491504" y="39772"/>
                </a:moveTo>
                <a:cubicBezTo>
                  <a:pt x="2486572" y="36954"/>
                  <a:pt x="2482025" y="35673"/>
                  <a:pt x="2477350" y="35673"/>
                </a:cubicBezTo>
                <a:cubicBezTo>
                  <a:pt x="2471137" y="35673"/>
                  <a:pt x="2466590" y="38043"/>
                  <a:pt x="2466590" y="42911"/>
                </a:cubicBezTo>
                <a:cubicBezTo>
                  <a:pt x="2466590" y="46049"/>
                  <a:pt x="2468255" y="48034"/>
                  <a:pt x="2472931" y="49828"/>
                </a:cubicBezTo>
                <a:lnTo>
                  <a:pt x="2479976" y="52518"/>
                </a:lnTo>
                <a:cubicBezTo>
                  <a:pt x="2487213" y="55336"/>
                  <a:pt x="2492016" y="59563"/>
                  <a:pt x="2492016" y="66608"/>
                </a:cubicBezTo>
                <a:cubicBezTo>
                  <a:pt x="2492016" y="78776"/>
                  <a:pt x="2482025" y="88767"/>
                  <a:pt x="2464605" y="88767"/>
                </a:cubicBezTo>
                <a:cubicBezTo>
                  <a:pt x="2456407" y="88767"/>
                  <a:pt x="2448786" y="86398"/>
                  <a:pt x="2442701" y="82555"/>
                </a:cubicBezTo>
                <a:lnTo>
                  <a:pt x="2447825" y="73076"/>
                </a:lnTo>
                <a:cubicBezTo>
                  <a:pt x="2452756" y="76471"/>
                  <a:pt x="2459673" y="78904"/>
                  <a:pt x="2466334" y="78904"/>
                </a:cubicBezTo>
                <a:cubicBezTo>
                  <a:pt x="2472995" y="78904"/>
                  <a:pt x="2477670" y="75254"/>
                  <a:pt x="2477670" y="70322"/>
                </a:cubicBezTo>
                <a:cubicBezTo>
                  <a:pt x="2477670" y="66544"/>
                  <a:pt x="2475557" y="64686"/>
                  <a:pt x="2470177" y="62573"/>
                </a:cubicBezTo>
                <a:lnTo>
                  <a:pt x="2463388" y="60011"/>
                </a:lnTo>
                <a:cubicBezTo>
                  <a:pt x="2456343" y="57321"/>
                  <a:pt x="2452244" y="53222"/>
                  <a:pt x="2452244" y="45857"/>
                </a:cubicBezTo>
                <a:cubicBezTo>
                  <a:pt x="2452244" y="35545"/>
                  <a:pt x="2460826" y="25682"/>
                  <a:pt x="2478118" y="25682"/>
                </a:cubicBezTo>
                <a:cubicBezTo>
                  <a:pt x="2485163" y="25682"/>
                  <a:pt x="2491952" y="27796"/>
                  <a:pt x="2496628" y="30742"/>
                </a:cubicBezTo>
                <a:lnTo>
                  <a:pt x="2491504" y="39772"/>
                </a:lnTo>
                <a:close/>
              </a:path>
            </a:pathLst>
          </a:custGeom>
          <a:solidFill>
            <a:srgbClr val="FFFFFF"/>
          </a:solidFill>
          <a:ln w="0" cap="flat">
            <a:noFill/>
            <a:prstDash val="solid"/>
            <a:miter/>
          </a:ln>
        </p:spPr>
        <p:txBody>
          <a:bodyPr rtlCol="0" anchor="ctr"/>
          <a:lstStyle/>
          <a:p>
            <a:endParaRPr lang="en-AU"/>
          </a:p>
        </p:txBody>
      </p:sp>
    </p:spTree>
    <p:extLst>
      <p:ext uri="{BB962C8B-B14F-4D97-AF65-F5344CB8AC3E}">
        <p14:creationId xmlns:p14="http://schemas.microsoft.com/office/powerpoint/2010/main" val="86440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rst nation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818D3F-8A83-29D2-C66E-31C2E6CEFE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9512" y="-7911"/>
            <a:ext cx="8964488" cy="3219822"/>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11E4FE23-364E-4EF8-A9A8-D56B9F19E5A9}"/>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a:extLst>
              <a:ext uri="{FF2B5EF4-FFF2-40B4-BE49-F238E27FC236}">
                <a16:creationId xmlns:a16="http://schemas.microsoft.com/office/drawing/2014/main" id="{FF6AD1E0-0590-0DEC-06B2-E2F6CD982C32}"/>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7">
            <a:extLst>
              <a:ext uri="{FF2B5EF4-FFF2-40B4-BE49-F238E27FC236}">
                <a16:creationId xmlns:a16="http://schemas.microsoft.com/office/drawing/2014/main" id="{019CEE01-A4B8-6476-5250-DC56E86AFB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9928" y="291871"/>
            <a:ext cx="1439339" cy="246628"/>
          </a:xfrm>
          <a:prstGeom prst="rect">
            <a:avLst/>
          </a:prstGeom>
        </p:spPr>
      </p:pic>
      <p:sp>
        <p:nvSpPr>
          <p:cNvPr id="10" name="Freeform: Shape 9">
            <a:extLst>
              <a:ext uri="{FF2B5EF4-FFF2-40B4-BE49-F238E27FC236}">
                <a16:creationId xmlns:a16="http://schemas.microsoft.com/office/drawing/2014/main" id="{F31CF79A-9CDE-1F1E-08AA-9CEA5BB56938}"/>
              </a:ext>
            </a:extLst>
          </p:cNvPr>
          <p:cNvSpPr/>
          <p:nvPr userDrawn="1"/>
        </p:nvSpPr>
        <p:spPr>
          <a:xfrm>
            <a:off x="179513" y="643686"/>
            <a:ext cx="2718694" cy="211991"/>
          </a:xfrm>
          <a:custGeom>
            <a:avLst/>
            <a:gdLst>
              <a:gd name="connsiteX0" fmla="*/ 0 w 2664363"/>
              <a:gd name="connsiteY0" fmla="*/ 0 h 211991"/>
              <a:gd name="connsiteX1" fmla="*/ 2664363 w 2664363"/>
              <a:gd name="connsiteY1" fmla="*/ 0 h 211991"/>
              <a:gd name="connsiteX2" fmla="*/ 2664363 w 2664363"/>
              <a:gd name="connsiteY2" fmla="*/ 211991 h 211991"/>
              <a:gd name="connsiteX3" fmla="*/ 0 w 2664363"/>
              <a:gd name="connsiteY3" fmla="*/ 211991 h 211991"/>
            </a:gdLst>
            <a:ahLst/>
            <a:cxnLst>
              <a:cxn ang="0">
                <a:pos x="connsiteX0" y="connsiteY0"/>
              </a:cxn>
              <a:cxn ang="0">
                <a:pos x="connsiteX1" y="connsiteY1"/>
              </a:cxn>
              <a:cxn ang="0">
                <a:pos x="connsiteX2" y="connsiteY2"/>
              </a:cxn>
              <a:cxn ang="0">
                <a:pos x="connsiteX3" y="connsiteY3"/>
              </a:cxn>
            </a:cxnLst>
            <a:rect l="l" t="t" r="r" b="b"/>
            <a:pathLst>
              <a:path w="2664363" h="211991">
                <a:moveTo>
                  <a:pt x="0" y="0"/>
                </a:moveTo>
                <a:lnTo>
                  <a:pt x="2664363" y="0"/>
                </a:lnTo>
                <a:lnTo>
                  <a:pt x="2664363" y="211991"/>
                </a:lnTo>
                <a:lnTo>
                  <a:pt x="0" y="211991"/>
                </a:lnTo>
                <a:close/>
              </a:path>
            </a:pathLst>
          </a:custGeom>
          <a:solidFill>
            <a:srgbClr val="8E5E4F"/>
          </a:solidFill>
          <a:ln w="0"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38F085BB-44AB-891F-0B83-783FED5849E2}"/>
              </a:ext>
            </a:extLst>
          </p:cNvPr>
          <p:cNvSpPr/>
          <p:nvPr userDrawn="1"/>
        </p:nvSpPr>
        <p:spPr>
          <a:xfrm>
            <a:off x="319664" y="706835"/>
            <a:ext cx="2496627" cy="112464"/>
          </a:xfrm>
          <a:custGeom>
            <a:avLst/>
            <a:gdLst>
              <a:gd name="connsiteX0" fmla="*/ 55271 w 2496627"/>
              <a:gd name="connsiteY0" fmla="*/ 87038 h 112464"/>
              <a:gd name="connsiteX1" fmla="*/ 41309 w 2496627"/>
              <a:gd name="connsiteY1" fmla="*/ 87038 h 112464"/>
              <a:gd name="connsiteX2" fmla="*/ 30550 w 2496627"/>
              <a:gd name="connsiteY2" fmla="*/ 48034 h 112464"/>
              <a:gd name="connsiteX3" fmla="*/ 25170 w 2496627"/>
              <a:gd name="connsiteY3" fmla="*/ 24337 h 112464"/>
              <a:gd name="connsiteX4" fmla="*/ 21327 w 2496627"/>
              <a:gd name="connsiteY4" fmla="*/ 47074 h 112464"/>
              <a:gd name="connsiteX5" fmla="*/ 13386 w 2496627"/>
              <a:gd name="connsiteY5" fmla="*/ 87038 h 112464"/>
              <a:gd name="connsiteX6" fmla="*/ 0 w 2496627"/>
              <a:gd name="connsiteY6" fmla="*/ 87038 h 112464"/>
              <a:gd name="connsiteX7" fmla="*/ 17356 w 2496627"/>
              <a:gd name="connsiteY7" fmla="*/ 6084 h 112464"/>
              <a:gd name="connsiteX8" fmla="*/ 32215 w 2496627"/>
              <a:gd name="connsiteY8" fmla="*/ 6084 h 112464"/>
              <a:gd name="connsiteX9" fmla="*/ 44063 w 2496627"/>
              <a:gd name="connsiteY9" fmla="*/ 46882 h 112464"/>
              <a:gd name="connsiteX10" fmla="*/ 48162 w 2496627"/>
              <a:gd name="connsiteY10" fmla="*/ 67376 h 112464"/>
              <a:gd name="connsiteX11" fmla="*/ 51941 w 2496627"/>
              <a:gd name="connsiteY11" fmla="*/ 43935 h 112464"/>
              <a:gd name="connsiteX12" fmla="*/ 59562 w 2496627"/>
              <a:gd name="connsiteY12" fmla="*/ 6084 h 112464"/>
              <a:gd name="connsiteX13" fmla="*/ 72564 w 2496627"/>
              <a:gd name="connsiteY13" fmla="*/ 6084 h 112464"/>
              <a:gd name="connsiteX14" fmla="*/ 55335 w 2496627"/>
              <a:gd name="connsiteY14" fmla="*/ 87038 h 112464"/>
              <a:gd name="connsiteX15" fmla="*/ 123736 w 2496627"/>
              <a:gd name="connsiteY15" fmla="*/ 70386 h 112464"/>
              <a:gd name="connsiteX16" fmla="*/ 123032 w 2496627"/>
              <a:gd name="connsiteY16" fmla="*/ 76214 h 112464"/>
              <a:gd name="connsiteX17" fmla="*/ 125145 w 2496627"/>
              <a:gd name="connsiteY17" fmla="*/ 83580 h 112464"/>
              <a:gd name="connsiteX18" fmla="*/ 114386 w 2496627"/>
              <a:gd name="connsiteY18" fmla="*/ 89216 h 112464"/>
              <a:gd name="connsiteX19" fmla="*/ 110863 w 2496627"/>
              <a:gd name="connsiteY19" fmla="*/ 79481 h 112464"/>
              <a:gd name="connsiteX20" fmla="*/ 110863 w 2496627"/>
              <a:gd name="connsiteY20" fmla="*/ 79032 h 112464"/>
              <a:gd name="connsiteX21" fmla="*/ 91393 w 2496627"/>
              <a:gd name="connsiteY21" fmla="*/ 88767 h 112464"/>
              <a:gd name="connsiteX22" fmla="*/ 77815 w 2496627"/>
              <a:gd name="connsiteY22" fmla="*/ 76727 h 112464"/>
              <a:gd name="connsiteX23" fmla="*/ 78840 w 2496627"/>
              <a:gd name="connsiteY23" fmla="*/ 67696 h 112464"/>
              <a:gd name="connsiteX24" fmla="*/ 87038 w 2496627"/>
              <a:gd name="connsiteY24" fmla="*/ 28821 h 112464"/>
              <a:gd name="connsiteX25" fmla="*/ 100295 w 2496627"/>
              <a:gd name="connsiteY25" fmla="*/ 26387 h 112464"/>
              <a:gd name="connsiteX26" fmla="*/ 92098 w 2496627"/>
              <a:gd name="connsiteY26" fmla="*/ 65263 h 112464"/>
              <a:gd name="connsiteX27" fmla="*/ 90945 w 2496627"/>
              <a:gd name="connsiteY27" fmla="*/ 73140 h 112464"/>
              <a:gd name="connsiteX28" fmla="*/ 95620 w 2496627"/>
              <a:gd name="connsiteY28" fmla="*/ 78776 h 112464"/>
              <a:gd name="connsiteX29" fmla="*/ 111888 w 2496627"/>
              <a:gd name="connsiteY29" fmla="*/ 67184 h 112464"/>
              <a:gd name="connsiteX30" fmla="*/ 120086 w 2496627"/>
              <a:gd name="connsiteY30" fmla="*/ 29077 h 112464"/>
              <a:gd name="connsiteX31" fmla="*/ 133087 w 2496627"/>
              <a:gd name="connsiteY31" fmla="*/ 26643 h 112464"/>
              <a:gd name="connsiteX32" fmla="*/ 123736 w 2496627"/>
              <a:gd name="connsiteY32" fmla="*/ 70450 h 112464"/>
              <a:gd name="connsiteX33" fmla="*/ 179072 w 2496627"/>
              <a:gd name="connsiteY33" fmla="*/ 39452 h 112464"/>
              <a:gd name="connsiteX34" fmla="*/ 174973 w 2496627"/>
              <a:gd name="connsiteY34" fmla="*/ 38492 h 112464"/>
              <a:gd name="connsiteX35" fmla="*/ 161139 w 2496627"/>
              <a:gd name="connsiteY35" fmla="*/ 48931 h 112464"/>
              <a:gd name="connsiteX36" fmla="*/ 153069 w 2496627"/>
              <a:gd name="connsiteY36" fmla="*/ 87038 h 112464"/>
              <a:gd name="connsiteX37" fmla="*/ 140324 w 2496627"/>
              <a:gd name="connsiteY37" fmla="*/ 87038 h 112464"/>
              <a:gd name="connsiteX38" fmla="*/ 148778 w 2496627"/>
              <a:gd name="connsiteY38" fmla="*/ 47458 h 112464"/>
              <a:gd name="connsiteX39" fmla="*/ 150059 w 2496627"/>
              <a:gd name="connsiteY39" fmla="*/ 37147 h 112464"/>
              <a:gd name="connsiteX40" fmla="*/ 149226 w 2496627"/>
              <a:gd name="connsiteY40" fmla="*/ 30806 h 112464"/>
              <a:gd name="connsiteX41" fmla="*/ 161203 w 2496627"/>
              <a:gd name="connsiteY41" fmla="*/ 25874 h 112464"/>
              <a:gd name="connsiteX42" fmla="*/ 162484 w 2496627"/>
              <a:gd name="connsiteY42" fmla="*/ 33240 h 112464"/>
              <a:gd name="connsiteX43" fmla="*/ 162164 w 2496627"/>
              <a:gd name="connsiteY43" fmla="*/ 37467 h 112464"/>
              <a:gd name="connsiteX44" fmla="*/ 179840 w 2496627"/>
              <a:gd name="connsiteY44" fmla="*/ 26323 h 112464"/>
              <a:gd name="connsiteX45" fmla="*/ 184772 w 2496627"/>
              <a:gd name="connsiteY45" fmla="*/ 27283 h 112464"/>
              <a:gd name="connsiteX46" fmla="*/ 179136 w 2496627"/>
              <a:gd name="connsiteY46" fmla="*/ 39452 h 112464"/>
              <a:gd name="connsiteX47" fmla="*/ 218780 w 2496627"/>
              <a:gd name="connsiteY47" fmla="*/ 36890 h 112464"/>
              <a:gd name="connsiteX48" fmla="*/ 207444 w 2496627"/>
              <a:gd name="connsiteY48" fmla="*/ 36890 h 112464"/>
              <a:gd name="connsiteX49" fmla="*/ 200783 w 2496627"/>
              <a:gd name="connsiteY49" fmla="*/ 68785 h 112464"/>
              <a:gd name="connsiteX50" fmla="*/ 200079 w 2496627"/>
              <a:gd name="connsiteY50" fmla="*/ 74549 h 112464"/>
              <a:gd name="connsiteX51" fmla="*/ 205587 w 2496627"/>
              <a:gd name="connsiteY51" fmla="*/ 79481 h 112464"/>
              <a:gd name="connsiteX52" fmla="*/ 211543 w 2496627"/>
              <a:gd name="connsiteY52" fmla="*/ 78328 h 112464"/>
              <a:gd name="connsiteX53" fmla="*/ 211543 w 2496627"/>
              <a:gd name="connsiteY53" fmla="*/ 86270 h 112464"/>
              <a:gd name="connsiteX54" fmla="*/ 199246 w 2496627"/>
              <a:gd name="connsiteY54" fmla="*/ 88703 h 112464"/>
              <a:gd name="connsiteX55" fmla="*/ 186821 w 2496627"/>
              <a:gd name="connsiteY55" fmla="*/ 78712 h 112464"/>
              <a:gd name="connsiteX56" fmla="*/ 187654 w 2496627"/>
              <a:gd name="connsiteY56" fmla="*/ 70642 h 112464"/>
              <a:gd name="connsiteX57" fmla="*/ 194827 w 2496627"/>
              <a:gd name="connsiteY57" fmla="*/ 36890 h 112464"/>
              <a:gd name="connsiteX58" fmla="*/ 188166 w 2496627"/>
              <a:gd name="connsiteY58" fmla="*/ 36890 h 112464"/>
              <a:gd name="connsiteX59" fmla="*/ 190023 w 2496627"/>
              <a:gd name="connsiteY59" fmla="*/ 27732 h 112464"/>
              <a:gd name="connsiteX60" fmla="*/ 196684 w 2496627"/>
              <a:gd name="connsiteY60" fmla="*/ 27732 h 112464"/>
              <a:gd name="connsiteX61" fmla="*/ 200527 w 2496627"/>
              <a:gd name="connsiteY61" fmla="*/ 13322 h 112464"/>
              <a:gd name="connsiteX62" fmla="*/ 214233 w 2496627"/>
              <a:gd name="connsiteY62" fmla="*/ 10183 h 112464"/>
              <a:gd name="connsiteX63" fmla="*/ 209429 w 2496627"/>
              <a:gd name="connsiteY63" fmla="*/ 27732 h 112464"/>
              <a:gd name="connsiteX64" fmla="*/ 223583 w 2496627"/>
              <a:gd name="connsiteY64" fmla="*/ 27732 h 112464"/>
              <a:gd name="connsiteX65" fmla="*/ 218780 w 2496627"/>
              <a:gd name="connsiteY65" fmla="*/ 36890 h 112464"/>
              <a:gd name="connsiteX66" fmla="*/ 268736 w 2496627"/>
              <a:gd name="connsiteY66" fmla="*/ 70386 h 112464"/>
              <a:gd name="connsiteX67" fmla="*/ 268031 w 2496627"/>
              <a:gd name="connsiteY67" fmla="*/ 76214 h 112464"/>
              <a:gd name="connsiteX68" fmla="*/ 270145 w 2496627"/>
              <a:gd name="connsiteY68" fmla="*/ 83580 h 112464"/>
              <a:gd name="connsiteX69" fmla="*/ 259385 w 2496627"/>
              <a:gd name="connsiteY69" fmla="*/ 89216 h 112464"/>
              <a:gd name="connsiteX70" fmla="*/ 255862 w 2496627"/>
              <a:gd name="connsiteY70" fmla="*/ 79481 h 112464"/>
              <a:gd name="connsiteX71" fmla="*/ 255862 w 2496627"/>
              <a:gd name="connsiteY71" fmla="*/ 79032 h 112464"/>
              <a:gd name="connsiteX72" fmla="*/ 236393 w 2496627"/>
              <a:gd name="connsiteY72" fmla="*/ 88767 h 112464"/>
              <a:gd name="connsiteX73" fmla="*/ 222815 w 2496627"/>
              <a:gd name="connsiteY73" fmla="*/ 76727 h 112464"/>
              <a:gd name="connsiteX74" fmla="*/ 223840 w 2496627"/>
              <a:gd name="connsiteY74" fmla="*/ 67696 h 112464"/>
              <a:gd name="connsiteX75" fmla="*/ 232037 w 2496627"/>
              <a:gd name="connsiteY75" fmla="*/ 28821 h 112464"/>
              <a:gd name="connsiteX76" fmla="*/ 245295 w 2496627"/>
              <a:gd name="connsiteY76" fmla="*/ 26387 h 112464"/>
              <a:gd name="connsiteX77" fmla="*/ 237097 w 2496627"/>
              <a:gd name="connsiteY77" fmla="*/ 65263 h 112464"/>
              <a:gd name="connsiteX78" fmla="*/ 235944 w 2496627"/>
              <a:gd name="connsiteY78" fmla="*/ 73140 h 112464"/>
              <a:gd name="connsiteX79" fmla="*/ 240620 w 2496627"/>
              <a:gd name="connsiteY79" fmla="*/ 78776 h 112464"/>
              <a:gd name="connsiteX80" fmla="*/ 256887 w 2496627"/>
              <a:gd name="connsiteY80" fmla="*/ 67184 h 112464"/>
              <a:gd name="connsiteX81" fmla="*/ 265085 w 2496627"/>
              <a:gd name="connsiteY81" fmla="*/ 29077 h 112464"/>
              <a:gd name="connsiteX82" fmla="*/ 278086 w 2496627"/>
              <a:gd name="connsiteY82" fmla="*/ 26643 h 112464"/>
              <a:gd name="connsiteX83" fmla="*/ 268736 w 2496627"/>
              <a:gd name="connsiteY83" fmla="*/ 70450 h 112464"/>
              <a:gd name="connsiteX84" fmla="*/ 324007 w 2496627"/>
              <a:gd name="connsiteY84" fmla="*/ 39452 h 112464"/>
              <a:gd name="connsiteX85" fmla="*/ 319908 w 2496627"/>
              <a:gd name="connsiteY85" fmla="*/ 38492 h 112464"/>
              <a:gd name="connsiteX86" fmla="*/ 306074 w 2496627"/>
              <a:gd name="connsiteY86" fmla="*/ 48931 h 112464"/>
              <a:gd name="connsiteX87" fmla="*/ 298004 w 2496627"/>
              <a:gd name="connsiteY87" fmla="*/ 87038 h 112464"/>
              <a:gd name="connsiteX88" fmla="*/ 285259 w 2496627"/>
              <a:gd name="connsiteY88" fmla="*/ 87038 h 112464"/>
              <a:gd name="connsiteX89" fmla="*/ 293713 w 2496627"/>
              <a:gd name="connsiteY89" fmla="*/ 47458 h 112464"/>
              <a:gd name="connsiteX90" fmla="*/ 294994 w 2496627"/>
              <a:gd name="connsiteY90" fmla="*/ 37147 h 112464"/>
              <a:gd name="connsiteX91" fmla="*/ 294162 w 2496627"/>
              <a:gd name="connsiteY91" fmla="*/ 30806 h 112464"/>
              <a:gd name="connsiteX92" fmla="*/ 306138 w 2496627"/>
              <a:gd name="connsiteY92" fmla="*/ 25874 h 112464"/>
              <a:gd name="connsiteX93" fmla="*/ 307419 w 2496627"/>
              <a:gd name="connsiteY93" fmla="*/ 33240 h 112464"/>
              <a:gd name="connsiteX94" fmla="*/ 307099 w 2496627"/>
              <a:gd name="connsiteY94" fmla="*/ 37467 h 112464"/>
              <a:gd name="connsiteX95" fmla="*/ 324776 w 2496627"/>
              <a:gd name="connsiteY95" fmla="*/ 26323 h 112464"/>
              <a:gd name="connsiteX96" fmla="*/ 329707 w 2496627"/>
              <a:gd name="connsiteY96" fmla="*/ 27283 h 112464"/>
              <a:gd name="connsiteX97" fmla="*/ 324071 w 2496627"/>
              <a:gd name="connsiteY97" fmla="*/ 39452 h 112464"/>
              <a:gd name="connsiteX98" fmla="*/ 340915 w 2496627"/>
              <a:gd name="connsiteY98" fmla="*/ 87038 h 112464"/>
              <a:gd name="connsiteX99" fmla="*/ 327786 w 2496627"/>
              <a:gd name="connsiteY99" fmla="*/ 87038 h 112464"/>
              <a:gd name="connsiteX100" fmla="*/ 340210 w 2496627"/>
              <a:gd name="connsiteY100" fmla="*/ 28436 h 112464"/>
              <a:gd name="connsiteX101" fmla="*/ 353660 w 2496627"/>
              <a:gd name="connsiteY101" fmla="*/ 26451 h 112464"/>
              <a:gd name="connsiteX102" fmla="*/ 340915 w 2496627"/>
              <a:gd name="connsiteY102" fmla="*/ 87038 h 112464"/>
              <a:gd name="connsiteX103" fmla="*/ 350650 w 2496627"/>
              <a:gd name="connsiteY103" fmla="*/ 19150 h 112464"/>
              <a:gd name="connsiteX104" fmla="*/ 342068 w 2496627"/>
              <a:gd name="connsiteY104" fmla="*/ 10568 h 112464"/>
              <a:gd name="connsiteX105" fmla="*/ 350714 w 2496627"/>
              <a:gd name="connsiteY105" fmla="*/ 1921 h 112464"/>
              <a:gd name="connsiteX106" fmla="*/ 359168 w 2496627"/>
              <a:gd name="connsiteY106" fmla="*/ 10504 h 112464"/>
              <a:gd name="connsiteX107" fmla="*/ 350586 w 2496627"/>
              <a:gd name="connsiteY107" fmla="*/ 19150 h 112464"/>
              <a:gd name="connsiteX108" fmla="*/ 414952 w 2496627"/>
              <a:gd name="connsiteY108" fmla="*/ 44640 h 112464"/>
              <a:gd name="connsiteX109" fmla="*/ 405921 w 2496627"/>
              <a:gd name="connsiteY109" fmla="*/ 87038 h 112464"/>
              <a:gd name="connsiteX110" fmla="*/ 393176 w 2496627"/>
              <a:gd name="connsiteY110" fmla="*/ 87038 h 112464"/>
              <a:gd name="connsiteX111" fmla="*/ 401502 w 2496627"/>
              <a:gd name="connsiteY111" fmla="*/ 47778 h 112464"/>
              <a:gd name="connsiteX112" fmla="*/ 402335 w 2496627"/>
              <a:gd name="connsiteY112" fmla="*/ 42014 h 112464"/>
              <a:gd name="connsiteX113" fmla="*/ 397659 w 2496627"/>
              <a:gd name="connsiteY113" fmla="*/ 37339 h 112464"/>
              <a:gd name="connsiteX114" fmla="*/ 381392 w 2496627"/>
              <a:gd name="connsiteY114" fmla="*/ 48355 h 112464"/>
              <a:gd name="connsiteX115" fmla="*/ 373194 w 2496627"/>
              <a:gd name="connsiteY115" fmla="*/ 87038 h 112464"/>
              <a:gd name="connsiteX116" fmla="*/ 360513 w 2496627"/>
              <a:gd name="connsiteY116" fmla="*/ 87038 h 112464"/>
              <a:gd name="connsiteX117" fmla="*/ 369159 w 2496627"/>
              <a:gd name="connsiteY117" fmla="*/ 46049 h 112464"/>
              <a:gd name="connsiteX118" fmla="*/ 370312 w 2496627"/>
              <a:gd name="connsiteY118" fmla="*/ 37018 h 112464"/>
              <a:gd name="connsiteX119" fmla="*/ 369351 w 2496627"/>
              <a:gd name="connsiteY119" fmla="*/ 30806 h 112464"/>
              <a:gd name="connsiteX120" fmla="*/ 381328 w 2496627"/>
              <a:gd name="connsiteY120" fmla="*/ 25874 h 112464"/>
              <a:gd name="connsiteX121" fmla="*/ 382737 w 2496627"/>
              <a:gd name="connsiteY121" fmla="*/ 33240 h 112464"/>
              <a:gd name="connsiteX122" fmla="*/ 382417 w 2496627"/>
              <a:gd name="connsiteY122" fmla="*/ 37018 h 112464"/>
              <a:gd name="connsiteX123" fmla="*/ 403744 w 2496627"/>
              <a:gd name="connsiteY123" fmla="*/ 26451 h 112464"/>
              <a:gd name="connsiteX124" fmla="*/ 415592 w 2496627"/>
              <a:gd name="connsiteY124" fmla="*/ 38171 h 112464"/>
              <a:gd name="connsiteX125" fmla="*/ 415016 w 2496627"/>
              <a:gd name="connsiteY125" fmla="*/ 44640 h 112464"/>
              <a:gd name="connsiteX126" fmla="*/ 481559 w 2496627"/>
              <a:gd name="connsiteY126" fmla="*/ 40733 h 112464"/>
              <a:gd name="connsiteX127" fmla="*/ 475347 w 2496627"/>
              <a:gd name="connsiteY127" fmla="*/ 69682 h 112464"/>
              <a:gd name="connsiteX128" fmla="*/ 471504 w 2496627"/>
              <a:gd name="connsiteY128" fmla="*/ 89856 h 112464"/>
              <a:gd name="connsiteX129" fmla="*/ 440314 w 2496627"/>
              <a:gd name="connsiteY129" fmla="*/ 111888 h 112464"/>
              <a:gd name="connsiteX130" fmla="*/ 419563 w 2496627"/>
              <a:gd name="connsiteY130" fmla="*/ 106636 h 112464"/>
              <a:gd name="connsiteX131" fmla="*/ 424046 w 2496627"/>
              <a:gd name="connsiteY131" fmla="*/ 97478 h 112464"/>
              <a:gd name="connsiteX132" fmla="*/ 441403 w 2496627"/>
              <a:gd name="connsiteY132" fmla="*/ 101961 h 112464"/>
              <a:gd name="connsiteX133" fmla="*/ 458631 w 2496627"/>
              <a:gd name="connsiteY133" fmla="*/ 89920 h 112464"/>
              <a:gd name="connsiteX134" fmla="*/ 460744 w 2496627"/>
              <a:gd name="connsiteY134" fmla="*/ 81274 h 112464"/>
              <a:gd name="connsiteX135" fmla="*/ 444477 w 2496627"/>
              <a:gd name="connsiteY135" fmla="*/ 88447 h 112464"/>
              <a:gd name="connsiteX136" fmla="*/ 426992 w 2496627"/>
              <a:gd name="connsiteY136" fmla="*/ 68273 h 112464"/>
              <a:gd name="connsiteX137" fmla="*/ 440250 w 2496627"/>
              <a:gd name="connsiteY137" fmla="*/ 34969 h 112464"/>
              <a:gd name="connsiteX138" fmla="*/ 462410 w 2496627"/>
              <a:gd name="connsiteY138" fmla="*/ 26323 h 112464"/>
              <a:gd name="connsiteX139" fmla="*/ 484313 w 2496627"/>
              <a:gd name="connsiteY139" fmla="*/ 30870 h 112464"/>
              <a:gd name="connsiteX140" fmla="*/ 481623 w 2496627"/>
              <a:gd name="connsiteY140" fmla="*/ 40861 h 112464"/>
              <a:gd name="connsiteX141" fmla="*/ 461257 w 2496627"/>
              <a:gd name="connsiteY141" fmla="*/ 36762 h 112464"/>
              <a:gd name="connsiteX142" fmla="*/ 449088 w 2496627"/>
              <a:gd name="connsiteY142" fmla="*/ 42270 h 112464"/>
              <a:gd name="connsiteX143" fmla="*/ 440506 w 2496627"/>
              <a:gd name="connsiteY143" fmla="*/ 67824 h 112464"/>
              <a:gd name="connsiteX144" fmla="*/ 448256 w 2496627"/>
              <a:gd name="connsiteY144" fmla="*/ 78136 h 112464"/>
              <a:gd name="connsiteX145" fmla="*/ 462922 w 2496627"/>
              <a:gd name="connsiteY145" fmla="*/ 67568 h 112464"/>
              <a:gd name="connsiteX146" fmla="*/ 469262 w 2496627"/>
              <a:gd name="connsiteY146" fmla="*/ 38363 h 112464"/>
              <a:gd name="connsiteX147" fmla="*/ 461321 w 2496627"/>
              <a:gd name="connsiteY147" fmla="*/ 36698 h 112464"/>
              <a:gd name="connsiteX148" fmla="*/ 561488 w 2496627"/>
              <a:gd name="connsiteY148" fmla="*/ 40989 h 112464"/>
              <a:gd name="connsiteX149" fmla="*/ 551305 w 2496627"/>
              <a:gd name="connsiteY149" fmla="*/ 36634 h 112464"/>
              <a:gd name="connsiteX150" fmla="*/ 541698 w 2496627"/>
              <a:gd name="connsiteY150" fmla="*/ 41438 h 112464"/>
              <a:gd name="connsiteX151" fmla="*/ 533500 w 2496627"/>
              <a:gd name="connsiteY151" fmla="*/ 68145 h 112464"/>
              <a:gd name="connsiteX152" fmla="*/ 542275 w 2496627"/>
              <a:gd name="connsiteY152" fmla="*/ 78712 h 112464"/>
              <a:gd name="connsiteX153" fmla="*/ 555724 w 2496627"/>
              <a:gd name="connsiteY153" fmla="*/ 72500 h 112464"/>
              <a:gd name="connsiteX154" fmla="*/ 560399 w 2496627"/>
              <a:gd name="connsiteY154" fmla="*/ 80570 h 112464"/>
              <a:gd name="connsiteX155" fmla="*/ 539457 w 2496627"/>
              <a:gd name="connsiteY155" fmla="*/ 88447 h 112464"/>
              <a:gd name="connsiteX156" fmla="*/ 519538 w 2496627"/>
              <a:gd name="connsiteY156" fmla="*/ 68145 h 112464"/>
              <a:gd name="connsiteX157" fmla="*/ 534653 w 2496627"/>
              <a:gd name="connsiteY157" fmla="*/ 32984 h 112464"/>
              <a:gd name="connsiteX158" fmla="*/ 553418 w 2496627"/>
              <a:gd name="connsiteY158" fmla="*/ 26067 h 112464"/>
              <a:gd name="connsiteX159" fmla="*/ 568533 w 2496627"/>
              <a:gd name="connsiteY159" fmla="*/ 32279 h 112464"/>
              <a:gd name="connsiteX160" fmla="*/ 561488 w 2496627"/>
              <a:gd name="connsiteY160" fmla="*/ 40925 h 112464"/>
              <a:gd name="connsiteX161" fmla="*/ 590437 w 2496627"/>
              <a:gd name="connsiteY161" fmla="*/ 88447 h 112464"/>
              <a:gd name="connsiteX162" fmla="*/ 569814 w 2496627"/>
              <a:gd name="connsiteY162" fmla="*/ 67248 h 112464"/>
              <a:gd name="connsiteX163" fmla="*/ 603438 w 2496627"/>
              <a:gd name="connsiteY163" fmla="*/ 26323 h 112464"/>
              <a:gd name="connsiteX164" fmla="*/ 624381 w 2496627"/>
              <a:gd name="connsiteY164" fmla="*/ 47202 h 112464"/>
              <a:gd name="connsiteX165" fmla="*/ 590373 w 2496627"/>
              <a:gd name="connsiteY165" fmla="*/ 88447 h 112464"/>
              <a:gd name="connsiteX166" fmla="*/ 601453 w 2496627"/>
              <a:gd name="connsiteY166" fmla="*/ 36186 h 112464"/>
              <a:gd name="connsiteX167" fmla="*/ 583648 w 2496627"/>
              <a:gd name="connsiteY167" fmla="*/ 68401 h 112464"/>
              <a:gd name="connsiteX168" fmla="*/ 592807 w 2496627"/>
              <a:gd name="connsiteY168" fmla="*/ 78712 h 112464"/>
              <a:gd name="connsiteX169" fmla="*/ 610483 w 2496627"/>
              <a:gd name="connsiteY169" fmla="*/ 46753 h 112464"/>
              <a:gd name="connsiteX170" fmla="*/ 601453 w 2496627"/>
              <a:gd name="connsiteY170" fmla="*/ 36186 h 112464"/>
              <a:gd name="connsiteX171" fmla="*/ 688171 w 2496627"/>
              <a:gd name="connsiteY171" fmla="*/ 44640 h 112464"/>
              <a:gd name="connsiteX172" fmla="*/ 679140 w 2496627"/>
              <a:gd name="connsiteY172" fmla="*/ 87038 h 112464"/>
              <a:gd name="connsiteX173" fmla="*/ 666395 w 2496627"/>
              <a:gd name="connsiteY173" fmla="*/ 87038 h 112464"/>
              <a:gd name="connsiteX174" fmla="*/ 674721 w 2496627"/>
              <a:gd name="connsiteY174" fmla="*/ 47778 h 112464"/>
              <a:gd name="connsiteX175" fmla="*/ 675554 w 2496627"/>
              <a:gd name="connsiteY175" fmla="*/ 42014 h 112464"/>
              <a:gd name="connsiteX176" fmla="*/ 670878 w 2496627"/>
              <a:gd name="connsiteY176" fmla="*/ 37339 h 112464"/>
              <a:gd name="connsiteX177" fmla="*/ 654611 w 2496627"/>
              <a:gd name="connsiteY177" fmla="*/ 48355 h 112464"/>
              <a:gd name="connsiteX178" fmla="*/ 646413 w 2496627"/>
              <a:gd name="connsiteY178" fmla="*/ 87038 h 112464"/>
              <a:gd name="connsiteX179" fmla="*/ 633732 w 2496627"/>
              <a:gd name="connsiteY179" fmla="*/ 87038 h 112464"/>
              <a:gd name="connsiteX180" fmla="*/ 642378 w 2496627"/>
              <a:gd name="connsiteY180" fmla="*/ 46049 h 112464"/>
              <a:gd name="connsiteX181" fmla="*/ 643531 w 2496627"/>
              <a:gd name="connsiteY181" fmla="*/ 37018 h 112464"/>
              <a:gd name="connsiteX182" fmla="*/ 642570 w 2496627"/>
              <a:gd name="connsiteY182" fmla="*/ 30806 h 112464"/>
              <a:gd name="connsiteX183" fmla="*/ 654547 w 2496627"/>
              <a:gd name="connsiteY183" fmla="*/ 25874 h 112464"/>
              <a:gd name="connsiteX184" fmla="*/ 655956 w 2496627"/>
              <a:gd name="connsiteY184" fmla="*/ 33240 h 112464"/>
              <a:gd name="connsiteX185" fmla="*/ 655635 w 2496627"/>
              <a:gd name="connsiteY185" fmla="*/ 37018 h 112464"/>
              <a:gd name="connsiteX186" fmla="*/ 676963 w 2496627"/>
              <a:gd name="connsiteY186" fmla="*/ 26451 h 112464"/>
              <a:gd name="connsiteX187" fmla="*/ 688811 w 2496627"/>
              <a:gd name="connsiteY187" fmla="*/ 38171 h 112464"/>
              <a:gd name="connsiteX188" fmla="*/ 688235 w 2496627"/>
              <a:gd name="connsiteY188" fmla="*/ 44640 h 112464"/>
              <a:gd name="connsiteX189" fmla="*/ 747028 w 2496627"/>
              <a:gd name="connsiteY189" fmla="*/ 87038 h 112464"/>
              <a:gd name="connsiteX190" fmla="*/ 733899 w 2496627"/>
              <a:gd name="connsiteY190" fmla="*/ 87038 h 112464"/>
              <a:gd name="connsiteX191" fmla="*/ 744531 w 2496627"/>
              <a:gd name="connsiteY191" fmla="*/ 36890 h 112464"/>
              <a:gd name="connsiteX192" fmla="*/ 722499 w 2496627"/>
              <a:gd name="connsiteY192" fmla="*/ 36890 h 112464"/>
              <a:gd name="connsiteX193" fmla="*/ 712508 w 2496627"/>
              <a:gd name="connsiteY193" fmla="*/ 87743 h 112464"/>
              <a:gd name="connsiteX194" fmla="*/ 700083 w 2496627"/>
              <a:gd name="connsiteY194" fmla="*/ 112464 h 112464"/>
              <a:gd name="connsiteX195" fmla="*/ 691437 w 2496627"/>
              <a:gd name="connsiteY195" fmla="*/ 105804 h 112464"/>
              <a:gd name="connsiteX196" fmla="*/ 699891 w 2496627"/>
              <a:gd name="connsiteY196" fmla="*/ 87422 h 112464"/>
              <a:gd name="connsiteX197" fmla="*/ 709882 w 2496627"/>
              <a:gd name="connsiteY197" fmla="*/ 36890 h 112464"/>
              <a:gd name="connsiteX198" fmla="*/ 703926 w 2496627"/>
              <a:gd name="connsiteY198" fmla="*/ 36890 h 112464"/>
              <a:gd name="connsiteX199" fmla="*/ 705911 w 2496627"/>
              <a:gd name="connsiteY199" fmla="*/ 27732 h 112464"/>
              <a:gd name="connsiteX200" fmla="*/ 711675 w 2496627"/>
              <a:gd name="connsiteY200" fmla="*/ 27732 h 112464"/>
              <a:gd name="connsiteX201" fmla="*/ 713212 w 2496627"/>
              <a:gd name="connsiteY201" fmla="*/ 19662 h 112464"/>
              <a:gd name="connsiteX202" fmla="*/ 723204 w 2496627"/>
              <a:gd name="connsiteY202" fmla="*/ 3843 h 112464"/>
              <a:gd name="connsiteX203" fmla="*/ 735052 w 2496627"/>
              <a:gd name="connsiteY203" fmla="*/ 1025 h 112464"/>
              <a:gd name="connsiteX204" fmla="*/ 747221 w 2496627"/>
              <a:gd name="connsiteY204" fmla="*/ 3971 h 112464"/>
              <a:gd name="connsiteX205" fmla="*/ 741969 w 2496627"/>
              <a:gd name="connsiteY205" fmla="*/ 12425 h 112464"/>
              <a:gd name="connsiteX206" fmla="*/ 734796 w 2496627"/>
              <a:gd name="connsiteY206" fmla="*/ 10696 h 112464"/>
              <a:gd name="connsiteX207" fmla="*/ 725893 w 2496627"/>
              <a:gd name="connsiteY207" fmla="*/ 19022 h 112464"/>
              <a:gd name="connsiteX208" fmla="*/ 724228 w 2496627"/>
              <a:gd name="connsiteY208" fmla="*/ 27796 h 112464"/>
              <a:gd name="connsiteX209" fmla="*/ 759645 w 2496627"/>
              <a:gd name="connsiteY209" fmla="*/ 27796 h 112464"/>
              <a:gd name="connsiteX210" fmla="*/ 747093 w 2496627"/>
              <a:gd name="connsiteY210" fmla="*/ 87102 h 112464"/>
              <a:gd name="connsiteX211" fmla="*/ 756763 w 2496627"/>
              <a:gd name="connsiteY211" fmla="*/ 19150 h 112464"/>
              <a:gd name="connsiteX212" fmla="*/ 748181 w 2496627"/>
              <a:gd name="connsiteY212" fmla="*/ 10568 h 112464"/>
              <a:gd name="connsiteX213" fmla="*/ 756828 w 2496627"/>
              <a:gd name="connsiteY213" fmla="*/ 1921 h 112464"/>
              <a:gd name="connsiteX214" fmla="*/ 765410 w 2496627"/>
              <a:gd name="connsiteY214" fmla="*/ 10504 h 112464"/>
              <a:gd name="connsiteX215" fmla="*/ 756763 w 2496627"/>
              <a:gd name="connsiteY215" fmla="*/ 19150 h 112464"/>
              <a:gd name="connsiteX216" fmla="*/ 816774 w 2496627"/>
              <a:gd name="connsiteY216" fmla="*/ 66415 h 112464"/>
              <a:gd name="connsiteX217" fmla="*/ 814917 w 2496627"/>
              <a:gd name="connsiteY217" fmla="*/ 79801 h 112464"/>
              <a:gd name="connsiteX218" fmla="*/ 816198 w 2496627"/>
              <a:gd name="connsiteY218" fmla="*/ 85565 h 112464"/>
              <a:gd name="connsiteX219" fmla="*/ 805182 w 2496627"/>
              <a:gd name="connsiteY219" fmla="*/ 88127 h 112464"/>
              <a:gd name="connsiteX220" fmla="*/ 802940 w 2496627"/>
              <a:gd name="connsiteY220" fmla="*/ 80762 h 112464"/>
              <a:gd name="connsiteX221" fmla="*/ 802940 w 2496627"/>
              <a:gd name="connsiteY221" fmla="*/ 79609 h 112464"/>
              <a:gd name="connsiteX222" fmla="*/ 785456 w 2496627"/>
              <a:gd name="connsiteY222" fmla="*/ 88255 h 112464"/>
              <a:gd name="connsiteX223" fmla="*/ 767971 w 2496627"/>
              <a:gd name="connsiteY223" fmla="*/ 67889 h 112464"/>
              <a:gd name="connsiteX224" fmla="*/ 780973 w 2496627"/>
              <a:gd name="connsiteY224" fmla="*/ 35225 h 112464"/>
              <a:gd name="connsiteX225" fmla="*/ 800763 w 2496627"/>
              <a:gd name="connsiteY225" fmla="*/ 26899 h 112464"/>
              <a:gd name="connsiteX226" fmla="*/ 812099 w 2496627"/>
              <a:gd name="connsiteY226" fmla="*/ 28757 h 112464"/>
              <a:gd name="connsiteX227" fmla="*/ 813636 w 2496627"/>
              <a:gd name="connsiteY227" fmla="*/ 20815 h 112464"/>
              <a:gd name="connsiteX228" fmla="*/ 817863 w 2496627"/>
              <a:gd name="connsiteY228" fmla="*/ 897 h 112464"/>
              <a:gd name="connsiteX229" fmla="*/ 830160 w 2496627"/>
              <a:gd name="connsiteY229" fmla="*/ 3010 h 112464"/>
              <a:gd name="connsiteX230" fmla="*/ 816710 w 2496627"/>
              <a:gd name="connsiteY230" fmla="*/ 66544 h 112464"/>
              <a:gd name="connsiteX231" fmla="*/ 800378 w 2496627"/>
              <a:gd name="connsiteY231" fmla="*/ 37211 h 112464"/>
              <a:gd name="connsiteX232" fmla="*/ 789619 w 2496627"/>
              <a:gd name="connsiteY232" fmla="*/ 42590 h 112464"/>
              <a:gd name="connsiteX233" fmla="*/ 781549 w 2496627"/>
              <a:gd name="connsiteY233" fmla="*/ 68017 h 112464"/>
              <a:gd name="connsiteX234" fmla="*/ 788722 w 2496627"/>
              <a:gd name="connsiteY234" fmla="*/ 77880 h 112464"/>
              <a:gd name="connsiteX235" fmla="*/ 803709 w 2496627"/>
              <a:gd name="connsiteY235" fmla="*/ 67312 h 112464"/>
              <a:gd name="connsiteX236" fmla="*/ 809665 w 2496627"/>
              <a:gd name="connsiteY236" fmla="*/ 39516 h 112464"/>
              <a:gd name="connsiteX237" fmla="*/ 800378 w 2496627"/>
              <a:gd name="connsiteY237" fmla="*/ 37147 h 112464"/>
              <a:gd name="connsiteX238" fmla="*/ 880372 w 2496627"/>
              <a:gd name="connsiteY238" fmla="*/ 54439 h 112464"/>
              <a:gd name="connsiteX239" fmla="*/ 855202 w 2496627"/>
              <a:gd name="connsiteY239" fmla="*/ 61932 h 112464"/>
              <a:gd name="connsiteX240" fmla="*/ 848028 w 2496627"/>
              <a:gd name="connsiteY240" fmla="*/ 61484 h 112464"/>
              <a:gd name="connsiteX241" fmla="*/ 847324 w 2496627"/>
              <a:gd name="connsiteY241" fmla="*/ 67696 h 112464"/>
              <a:gd name="connsiteX242" fmla="*/ 858084 w 2496627"/>
              <a:gd name="connsiteY242" fmla="*/ 78584 h 112464"/>
              <a:gd name="connsiteX243" fmla="*/ 874864 w 2496627"/>
              <a:gd name="connsiteY243" fmla="*/ 72116 h 112464"/>
              <a:gd name="connsiteX244" fmla="*/ 878834 w 2496627"/>
              <a:gd name="connsiteY244" fmla="*/ 80057 h 112464"/>
              <a:gd name="connsiteX245" fmla="*/ 854689 w 2496627"/>
              <a:gd name="connsiteY245" fmla="*/ 88511 h 112464"/>
              <a:gd name="connsiteX246" fmla="*/ 833618 w 2496627"/>
              <a:gd name="connsiteY246" fmla="*/ 66864 h 112464"/>
              <a:gd name="connsiteX247" fmla="*/ 846876 w 2496627"/>
              <a:gd name="connsiteY247" fmla="*/ 34393 h 112464"/>
              <a:gd name="connsiteX248" fmla="*/ 866922 w 2496627"/>
              <a:gd name="connsiteY248" fmla="*/ 26323 h 112464"/>
              <a:gd name="connsiteX249" fmla="*/ 885687 w 2496627"/>
              <a:gd name="connsiteY249" fmla="*/ 42142 h 112464"/>
              <a:gd name="connsiteX250" fmla="*/ 880436 w 2496627"/>
              <a:gd name="connsiteY250" fmla="*/ 54439 h 112464"/>
              <a:gd name="connsiteX251" fmla="*/ 865257 w 2496627"/>
              <a:gd name="connsiteY251" fmla="*/ 35930 h 112464"/>
              <a:gd name="connsiteX252" fmla="*/ 850142 w 2496627"/>
              <a:gd name="connsiteY252" fmla="*/ 52325 h 112464"/>
              <a:gd name="connsiteX253" fmla="*/ 855266 w 2496627"/>
              <a:gd name="connsiteY253" fmla="*/ 52646 h 112464"/>
              <a:gd name="connsiteX254" fmla="*/ 870124 w 2496627"/>
              <a:gd name="connsiteY254" fmla="*/ 48803 h 112464"/>
              <a:gd name="connsiteX255" fmla="*/ 872558 w 2496627"/>
              <a:gd name="connsiteY255" fmla="*/ 42975 h 112464"/>
              <a:gd name="connsiteX256" fmla="*/ 865193 w 2496627"/>
              <a:gd name="connsiteY256" fmla="*/ 35930 h 112464"/>
              <a:gd name="connsiteX257" fmla="*/ 946467 w 2496627"/>
              <a:gd name="connsiteY257" fmla="*/ 44640 h 112464"/>
              <a:gd name="connsiteX258" fmla="*/ 937436 w 2496627"/>
              <a:gd name="connsiteY258" fmla="*/ 87038 h 112464"/>
              <a:gd name="connsiteX259" fmla="*/ 924691 w 2496627"/>
              <a:gd name="connsiteY259" fmla="*/ 87038 h 112464"/>
              <a:gd name="connsiteX260" fmla="*/ 933017 w 2496627"/>
              <a:gd name="connsiteY260" fmla="*/ 47778 h 112464"/>
              <a:gd name="connsiteX261" fmla="*/ 933850 w 2496627"/>
              <a:gd name="connsiteY261" fmla="*/ 42014 h 112464"/>
              <a:gd name="connsiteX262" fmla="*/ 929174 w 2496627"/>
              <a:gd name="connsiteY262" fmla="*/ 37339 h 112464"/>
              <a:gd name="connsiteX263" fmla="*/ 912907 w 2496627"/>
              <a:gd name="connsiteY263" fmla="*/ 48355 h 112464"/>
              <a:gd name="connsiteX264" fmla="*/ 904709 w 2496627"/>
              <a:gd name="connsiteY264" fmla="*/ 87038 h 112464"/>
              <a:gd name="connsiteX265" fmla="*/ 892028 w 2496627"/>
              <a:gd name="connsiteY265" fmla="*/ 87038 h 112464"/>
              <a:gd name="connsiteX266" fmla="*/ 900674 w 2496627"/>
              <a:gd name="connsiteY266" fmla="*/ 46049 h 112464"/>
              <a:gd name="connsiteX267" fmla="*/ 901827 w 2496627"/>
              <a:gd name="connsiteY267" fmla="*/ 37018 h 112464"/>
              <a:gd name="connsiteX268" fmla="*/ 900866 w 2496627"/>
              <a:gd name="connsiteY268" fmla="*/ 30806 h 112464"/>
              <a:gd name="connsiteX269" fmla="*/ 912843 w 2496627"/>
              <a:gd name="connsiteY269" fmla="*/ 25874 h 112464"/>
              <a:gd name="connsiteX270" fmla="*/ 914252 w 2496627"/>
              <a:gd name="connsiteY270" fmla="*/ 33240 h 112464"/>
              <a:gd name="connsiteX271" fmla="*/ 913931 w 2496627"/>
              <a:gd name="connsiteY271" fmla="*/ 37018 h 112464"/>
              <a:gd name="connsiteX272" fmla="*/ 935259 w 2496627"/>
              <a:gd name="connsiteY272" fmla="*/ 26451 h 112464"/>
              <a:gd name="connsiteX273" fmla="*/ 947107 w 2496627"/>
              <a:gd name="connsiteY273" fmla="*/ 38171 h 112464"/>
              <a:gd name="connsiteX274" fmla="*/ 946531 w 2496627"/>
              <a:gd name="connsiteY274" fmla="*/ 44640 h 112464"/>
              <a:gd name="connsiteX275" fmla="*/ 990658 w 2496627"/>
              <a:gd name="connsiteY275" fmla="*/ 36890 h 112464"/>
              <a:gd name="connsiteX276" fmla="*/ 979322 w 2496627"/>
              <a:gd name="connsiteY276" fmla="*/ 36890 h 112464"/>
              <a:gd name="connsiteX277" fmla="*/ 972661 w 2496627"/>
              <a:gd name="connsiteY277" fmla="*/ 68785 h 112464"/>
              <a:gd name="connsiteX278" fmla="*/ 971957 w 2496627"/>
              <a:gd name="connsiteY278" fmla="*/ 74549 h 112464"/>
              <a:gd name="connsiteX279" fmla="*/ 977465 w 2496627"/>
              <a:gd name="connsiteY279" fmla="*/ 79481 h 112464"/>
              <a:gd name="connsiteX280" fmla="*/ 983421 w 2496627"/>
              <a:gd name="connsiteY280" fmla="*/ 78328 h 112464"/>
              <a:gd name="connsiteX281" fmla="*/ 983421 w 2496627"/>
              <a:gd name="connsiteY281" fmla="*/ 86270 h 112464"/>
              <a:gd name="connsiteX282" fmla="*/ 971124 w 2496627"/>
              <a:gd name="connsiteY282" fmla="*/ 88703 h 112464"/>
              <a:gd name="connsiteX283" fmla="*/ 958699 w 2496627"/>
              <a:gd name="connsiteY283" fmla="*/ 78712 h 112464"/>
              <a:gd name="connsiteX284" fmla="*/ 959532 w 2496627"/>
              <a:gd name="connsiteY284" fmla="*/ 70642 h 112464"/>
              <a:gd name="connsiteX285" fmla="*/ 966705 w 2496627"/>
              <a:gd name="connsiteY285" fmla="*/ 36890 h 112464"/>
              <a:gd name="connsiteX286" fmla="*/ 960044 w 2496627"/>
              <a:gd name="connsiteY286" fmla="*/ 36890 h 112464"/>
              <a:gd name="connsiteX287" fmla="*/ 961902 w 2496627"/>
              <a:gd name="connsiteY287" fmla="*/ 27732 h 112464"/>
              <a:gd name="connsiteX288" fmla="*/ 968562 w 2496627"/>
              <a:gd name="connsiteY288" fmla="*/ 27732 h 112464"/>
              <a:gd name="connsiteX289" fmla="*/ 972405 w 2496627"/>
              <a:gd name="connsiteY289" fmla="*/ 13322 h 112464"/>
              <a:gd name="connsiteX290" fmla="*/ 986111 w 2496627"/>
              <a:gd name="connsiteY290" fmla="*/ 10183 h 112464"/>
              <a:gd name="connsiteX291" fmla="*/ 981307 w 2496627"/>
              <a:gd name="connsiteY291" fmla="*/ 27732 h 112464"/>
              <a:gd name="connsiteX292" fmla="*/ 995462 w 2496627"/>
              <a:gd name="connsiteY292" fmla="*/ 27732 h 112464"/>
              <a:gd name="connsiteX293" fmla="*/ 990658 w 2496627"/>
              <a:gd name="connsiteY293" fmla="*/ 36890 h 112464"/>
              <a:gd name="connsiteX294" fmla="*/ 1071099 w 2496627"/>
              <a:gd name="connsiteY294" fmla="*/ 44384 h 112464"/>
              <a:gd name="connsiteX295" fmla="*/ 1066296 w 2496627"/>
              <a:gd name="connsiteY295" fmla="*/ 67824 h 112464"/>
              <a:gd name="connsiteX296" fmla="*/ 1065463 w 2496627"/>
              <a:gd name="connsiteY296" fmla="*/ 73909 h 112464"/>
              <a:gd name="connsiteX297" fmla="*/ 1068410 w 2496627"/>
              <a:gd name="connsiteY297" fmla="*/ 81146 h 112464"/>
              <a:gd name="connsiteX298" fmla="*/ 1057842 w 2496627"/>
              <a:gd name="connsiteY298" fmla="*/ 89024 h 112464"/>
              <a:gd name="connsiteX299" fmla="*/ 1053359 w 2496627"/>
              <a:gd name="connsiteY299" fmla="*/ 79289 h 112464"/>
              <a:gd name="connsiteX300" fmla="*/ 1035554 w 2496627"/>
              <a:gd name="connsiteY300" fmla="*/ 88447 h 112464"/>
              <a:gd name="connsiteX301" fmla="*/ 1020119 w 2496627"/>
              <a:gd name="connsiteY301" fmla="*/ 69554 h 112464"/>
              <a:gd name="connsiteX302" fmla="*/ 1032672 w 2496627"/>
              <a:gd name="connsiteY302" fmla="*/ 35930 h 112464"/>
              <a:gd name="connsiteX303" fmla="*/ 1056241 w 2496627"/>
              <a:gd name="connsiteY303" fmla="*/ 26323 h 112464"/>
              <a:gd name="connsiteX304" fmla="*/ 1074622 w 2496627"/>
              <a:gd name="connsiteY304" fmla="*/ 30806 h 112464"/>
              <a:gd name="connsiteX305" fmla="*/ 1071099 w 2496627"/>
              <a:gd name="connsiteY305" fmla="*/ 44384 h 112464"/>
              <a:gd name="connsiteX306" fmla="*/ 1054704 w 2496627"/>
              <a:gd name="connsiteY306" fmla="*/ 36506 h 112464"/>
              <a:gd name="connsiteX307" fmla="*/ 1041126 w 2496627"/>
              <a:gd name="connsiteY307" fmla="*/ 43039 h 112464"/>
              <a:gd name="connsiteX308" fmla="*/ 1033377 w 2496627"/>
              <a:gd name="connsiteY308" fmla="*/ 69169 h 112464"/>
              <a:gd name="connsiteX309" fmla="*/ 1039845 w 2496627"/>
              <a:gd name="connsiteY309" fmla="*/ 78072 h 112464"/>
              <a:gd name="connsiteX310" fmla="*/ 1053935 w 2496627"/>
              <a:gd name="connsiteY310" fmla="*/ 66736 h 112464"/>
              <a:gd name="connsiteX311" fmla="*/ 1060276 w 2496627"/>
              <a:gd name="connsiteY311" fmla="*/ 37659 h 112464"/>
              <a:gd name="connsiteX312" fmla="*/ 1054768 w 2496627"/>
              <a:gd name="connsiteY312" fmla="*/ 36506 h 112464"/>
              <a:gd name="connsiteX313" fmla="*/ 1136490 w 2496627"/>
              <a:gd name="connsiteY313" fmla="*/ 44640 h 112464"/>
              <a:gd name="connsiteX314" fmla="*/ 1127460 w 2496627"/>
              <a:gd name="connsiteY314" fmla="*/ 87038 h 112464"/>
              <a:gd name="connsiteX315" fmla="*/ 1114715 w 2496627"/>
              <a:gd name="connsiteY315" fmla="*/ 87038 h 112464"/>
              <a:gd name="connsiteX316" fmla="*/ 1123041 w 2496627"/>
              <a:gd name="connsiteY316" fmla="*/ 47778 h 112464"/>
              <a:gd name="connsiteX317" fmla="*/ 1123873 w 2496627"/>
              <a:gd name="connsiteY317" fmla="*/ 42014 h 112464"/>
              <a:gd name="connsiteX318" fmla="*/ 1119198 w 2496627"/>
              <a:gd name="connsiteY318" fmla="*/ 37339 h 112464"/>
              <a:gd name="connsiteX319" fmla="*/ 1102930 w 2496627"/>
              <a:gd name="connsiteY319" fmla="*/ 48355 h 112464"/>
              <a:gd name="connsiteX320" fmla="*/ 1094732 w 2496627"/>
              <a:gd name="connsiteY320" fmla="*/ 87038 h 112464"/>
              <a:gd name="connsiteX321" fmla="*/ 1082051 w 2496627"/>
              <a:gd name="connsiteY321" fmla="*/ 87038 h 112464"/>
              <a:gd name="connsiteX322" fmla="*/ 1090697 w 2496627"/>
              <a:gd name="connsiteY322" fmla="*/ 46049 h 112464"/>
              <a:gd name="connsiteX323" fmla="*/ 1091850 w 2496627"/>
              <a:gd name="connsiteY323" fmla="*/ 37018 h 112464"/>
              <a:gd name="connsiteX324" fmla="*/ 1090890 w 2496627"/>
              <a:gd name="connsiteY324" fmla="*/ 30806 h 112464"/>
              <a:gd name="connsiteX325" fmla="*/ 1102866 w 2496627"/>
              <a:gd name="connsiteY325" fmla="*/ 25874 h 112464"/>
              <a:gd name="connsiteX326" fmla="*/ 1104275 w 2496627"/>
              <a:gd name="connsiteY326" fmla="*/ 33240 h 112464"/>
              <a:gd name="connsiteX327" fmla="*/ 1103955 w 2496627"/>
              <a:gd name="connsiteY327" fmla="*/ 37018 h 112464"/>
              <a:gd name="connsiteX328" fmla="*/ 1125282 w 2496627"/>
              <a:gd name="connsiteY328" fmla="*/ 26451 h 112464"/>
              <a:gd name="connsiteX329" fmla="*/ 1137131 w 2496627"/>
              <a:gd name="connsiteY329" fmla="*/ 38171 h 112464"/>
              <a:gd name="connsiteX330" fmla="*/ 1136554 w 2496627"/>
              <a:gd name="connsiteY330" fmla="*/ 44640 h 112464"/>
              <a:gd name="connsiteX331" fmla="*/ 1197205 w 2496627"/>
              <a:gd name="connsiteY331" fmla="*/ 66415 h 112464"/>
              <a:gd name="connsiteX332" fmla="*/ 1195348 w 2496627"/>
              <a:gd name="connsiteY332" fmla="*/ 79801 h 112464"/>
              <a:gd name="connsiteX333" fmla="*/ 1196629 w 2496627"/>
              <a:gd name="connsiteY333" fmla="*/ 85565 h 112464"/>
              <a:gd name="connsiteX334" fmla="*/ 1185613 w 2496627"/>
              <a:gd name="connsiteY334" fmla="*/ 88127 h 112464"/>
              <a:gd name="connsiteX335" fmla="*/ 1183372 w 2496627"/>
              <a:gd name="connsiteY335" fmla="*/ 80762 h 112464"/>
              <a:gd name="connsiteX336" fmla="*/ 1183372 w 2496627"/>
              <a:gd name="connsiteY336" fmla="*/ 79609 h 112464"/>
              <a:gd name="connsiteX337" fmla="*/ 1165887 w 2496627"/>
              <a:gd name="connsiteY337" fmla="*/ 88255 h 112464"/>
              <a:gd name="connsiteX338" fmla="*/ 1148403 w 2496627"/>
              <a:gd name="connsiteY338" fmla="*/ 67889 h 112464"/>
              <a:gd name="connsiteX339" fmla="*/ 1161404 w 2496627"/>
              <a:gd name="connsiteY339" fmla="*/ 35225 h 112464"/>
              <a:gd name="connsiteX340" fmla="*/ 1181194 w 2496627"/>
              <a:gd name="connsiteY340" fmla="*/ 26899 h 112464"/>
              <a:gd name="connsiteX341" fmla="*/ 1192530 w 2496627"/>
              <a:gd name="connsiteY341" fmla="*/ 28757 h 112464"/>
              <a:gd name="connsiteX342" fmla="*/ 1194067 w 2496627"/>
              <a:gd name="connsiteY342" fmla="*/ 20815 h 112464"/>
              <a:gd name="connsiteX343" fmla="*/ 1198294 w 2496627"/>
              <a:gd name="connsiteY343" fmla="*/ 897 h 112464"/>
              <a:gd name="connsiteX344" fmla="*/ 1210591 w 2496627"/>
              <a:gd name="connsiteY344" fmla="*/ 3010 h 112464"/>
              <a:gd name="connsiteX345" fmla="*/ 1197141 w 2496627"/>
              <a:gd name="connsiteY345" fmla="*/ 66544 h 112464"/>
              <a:gd name="connsiteX346" fmla="*/ 1180810 w 2496627"/>
              <a:gd name="connsiteY346" fmla="*/ 37211 h 112464"/>
              <a:gd name="connsiteX347" fmla="*/ 1170050 w 2496627"/>
              <a:gd name="connsiteY347" fmla="*/ 42590 h 112464"/>
              <a:gd name="connsiteX348" fmla="*/ 1161980 w 2496627"/>
              <a:gd name="connsiteY348" fmla="*/ 68017 h 112464"/>
              <a:gd name="connsiteX349" fmla="*/ 1169153 w 2496627"/>
              <a:gd name="connsiteY349" fmla="*/ 77880 h 112464"/>
              <a:gd name="connsiteX350" fmla="*/ 1184140 w 2496627"/>
              <a:gd name="connsiteY350" fmla="*/ 67312 h 112464"/>
              <a:gd name="connsiteX351" fmla="*/ 1190096 w 2496627"/>
              <a:gd name="connsiteY351" fmla="*/ 39516 h 112464"/>
              <a:gd name="connsiteX352" fmla="*/ 1180810 w 2496627"/>
              <a:gd name="connsiteY352" fmla="*/ 37147 h 112464"/>
              <a:gd name="connsiteX353" fmla="*/ 1282386 w 2496627"/>
              <a:gd name="connsiteY353" fmla="*/ 40989 h 112464"/>
              <a:gd name="connsiteX354" fmla="*/ 1272203 w 2496627"/>
              <a:gd name="connsiteY354" fmla="*/ 36634 h 112464"/>
              <a:gd name="connsiteX355" fmla="*/ 1262596 w 2496627"/>
              <a:gd name="connsiteY355" fmla="*/ 41438 h 112464"/>
              <a:gd name="connsiteX356" fmla="*/ 1254398 w 2496627"/>
              <a:gd name="connsiteY356" fmla="*/ 68145 h 112464"/>
              <a:gd name="connsiteX357" fmla="*/ 1263172 w 2496627"/>
              <a:gd name="connsiteY357" fmla="*/ 78712 h 112464"/>
              <a:gd name="connsiteX358" fmla="*/ 1276622 w 2496627"/>
              <a:gd name="connsiteY358" fmla="*/ 72500 h 112464"/>
              <a:gd name="connsiteX359" fmla="*/ 1281297 w 2496627"/>
              <a:gd name="connsiteY359" fmla="*/ 80570 h 112464"/>
              <a:gd name="connsiteX360" fmla="*/ 1260354 w 2496627"/>
              <a:gd name="connsiteY360" fmla="*/ 88447 h 112464"/>
              <a:gd name="connsiteX361" fmla="*/ 1240436 w 2496627"/>
              <a:gd name="connsiteY361" fmla="*/ 68145 h 112464"/>
              <a:gd name="connsiteX362" fmla="*/ 1255551 w 2496627"/>
              <a:gd name="connsiteY362" fmla="*/ 32984 h 112464"/>
              <a:gd name="connsiteX363" fmla="*/ 1274316 w 2496627"/>
              <a:gd name="connsiteY363" fmla="*/ 26067 h 112464"/>
              <a:gd name="connsiteX364" fmla="*/ 1289431 w 2496627"/>
              <a:gd name="connsiteY364" fmla="*/ 32279 h 112464"/>
              <a:gd name="connsiteX365" fmla="*/ 1282386 w 2496627"/>
              <a:gd name="connsiteY365" fmla="*/ 40925 h 112464"/>
              <a:gd name="connsiteX366" fmla="*/ 1330484 w 2496627"/>
              <a:gd name="connsiteY366" fmla="*/ 39452 h 112464"/>
              <a:gd name="connsiteX367" fmla="*/ 1326385 w 2496627"/>
              <a:gd name="connsiteY367" fmla="*/ 38492 h 112464"/>
              <a:gd name="connsiteX368" fmla="*/ 1312552 w 2496627"/>
              <a:gd name="connsiteY368" fmla="*/ 48931 h 112464"/>
              <a:gd name="connsiteX369" fmla="*/ 1304482 w 2496627"/>
              <a:gd name="connsiteY369" fmla="*/ 87038 h 112464"/>
              <a:gd name="connsiteX370" fmla="*/ 1291737 w 2496627"/>
              <a:gd name="connsiteY370" fmla="*/ 87038 h 112464"/>
              <a:gd name="connsiteX371" fmla="*/ 1300191 w 2496627"/>
              <a:gd name="connsiteY371" fmla="*/ 47458 h 112464"/>
              <a:gd name="connsiteX372" fmla="*/ 1301472 w 2496627"/>
              <a:gd name="connsiteY372" fmla="*/ 37147 h 112464"/>
              <a:gd name="connsiteX373" fmla="*/ 1300639 w 2496627"/>
              <a:gd name="connsiteY373" fmla="*/ 30806 h 112464"/>
              <a:gd name="connsiteX374" fmla="*/ 1312616 w 2496627"/>
              <a:gd name="connsiteY374" fmla="*/ 25874 h 112464"/>
              <a:gd name="connsiteX375" fmla="*/ 1313897 w 2496627"/>
              <a:gd name="connsiteY375" fmla="*/ 33240 h 112464"/>
              <a:gd name="connsiteX376" fmla="*/ 1313576 w 2496627"/>
              <a:gd name="connsiteY376" fmla="*/ 37467 h 112464"/>
              <a:gd name="connsiteX377" fmla="*/ 1331253 w 2496627"/>
              <a:gd name="connsiteY377" fmla="*/ 26323 h 112464"/>
              <a:gd name="connsiteX378" fmla="*/ 1336184 w 2496627"/>
              <a:gd name="connsiteY378" fmla="*/ 27283 h 112464"/>
              <a:gd name="connsiteX379" fmla="*/ 1330548 w 2496627"/>
              <a:gd name="connsiteY379" fmla="*/ 39452 h 112464"/>
              <a:gd name="connsiteX380" fmla="*/ 1381337 w 2496627"/>
              <a:gd name="connsiteY380" fmla="*/ 54439 h 112464"/>
              <a:gd name="connsiteX381" fmla="*/ 1356167 w 2496627"/>
              <a:gd name="connsiteY381" fmla="*/ 61932 h 112464"/>
              <a:gd name="connsiteX382" fmla="*/ 1348994 w 2496627"/>
              <a:gd name="connsiteY382" fmla="*/ 61484 h 112464"/>
              <a:gd name="connsiteX383" fmla="*/ 1348289 w 2496627"/>
              <a:gd name="connsiteY383" fmla="*/ 67696 h 112464"/>
              <a:gd name="connsiteX384" fmla="*/ 1359049 w 2496627"/>
              <a:gd name="connsiteY384" fmla="*/ 78584 h 112464"/>
              <a:gd name="connsiteX385" fmla="*/ 1375829 w 2496627"/>
              <a:gd name="connsiteY385" fmla="*/ 72116 h 112464"/>
              <a:gd name="connsiteX386" fmla="*/ 1379800 w 2496627"/>
              <a:gd name="connsiteY386" fmla="*/ 80057 h 112464"/>
              <a:gd name="connsiteX387" fmla="*/ 1355654 w 2496627"/>
              <a:gd name="connsiteY387" fmla="*/ 88511 h 112464"/>
              <a:gd name="connsiteX388" fmla="*/ 1334583 w 2496627"/>
              <a:gd name="connsiteY388" fmla="*/ 66864 h 112464"/>
              <a:gd name="connsiteX389" fmla="*/ 1347841 w 2496627"/>
              <a:gd name="connsiteY389" fmla="*/ 34393 h 112464"/>
              <a:gd name="connsiteX390" fmla="*/ 1367887 w 2496627"/>
              <a:gd name="connsiteY390" fmla="*/ 26323 h 112464"/>
              <a:gd name="connsiteX391" fmla="*/ 1386652 w 2496627"/>
              <a:gd name="connsiteY391" fmla="*/ 42142 h 112464"/>
              <a:gd name="connsiteX392" fmla="*/ 1381401 w 2496627"/>
              <a:gd name="connsiteY392" fmla="*/ 54439 h 112464"/>
              <a:gd name="connsiteX393" fmla="*/ 1366222 w 2496627"/>
              <a:gd name="connsiteY393" fmla="*/ 35930 h 112464"/>
              <a:gd name="connsiteX394" fmla="*/ 1351107 w 2496627"/>
              <a:gd name="connsiteY394" fmla="*/ 52325 h 112464"/>
              <a:gd name="connsiteX395" fmla="*/ 1356231 w 2496627"/>
              <a:gd name="connsiteY395" fmla="*/ 52646 h 112464"/>
              <a:gd name="connsiteX396" fmla="*/ 1371089 w 2496627"/>
              <a:gd name="connsiteY396" fmla="*/ 48803 h 112464"/>
              <a:gd name="connsiteX397" fmla="*/ 1373523 w 2496627"/>
              <a:gd name="connsiteY397" fmla="*/ 42975 h 112464"/>
              <a:gd name="connsiteX398" fmla="*/ 1366158 w 2496627"/>
              <a:gd name="connsiteY398" fmla="*/ 35930 h 112464"/>
              <a:gd name="connsiteX399" fmla="*/ 1445062 w 2496627"/>
              <a:gd name="connsiteY399" fmla="*/ 44384 h 112464"/>
              <a:gd name="connsiteX400" fmla="*/ 1440259 w 2496627"/>
              <a:gd name="connsiteY400" fmla="*/ 67824 h 112464"/>
              <a:gd name="connsiteX401" fmla="*/ 1439426 w 2496627"/>
              <a:gd name="connsiteY401" fmla="*/ 73909 h 112464"/>
              <a:gd name="connsiteX402" fmla="*/ 1442372 w 2496627"/>
              <a:gd name="connsiteY402" fmla="*/ 81146 h 112464"/>
              <a:gd name="connsiteX403" fmla="*/ 1431805 w 2496627"/>
              <a:gd name="connsiteY403" fmla="*/ 89024 h 112464"/>
              <a:gd name="connsiteX404" fmla="*/ 1427321 w 2496627"/>
              <a:gd name="connsiteY404" fmla="*/ 79289 h 112464"/>
              <a:gd name="connsiteX405" fmla="*/ 1409517 w 2496627"/>
              <a:gd name="connsiteY405" fmla="*/ 88447 h 112464"/>
              <a:gd name="connsiteX406" fmla="*/ 1394082 w 2496627"/>
              <a:gd name="connsiteY406" fmla="*/ 69554 h 112464"/>
              <a:gd name="connsiteX407" fmla="*/ 1406635 w 2496627"/>
              <a:gd name="connsiteY407" fmla="*/ 35930 h 112464"/>
              <a:gd name="connsiteX408" fmla="*/ 1430203 w 2496627"/>
              <a:gd name="connsiteY408" fmla="*/ 26323 h 112464"/>
              <a:gd name="connsiteX409" fmla="*/ 1448585 w 2496627"/>
              <a:gd name="connsiteY409" fmla="*/ 30806 h 112464"/>
              <a:gd name="connsiteX410" fmla="*/ 1445062 w 2496627"/>
              <a:gd name="connsiteY410" fmla="*/ 44384 h 112464"/>
              <a:gd name="connsiteX411" fmla="*/ 1428666 w 2496627"/>
              <a:gd name="connsiteY411" fmla="*/ 36506 h 112464"/>
              <a:gd name="connsiteX412" fmla="*/ 1415089 w 2496627"/>
              <a:gd name="connsiteY412" fmla="*/ 43039 h 112464"/>
              <a:gd name="connsiteX413" fmla="*/ 1407339 w 2496627"/>
              <a:gd name="connsiteY413" fmla="*/ 69169 h 112464"/>
              <a:gd name="connsiteX414" fmla="*/ 1413808 w 2496627"/>
              <a:gd name="connsiteY414" fmla="*/ 78072 h 112464"/>
              <a:gd name="connsiteX415" fmla="*/ 1427898 w 2496627"/>
              <a:gd name="connsiteY415" fmla="*/ 66736 h 112464"/>
              <a:gd name="connsiteX416" fmla="*/ 1434238 w 2496627"/>
              <a:gd name="connsiteY416" fmla="*/ 37659 h 112464"/>
              <a:gd name="connsiteX417" fmla="*/ 1428730 w 2496627"/>
              <a:gd name="connsiteY417" fmla="*/ 36506 h 112464"/>
              <a:gd name="connsiteX418" fmla="*/ 1490919 w 2496627"/>
              <a:gd name="connsiteY418" fmla="*/ 36890 h 112464"/>
              <a:gd name="connsiteX419" fmla="*/ 1479583 w 2496627"/>
              <a:gd name="connsiteY419" fmla="*/ 36890 h 112464"/>
              <a:gd name="connsiteX420" fmla="*/ 1472922 w 2496627"/>
              <a:gd name="connsiteY420" fmla="*/ 68785 h 112464"/>
              <a:gd name="connsiteX421" fmla="*/ 1472217 w 2496627"/>
              <a:gd name="connsiteY421" fmla="*/ 74549 h 112464"/>
              <a:gd name="connsiteX422" fmla="*/ 1477725 w 2496627"/>
              <a:gd name="connsiteY422" fmla="*/ 79481 h 112464"/>
              <a:gd name="connsiteX423" fmla="*/ 1483682 w 2496627"/>
              <a:gd name="connsiteY423" fmla="*/ 78328 h 112464"/>
              <a:gd name="connsiteX424" fmla="*/ 1483682 w 2496627"/>
              <a:gd name="connsiteY424" fmla="*/ 86270 h 112464"/>
              <a:gd name="connsiteX425" fmla="*/ 1471385 w 2496627"/>
              <a:gd name="connsiteY425" fmla="*/ 88703 h 112464"/>
              <a:gd name="connsiteX426" fmla="*/ 1458960 w 2496627"/>
              <a:gd name="connsiteY426" fmla="*/ 78712 h 112464"/>
              <a:gd name="connsiteX427" fmla="*/ 1459793 w 2496627"/>
              <a:gd name="connsiteY427" fmla="*/ 70642 h 112464"/>
              <a:gd name="connsiteX428" fmla="*/ 1466966 w 2496627"/>
              <a:gd name="connsiteY428" fmla="*/ 36890 h 112464"/>
              <a:gd name="connsiteX429" fmla="*/ 1460305 w 2496627"/>
              <a:gd name="connsiteY429" fmla="*/ 36890 h 112464"/>
              <a:gd name="connsiteX430" fmla="*/ 1462162 w 2496627"/>
              <a:gd name="connsiteY430" fmla="*/ 27732 h 112464"/>
              <a:gd name="connsiteX431" fmla="*/ 1468823 w 2496627"/>
              <a:gd name="connsiteY431" fmla="*/ 27732 h 112464"/>
              <a:gd name="connsiteX432" fmla="*/ 1472666 w 2496627"/>
              <a:gd name="connsiteY432" fmla="*/ 13322 h 112464"/>
              <a:gd name="connsiteX433" fmla="*/ 1486371 w 2496627"/>
              <a:gd name="connsiteY433" fmla="*/ 10183 h 112464"/>
              <a:gd name="connsiteX434" fmla="*/ 1481568 w 2496627"/>
              <a:gd name="connsiteY434" fmla="*/ 27732 h 112464"/>
              <a:gd name="connsiteX435" fmla="*/ 1495722 w 2496627"/>
              <a:gd name="connsiteY435" fmla="*/ 27732 h 112464"/>
              <a:gd name="connsiteX436" fmla="*/ 1490919 w 2496627"/>
              <a:gd name="connsiteY436" fmla="*/ 36890 h 112464"/>
              <a:gd name="connsiteX437" fmla="*/ 1506290 w 2496627"/>
              <a:gd name="connsiteY437" fmla="*/ 87038 h 112464"/>
              <a:gd name="connsiteX438" fmla="*/ 1493160 w 2496627"/>
              <a:gd name="connsiteY438" fmla="*/ 87038 h 112464"/>
              <a:gd name="connsiteX439" fmla="*/ 1505585 w 2496627"/>
              <a:gd name="connsiteY439" fmla="*/ 28436 h 112464"/>
              <a:gd name="connsiteX440" fmla="*/ 1519035 w 2496627"/>
              <a:gd name="connsiteY440" fmla="*/ 26451 h 112464"/>
              <a:gd name="connsiteX441" fmla="*/ 1506290 w 2496627"/>
              <a:gd name="connsiteY441" fmla="*/ 87038 h 112464"/>
              <a:gd name="connsiteX442" fmla="*/ 1516025 w 2496627"/>
              <a:gd name="connsiteY442" fmla="*/ 19150 h 112464"/>
              <a:gd name="connsiteX443" fmla="*/ 1507443 w 2496627"/>
              <a:gd name="connsiteY443" fmla="*/ 10568 h 112464"/>
              <a:gd name="connsiteX444" fmla="*/ 1516089 w 2496627"/>
              <a:gd name="connsiteY444" fmla="*/ 1921 h 112464"/>
              <a:gd name="connsiteX445" fmla="*/ 1524543 w 2496627"/>
              <a:gd name="connsiteY445" fmla="*/ 10504 h 112464"/>
              <a:gd name="connsiteX446" fmla="*/ 1515961 w 2496627"/>
              <a:gd name="connsiteY446" fmla="*/ 19150 h 112464"/>
              <a:gd name="connsiteX447" fmla="*/ 1548816 w 2496627"/>
              <a:gd name="connsiteY447" fmla="*/ 87230 h 112464"/>
              <a:gd name="connsiteX448" fmla="*/ 1537544 w 2496627"/>
              <a:gd name="connsiteY448" fmla="*/ 87230 h 112464"/>
              <a:gd name="connsiteX449" fmla="*/ 1528642 w 2496627"/>
              <a:gd name="connsiteY449" fmla="*/ 28436 h 112464"/>
              <a:gd name="connsiteX450" fmla="*/ 1541771 w 2496627"/>
              <a:gd name="connsiteY450" fmla="*/ 26451 h 112464"/>
              <a:gd name="connsiteX451" fmla="*/ 1545614 w 2496627"/>
              <a:gd name="connsiteY451" fmla="*/ 59242 h 112464"/>
              <a:gd name="connsiteX452" fmla="*/ 1546318 w 2496627"/>
              <a:gd name="connsiteY452" fmla="*/ 71795 h 112464"/>
              <a:gd name="connsiteX453" fmla="*/ 1552403 w 2496627"/>
              <a:gd name="connsiteY453" fmla="*/ 58922 h 112464"/>
              <a:gd name="connsiteX454" fmla="*/ 1569375 w 2496627"/>
              <a:gd name="connsiteY454" fmla="*/ 27732 h 112464"/>
              <a:gd name="connsiteX455" fmla="*/ 1583337 w 2496627"/>
              <a:gd name="connsiteY455" fmla="*/ 27860 h 112464"/>
              <a:gd name="connsiteX456" fmla="*/ 1548752 w 2496627"/>
              <a:gd name="connsiteY456" fmla="*/ 87294 h 112464"/>
              <a:gd name="connsiteX457" fmla="*/ 1628489 w 2496627"/>
              <a:gd name="connsiteY457" fmla="*/ 54439 h 112464"/>
              <a:gd name="connsiteX458" fmla="*/ 1603319 w 2496627"/>
              <a:gd name="connsiteY458" fmla="*/ 61932 h 112464"/>
              <a:gd name="connsiteX459" fmla="*/ 1596146 w 2496627"/>
              <a:gd name="connsiteY459" fmla="*/ 61484 h 112464"/>
              <a:gd name="connsiteX460" fmla="*/ 1595441 w 2496627"/>
              <a:gd name="connsiteY460" fmla="*/ 67696 h 112464"/>
              <a:gd name="connsiteX461" fmla="*/ 1606201 w 2496627"/>
              <a:gd name="connsiteY461" fmla="*/ 78584 h 112464"/>
              <a:gd name="connsiteX462" fmla="*/ 1622981 w 2496627"/>
              <a:gd name="connsiteY462" fmla="*/ 72116 h 112464"/>
              <a:gd name="connsiteX463" fmla="*/ 1626952 w 2496627"/>
              <a:gd name="connsiteY463" fmla="*/ 80057 h 112464"/>
              <a:gd name="connsiteX464" fmla="*/ 1602807 w 2496627"/>
              <a:gd name="connsiteY464" fmla="*/ 88511 h 112464"/>
              <a:gd name="connsiteX465" fmla="*/ 1581735 w 2496627"/>
              <a:gd name="connsiteY465" fmla="*/ 66864 h 112464"/>
              <a:gd name="connsiteX466" fmla="*/ 1594993 w 2496627"/>
              <a:gd name="connsiteY466" fmla="*/ 34393 h 112464"/>
              <a:gd name="connsiteX467" fmla="*/ 1615039 w 2496627"/>
              <a:gd name="connsiteY467" fmla="*/ 26323 h 112464"/>
              <a:gd name="connsiteX468" fmla="*/ 1633805 w 2496627"/>
              <a:gd name="connsiteY468" fmla="*/ 42142 h 112464"/>
              <a:gd name="connsiteX469" fmla="*/ 1628553 w 2496627"/>
              <a:gd name="connsiteY469" fmla="*/ 54439 h 112464"/>
              <a:gd name="connsiteX470" fmla="*/ 1613374 w 2496627"/>
              <a:gd name="connsiteY470" fmla="*/ 35930 h 112464"/>
              <a:gd name="connsiteX471" fmla="*/ 1598259 w 2496627"/>
              <a:gd name="connsiteY471" fmla="*/ 52325 h 112464"/>
              <a:gd name="connsiteX472" fmla="*/ 1603383 w 2496627"/>
              <a:gd name="connsiteY472" fmla="*/ 52646 h 112464"/>
              <a:gd name="connsiteX473" fmla="*/ 1618242 w 2496627"/>
              <a:gd name="connsiteY473" fmla="*/ 48803 h 112464"/>
              <a:gd name="connsiteX474" fmla="*/ 1620675 w 2496627"/>
              <a:gd name="connsiteY474" fmla="*/ 42975 h 112464"/>
              <a:gd name="connsiteX475" fmla="*/ 1613310 w 2496627"/>
              <a:gd name="connsiteY475" fmla="*/ 35930 h 112464"/>
              <a:gd name="connsiteX476" fmla="*/ 1695224 w 2496627"/>
              <a:gd name="connsiteY476" fmla="*/ 5444 h 112464"/>
              <a:gd name="connsiteX477" fmla="*/ 1693687 w 2496627"/>
              <a:gd name="connsiteY477" fmla="*/ 19854 h 112464"/>
              <a:gd name="connsiteX478" fmla="*/ 1683504 w 2496627"/>
              <a:gd name="connsiteY478" fmla="*/ 67632 h 112464"/>
              <a:gd name="connsiteX479" fmla="*/ 1682095 w 2496627"/>
              <a:gd name="connsiteY479" fmla="*/ 75958 h 112464"/>
              <a:gd name="connsiteX480" fmla="*/ 1684913 w 2496627"/>
              <a:gd name="connsiteY480" fmla="*/ 79097 h 112464"/>
              <a:gd name="connsiteX481" fmla="*/ 1686898 w 2496627"/>
              <a:gd name="connsiteY481" fmla="*/ 78840 h 112464"/>
              <a:gd name="connsiteX482" fmla="*/ 1687603 w 2496627"/>
              <a:gd name="connsiteY482" fmla="*/ 86718 h 112464"/>
              <a:gd name="connsiteX483" fmla="*/ 1678957 w 2496627"/>
              <a:gd name="connsiteY483" fmla="*/ 88255 h 112464"/>
              <a:gd name="connsiteX484" fmla="*/ 1668645 w 2496627"/>
              <a:gd name="connsiteY484" fmla="*/ 79097 h 112464"/>
              <a:gd name="connsiteX485" fmla="*/ 1669798 w 2496627"/>
              <a:gd name="connsiteY485" fmla="*/ 70771 h 112464"/>
              <a:gd name="connsiteX486" fmla="*/ 1680238 w 2496627"/>
              <a:gd name="connsiteY486" fmla="*/ 21904 h 112464"/>
              <a:gd name="connsiteX487" fmla="*/ 1681903 w 2496627"/>
              <a:gd name="connsiteY487" fmla="*/ 9607 h 112464"/>
              <a:gd name="connsiteX488" fmla="*/ 1681198 w 2496627"/>
              <a:gd name="connsiteY488" fmla="*/ 4483 h 112464"/>
              <a:gd name="connsiteX489" fmla="*/ 1694776 w 2496627"/>
              <a:gd name="connsiteY489" fmla="*/ 0 h 112464"/>
              <a:gd name="connsiteX490" fmla="*/ 1695224 w 2496627"/>
              <a:gd name="connsiteY490" fmla="*/ 5380 h 112464"/>
              <a:gd name="connsiteX491" fmla="*/ 1712645 w 2496627"/>
              <a:gd name="connsiteY491" fmla="*/ 87038 h 112464"/>
              <a:gd name="connsiteX492" fmla="*/ 1699515 w 2496627"/>
              <a:gd name="connsiteY492" fmla="*/ 87038 h 112464"/>
              <a:gd name="connsiteX493" fmla="*/ 1711940 w 2496627"/>
              <a:gd name="connsiteY493" fmla="*/ 28436 h 112464"/>
              <a:gd name="connsiteX494" fmla="*/ 1725390 w 2496627"/>
              <a:gd name="connsiteY494" fmla="*/ 26451 h 112464"/>
              <a:gd name="connsiteX495" fmla="*/ 1712645 w 2496627"/>
              <a:gd name="connsiteY495" fmla="*/ 87038 h 112464"/>
              <a:gd name="connsiteX496" fmla="*/ 1722380 w 2496627"/>
              <a:gd name="connsiteY496" fmla="*/ 19150 h 112464"/>
              <a:gd name="connsiteX497" fmla="*/ 1713798 w 2496627"/>
              <a:gd name="connsiteY497" fmla="*/ 10568 h 112464"/>
              <a:gd name="connsiteX498" fmla="*/ 1722444 w 2496627"/>
              <a:gd name="connsiteY498" fmla="*/ 1921 h 112464"/>
              <a:gd name="connsiteX499" fmla="*/ 1730898 w 2496627"/>
              <a:gd name="connsiteY499" fmla="*/ 10504 h 112464"/>
              <a:gd name="connsiteX500" fmla="*/ 1722316 w 2496627"/>
              <a:gd name="connsiteY500" fmla="*/ 19150 h 112464"/>
              <a:gd name="connsiteX501" fmla="*/ 1775602 w 2496627"/>
              <a:gd name="connsiteY501" fmla="*/ 12873 h 112464"/>
              <a:gd name="connsiteX502" fmla="*/ 1768365 w 2496627"/>
              <a:gd name="connsiteY502" fmla="*/ 10632 h 112464"/>
              <a:gd name="connsiteX503" fmla="*/ 1759334 w 2496627"/>
              <a:gd name="connsiteY503" fmla="*/ 18958 h 112464"/>
              <a:gd name="connsiteX504" fmla="*/ 1757669 w 2496627"/>
              <a:gd name="connsiteY504" fmla="*/ 27732 h 112464"/>
              <a:gd name="connsiteX505" fmla="*/ 1773232 w 2496627"/>
              <a:gd name="connsiteY505" fmla="*/ 27732 h 112464"/>
              <a:gd name="connsiteX506" fmla="*/ 1767852 w 2496627"/>
              <a:gd name="connsiteY506" fmla="*/ 36890 h 112464"/>
              <a:gd name="connsiteX507" fmla="*/ 1756004 w 2496627"/>
              <a:gd name="connsiteY507" fmla="*/ 36890 h 112464"/>
              <a:gd name="connsiteX508" fmla="*/ 1746012 w 2496627"/>
              <a:gd name="connsiteY508" fmla="*/ 87743 h 112464"/>
              <a:gd name="connsiteX509" fmla="*/ 1733588 w 2496627"/>
              <a:gd name="connsiteY509" fmla="*/ 112464 h 112464"/>
              <a:gd name="connsiteX510" fmla="*/ 1724942 w 2496627"/>
              <a:gd name="connsiteY510" fmla="*/ 105804 h 112464"/>
              <a:gd name="connsiteX511" fmla="*/ 1733395 w 2496627"/>
              <a:gd name="connsiteY511" fmla="*/ 87422 h 112464"/>
              <a:gd name="connsiteX512" fmla="*/ 1743387 w 2496627"/>
              <a:gd name="connsiteY512" fmla="*/ 36890 h 112464"/>
              <a:gd name="connsiteX513" fmla="*/ 1737559 w 2496627"/>
              <a:gd name="connsiteY513" fmla="*/ 36890 h 112464"/>
              <a:gd name="connsiteX514" fmla="*/ 1739416 w 2496627"/>
              <a:gd name="connsiteY514" fmla="*/ 27732 h 112464"/>
              <a:gd name="connsiteX515" fmla="*/ 1745052 w 2496627"/>
              <a:gd name="connsiteY515" fmla="*/ 27732 h 112464"/>
              <a:gd name="connsiteX516" fmla="*/ 1746461 w 2496627"/>
              <a:gd name="connsiteY516" fmla="*/ 19662 h 112464"/>
              <a:gd name="connsiteX517" fmla="*/ 1756644 w 2496627"/>
              <a:gd name="connsiteY517" fmla="*/ 3843 h 112464"/>
              <a:gd name="connsiteX518" fmla="*/ 1768493 w 2496627"/>
              <a:gd name="connsiteY518" fmla="*/ 1025 h 112464"/>
              <a:gd name="connsiteX519" fmla="*/ 1781045 w 2496627"/>
              <a:gd name="connsiteY519" fmla="*/ 4419 h 112464"/>
              <a:gd name="connsiteX520" fmla="*/ 1775666 w 2496627"/>
              <a:gd name="connsiteY520" fmla="*/ 12873 h 112464"/>
              <a:gd name="connsiteX521" fmla="*/ 1815822 w 2496627"/>
              <a:gd name="connsiteY521" fmla="*/ 54439 h 112464"/>
              <a:gd name="connsiteX522" fmla="*/ 1790652 w 2496627"/>
              <a:gd name="connsiteY522" fmla="*/ 61932 h 112464"/>
              <a:gd name="connsiteX523" fmla="*/ 1783479 w 2496627"/>
              <a:gd name="connsiteY523" fmla="*/ 61484 h 112464"/>
              <a:gd name="connsiteX524" fmla="*/ 1782775 w 2496627"/>
              <a:gd name="connsiteY524" fmla="*/ 67696 h 112464"/>
              <a:gd name="connsiteX525" fmla="*/ 1793534 w 2496627"/>
              <a:gd name="connsiteY525" fmla="*/ 78584 h 112464"/>
              <a:gd name="connsiteX526" fmla="*/ 1810314 w 2496627"/>
              <a:gd name="connsiteY526" fmla="*/ 72116 h 112464"/>
              <a:gd name="connsiteX527" fmla="*/ 1814285 w 2496627"/>
              <a:gd name="connsiteY527" fmla="*/ 80057 h 112464"/>
              <a:gd name="connsiteX528" fmla="*/ 1790140 w 2496627"/>
              <a:gd name="connsiteY528" fmla="*/ 88511 h 112464"/>
              <a:gd name="connsiteX529" fmla="*/ 1769069 w 2496627"/>
              <a:gd name="connsiteY529" fmla="*/ 66864 h 112464"/>
              <a:gd name="connsiteX530" fmla="*/ 1782326 w 2496627"/>
              <a:gd name="connsiteY530" fmla="*/ 34393 h 112464"/>
              <a:gd name="connsiteX531" fmla="*/ 1802373 w 2496627"/>
              <a:gd name="connsiteY531" fmla="*/ 26323 h 112464"/>
              <a:gd name="connsiteX532" fmla="*/ 1821138 w 2496627"/>
              <a:gd name="connsiteY532" fmla="*/ 42142 h 112464"/>
              <a:gd name="connsiteX533" fmla="*/ 1815886 w 2496627"/>
              <a:gd name="connsiteY533" fmla="*/ 54439 h 112464"/>
              <a:gd name="connsiteX534" fmla="*/ 1800708 w 2496627"/>
              <a:gd name="connsiteY534" fmla="*/ 35930 h 112464"/>
              <a:gd name="connsiteX535" fmla="*/ 1785593 w 2496627"/>
              <a:gd name="connsiteY535" fmla="*/ 52325 h 112464"/>
              <a:gd name="connsiteX536" fmla="*/ 1790716 w 2496627"/>
              <a:gd name="connsiteY536" fmla="*/ 52646 h 112464"/>
              <a:gd name="connsiteX537" fmla="*/ 1805575 w 2496627"/>
              <a:gd name="connsiteY537" fmla="*/ 48803 h 112464"/>
              <a:gd name="connsiteX538" fmla="*/ 1808009 w 2496627"/>
              <a:gd name="connsiteY538" fmla="*/ 42975 h 112464"/>
              <a:gd name="connsiteX539" fmla="*/ 1800643 w 2496627"/>
              <a:gd name="connsiteY539" fmla="*/ 35930 h 112464"/>
              <a:gd name="connsiteX540" fmla="*/ 1855531 w 2496627"/>
              <a:gd name="connsiteY540" fmla="*/ 5444 h 112464"/>
              <a:gd name="connsiteX541" fmla="*/ 1853994 w 2496627"/>
              <a:gd name="connsiteY541" fmla="*/ 19854 h 112464"/>
              <a:gd name="connsiteX542" fmla="*/ 1843810 w 2496627"/>
              <a:gd name="connsiteY542" fmla="*/ 67632 h 112464"/>
              <a:gd name="connsiteX543" fmla="*/ 1842401 w 2496627"/>
              <a:gd name="connsiteY543" fmla="*/ 75958 h 112464"/>
              <a:gd name="connsiteX544" fmla="*/ 1845219 w 2496627"/>
              <a:gd name="connsiteY544" fmla="*/ 79097 h 112464"/>
              <a:gd name="connsiteX545" fmla="*/ 1847205 w 2496627"/>
              <a:gd name="connsiteY545" fmla="*/ 78840 h 112464"/>
              <a:gd name="connsiteX546" fmla="*/ 1847909 w 2496627"/>
              <a:gd name="connsiteY546" fmla="*/ 86718 h 112464"/>
              <a:gd name="connsiteX547" fmla="*/ 1839263 w 2496627"/>
              <a:gd name="connsiteY547" fmla="*/ 88255 h 112464"/>
              <a:gd name="connsiteX548" fmla="*/ 1828952 w 2496627"/>
              <a:gd name="connsiteY548" fmla="*/ 79097 h 112464"/>
              <a:gd name="connsiteX549" fmla="*/ 1830104 w 2496627"/>
              <a:gd name="connsiteY549" fmla="*/ 70771 h 112464"/>
              <a:gd name="connsiteX550" fmla="*/ 1840544 w 2496627"/>
              <a:gd name="connsiteY550" fmla="*/ 21904 h 112464"/>
              <a:gd name="connsiteX551" fmla="*/ 1842209 w 2496627"/>
              <a:gd name="connsiteY551" fmla="*/ 9607 h 112464"/>
              <a:gd name="connsiteX552" fmla="*/ 1841505 w 2496627"/>
              <a:gd name="connsiteY552" fmla="*/ 4483 h 112464"/>
              <a:gd name="connsiteX553" fmla="*/ 1855082 w 2496627"/>
              <a:gd name="connsiteY553" fmla="*/ 0 h 112464"/>
              <a:gd name="connsiteX554" fmla="*/ 1855531 w 2496627"/>
              <a:gd name="connsiteY554" fmla="*/ 5380 h 112464"/>
              <a:gd name="connsiteX555" fmla="*/ 1881213 w 2496627"/>
              <a:gd name="connsiteY555" fmla="*/ 88447 h 112464"/>
              <a:gd name="connsiteX556" fmla="*/ 1860590 w 2496627"/>
              <a:gd name="connsiteY556" fmla="*/ 67248 h 112464"/>
              <a:gd name="connsiteX557" fmla="*/ 1894214 w 2496627"/>
              <a:gd name="connsiteY557" fmla="*/ 26323 h 112464"/>
              <a:gd name="connsiteX558" fmla="*/ 1915157 w 2496627"/>
              <a:gd name="connsiteY558" fmla="*/ 47202 h 112464"/>
              <a:gd name="connsiteX559" fmla="*/ 1881149 w 2496627"/>
              <a:gd name="connsiteY559" fmla="*/ 88447 h 112464"/>
              <a:gd name="connsiteX560" fmla="*/ 1892229 w 2496627"/>
              <a:gd name="connsiteY560" fmla="*/ 36186 h 112464"/>
              <a:gd name="connsiteX561" fmla="*/ 1874424 w 2496627"/>
              <a:gd name="connsiteY561" fmla="*/ 68401 h 112464"/>
              <a:gd name="connsiteX562" fmla="*/ 1883583 w 2496627"/>
              <a:gd name="connsiteY562" fmla="*/ 78712 h 112464"/>
              <a:gd name="connsiteX563" fmla="*/ 1901259 w 2496627"/>
              <a:gd name="connsiteY563" fmla="*/ 46753 h 112464"/>
              <a:gd name="connsiteX564" fmla="*/ 1892229 w 2496627"/>
              <a:gd name="connsiteY564" fmla="*/ 36186 h 112464"/>
              <a:gd name="connsiteX565" fmla="*/ 1978947 w 2496627"/>
              <a:gd name="connsiteY565" fmla="*/ 44640 h 112464"/>
              <a:gd name="connsiteX566" fmla="*/ 1969916 w 2496627"/>
              <a:gd name="connsiteY566" fmla="*/ 87038 h 112464"/>
              <a:gd name="connsiteX567" fmla="*/ 1957171 w 2496627"/>
              <a:gd name="connsiteY567" fmla="*/ 87038 h 112464"/>
              <a:gd name="connsiteX568" fmla="*/ 1965497 w 2496627"/>
              <a:gd name="connsiteY568" fmla="*/ 47778 h 112464"/>
              <a:gd name="connsiteX569" fmla="*/ 1966330 w 2496627"/>
              <a:gd name="connsiteY569" fmla="*/ 42014 h 112464"/>
              <a:gd name="connsiteX570" fmla="*/ 1961654 w 2496627"/>
              <a:gd name="connsiteY570" fmla="*/ 37339 h 112464"/>
              <a:gd name="connsiteX571" fmla="*/ 1945387 w 2496627"/>
              <a:gd name="connsiteY571" fmla="*/ 48355 h 112464"/>
              <a:gd name="connsiteX572" fmla="*/ 1937189 w 2496627"/>
              <a:gd name="connsiteY572" fmla="*/ 87038 h 112464"/>
              <a:gd name="connsiteX573" fmla="*/ 1924508 w 2496627"/>
              <a:gd name="connsiteY573" fmla="*/ 87038 h 112464"/>
              <a:gd name="connsiteX574" fmla="*/ 1933154 w 2496627"/>
              <a:gd name="connsiteY574" fmla="*/ 46049 h 112464"/>
              <a:gd name="connsiteX575" fmla="*/ 1934307 w 2496627"/>
              <a:gd name="connsiteY575" fmla="*/ 37018 h 112464"/>
              <a:gd name="connsiteX576" fmla="*/ 1933346 w 2496627"/>
              <a:gd name="connsiteY576" fmla="*/ 30806 h 112464"/>
              <a:gd name="connsiteX577" fmla="*/ 1945323 w 2496627"/>
              <a:gd name="connsiteY577" fmla="*/ 25874 h 112464"/>
              <a:gd name="connsiteX578" fmla="*/ 1946732 w 2496627"/>
              <a:gd name="connsiteY578" fmla="*/ 33240 h 112464"/>
              <a:gd name="connsiteX579" fmla="*/ 1946411 w 2496627"/>
              <a:gd name="connsiteY579" fmla="*/ 37018 h 112464"/>
              <a:gd name="connsiteX580" fmla="*/ 1967739 w 2496627"/>
              <a:gd name="connsiteY580" fmla="*/ 26451 h 112464"/>
              <a:gd name="connsiteX581" fmla="*/ 1979587 w 2496627"/>
              <a:gd name="connsiteY581" fmla="*/ 38171 h 112464"/>
              <a:gd name="connsiteX582" fmla="*/ 1979011 w 2496627"/>
              <a:gd name="connsiteY582" fmla="*/ 44640 h 112464"/>
              <a:gd name="connsiteX583" fmla="*/ 2045490 w 2496627"/>
              <a:gd name="connsiteY583" fmla="*/ 40733 h 112464"/>
              <a:gd name="connsiteX584" fmla="*/ 2039278 w 2496627"/>
              <a:gd name="connsiteY584" fmla="*/ 69682 h 112464"/>
              <a:gd name="connsiteX585" fmla="*/ 2035435 w 2496627"/>
              <a:gd name="connsiteY585" fmla="*/ 89856 h 112464"/>
              <a:gd name="connsiteX586" fmla="*/ 2004245 w 2496627"/>
              <a:gd name="connsiteY586" fmla="*/ 111888 h 112464"/>
              <a:gd name="connsiteX587" fmla="*/ 1983494 w 2496627"/>
              <a:gd name="connsiteY587" fmla="*/ 106636 h 112464"/>
              <a:gd name="connsiteX588" fmla="*/ 1987977 w 2496627"/>
              <a:gd name="connsiteY588" fmla="*/ 97478 h 112464"/>
              <a:gd name="connsiteX589" fmla="*/ 2005333 w 2496627"/>
              <a:gd name="connsiteY589" fmla="*/ 101961 h 112464"/>
              <a:gd name="connsiteX590" fmla="*/ 2022562 w 2496627"/>
              <a:gd name="connsiteY590" fmla="*/ 89920 h 112464"/>
              <a:gd name="connsiteX591" fmla="*/ 2024675 w 2496627"/>
              <a:gd name="connsiteY591" fmla="*/ 81274 h 112464"/>
              <a:gd name="connsiteX592" fmla="*/ 2008408 w 2496627"/>
              <a:gd name="connsiteY592" fmla="*/ 88447 h 112464"/>
              <a:gd name="connsiteX593" fmla="*/ 1990923 w 2496627"/>
              <a:gd name="connsiteY593" fmla="*/ 68273 h 112464"/>
              <a:gd name="connsiteX594" fmla="*/ 2004180 w 2496627"/>
              <a:gd name="connsiteY594" fmla="*/ 34969 h 112464"/>
              <a:gd name="connsiteX595" fmla="*/ 2026340 w 2496627"/>
              <a:gd name="connsiteY595" fmla="*/ 26323 h 112464"/>
              <a:gd name="connsiteX596" fmla="*/ 2048244 w 2496627"/>
              <a:gd name="connsiteY596" fmla="*/ 30870 h 112464"/>
              <a:gd name="connsiteX597" fmla="*/ 2045554 w 2496627"/>
              <a:gd name="connsiteY597" fmla="*/ 40861 h 112464"/>
              <a:gd name="connsiteX598" fmla="*/ 2025252 w 2496627"/>
              <a:gd name="connsiteY598" fmla="*/ 36762 h 112464"/>
              <a:gd name="connsiteX599" fmla="*/ 2013083 w 2496627"/>
              <a:gd name="connsiteY599" fmla="*/ 42270 h 112464"/>
              <a:gd name="connsiteX600" fmla="*/ 2004501 w 2496627"/>
              <a:gd name="connsiteY600" fmla="*/ 67824 h 112464"/>
              <a:gd name="connsiteX601" fmla="*/ 2012250 w 2496627"/>
              <a:gd name="connsiteY601" fmla="*/ 78136 h 112464"/>
              <a:gd name="connsiteX602" fmla="*/ 2026917 w 2496627"/>
              <a:gd name="connsiteY602" fmla="*/ 67568 h 112464"/>
              <a:gd name="connsiteX603" fmla="*/ 2033257 w 2496627"/>
              <a:gd name="connsiteY603" fmla="*/ 38363 h 112464"/>
              <a:gd name="connsiteX604" fmla="*/ 2025316 w 2496627"/>
              <a:gd name="connsiteY604" fmla="*/ 36698 h 112464"/>
              <a:gd name="connsiteX605" fmla="*/ 2110432 w 2496627"/>
              <a:gd name="connsiteY605" fmla="*/ 5444 h 112464"/>
              <a:gd name="connsiteX606" fmla="*/ 2108895 w 2496627"/>
              <a:gd name="connsiteY606" fmla="*/ 19854 h 112464"/>
              <a:gd name="connsiteX607" fmla="*/ 2098712 w 2496627"/>
              <a:gd name="connsiteY607" fmla="*/ 67632 h 112464"/>
              <a:gd name="connsiteX608" fmla="*/ 2097303 w 2496627"/>
              <a:gd name="connsiteY608" fmla="*/ 75958 h 112464"/>
              <a:gd name="connsiteX609" fmla="*/ 2100121 w 2496627"/>
              <a:gd name="connsiteY609" fmla="*/ 79097 h 112464"/>
              <a:gd name="connsiteX610" fmla="*/ 2102106 w 2496627"/>
              <a:gd name="connsiteY610" fmla="*/ 78840 h 112464"/>
              <a:gd name="connsiteX611" fmla="*/ 2102811 w 2496627"/>
              <a:gd name="connsiteY611" fmla="*/ 86718 h 112464"/>
              <a:gd name="connsiteX612" fmla="*/ 2094165 w 2496627"/>
              <a:gd name="connsiteY612" fmla="*/ 88255 h 112464"/>
              <a:gd name="connsiteX613" fmla="*/ 2083853 w 2496627"/>
              <a:gd name="connsiteY613" fmla="*/ 79097 h 112464"/>
              <a:gd name="connsiteX614" fmla="*/ 2085006 w 2496627"/>
              <a:gd name="connsiteY614" fmla="*/ 70771 h 112464"/>
              <a:gd name="connsiteX615" fmla="*/ 2095446 w 2496627"/>
              <a:gd name="connsiteY615" fmla="*/ 21904 h 112464"/>
              <a:gd name="connsiteX616" fmla="*/ 2097111 w 2496627"/>
              <a:gd name="connsiteY616" fmla="*/ 9607 h 112464"/>
              <a:gd name="connsiteX617" fmla="*/ 2096406 w 2496627"/>
              <a:gd name="connsiteY617" fmla="*/ 4483 h 112464"/>
              <a:gd name="connsiteX618" fmla="*/ 2109984 w 2496627"/>
              <a:gd name="connsiteY618" fmla="*/ 0 h 112464"/>
              <a:gd name="connsiteX619" fmla="*/ 2110432 w 2496627"/>
              <a:gd name="connsiteY619" fmla="*/ 5380 h 112464"/>
              <a:gd name="connsiteX620" fmla="*/ 2162950 w 2496627"/>
              <a:gd name="connsiteY620" fmla="*/ 54439 h 112464"/>
              <a:gd name="connsiteX621" fmla="*/ 2137780 w 2496627"/>
              <a:gd name="connsiteY621" fmla="*/ 61932 h 112464"/>
              <a:gd name="connsiteX622" fmla="*/ 2130607 w 2496627"/>
              <a:gd name="connsiteY622" fmla="*/ 61484 h 112464"/>
              <a:gd name="connsiteX623" fmla="*/ 2129902 w 2496627"/>
              <a:gd name="connsiteY623" fmla="*/ 67696 h 112464"/>
              <a:gd name="connsiteX624" fmla="*/ 2140662 w 2496627"/>
              <a:gd name="connsiteY624" fmla="*/ 78584 h 112464"/>
              <a:gd name="connsiteX625" fmla="*/ 2157442 w 2496627"/>
              <a:gd name="connsiteY625" fmla="*/ 72116 h 112464"/>
              <a:gd name="connsiteX626" fmla="*/ 2161413 w 2496627"/>
              <a:gd name="connsiteY626" fmla="*/ 80057 h 112464"/>
              <a:gd name="connsiteX627" fmla="*/ 2137267 w 2496627"/>
              <a:gd name="connsiteY627" fmla="*/ 88511 h 112464"/>
              <a:gd name="connsiteX628" fmla="*/ 2116197 w 2496627"/>
              <a:gd name="connsiteY628" fmla="*/ 66864 h 112464"/>
              <a:gd name="connsiteX629" fmla="*/ 2129454 w 2496627"/>
              <a:gd name="connsiteY629" fmla="*/ 34393 h 112464"/>
              <a:gd name="connsiteX630" fmla="*/ 2149500 w 2496627"/>
              <a:gd name="connsiteY630" fmla="*/ 26323 h 112464"/>
              <a:gd name="connsiteX631" fmla="*/ 2168266 w 2496627"/>
              <a:gd name="connsiteY631" fmla="*/ 42142 h 112464"/>
              <a:gd name="connsiteX632" fmla="*/ 2163014 w 2496627"/>
              <a:gd name="connsiteY632" fmla="*/ 54439 h 112464"/>
              <a:gd name="connsiteX633" fmla="*/ 2147835 w 2496627"/>
              <a:gd name="connsiteY633" fmla="*/ 35930 h 112464"/>
              <a:gd name="connsiteX634" fmla="*/ 2132720 w 2496627"/>
              <a:gd name="connsiteY634" fmla="*/ 52325 h 112464"/>
              <a:gd name="connsiteX635" fmla="*/ 2137844 w 2496627"/>
              <a:gd name="connsiteY635" fmla="*/ 52646 h 112464"/>
              <a:gd name="connsiteX636" fmla="*/ 2152702 w 2496627"/>
              <a:gd name="connsiteY636" fmla="*/ 48803 h 112464"/>
              <a:gd name="connsiteX637" fmla="*/ 2155136 w 2496627"/>
              <a:gd name="connsiteY637" fmla="*/ 42975 h 112464"/>
              <a:gd name="connsiteX638" fmla="*/ 2147771 w 2496627"/>
              <a:gd name="connsiteY638" fmla="*/ 35930 h 112464"/>
              <a:gd name="connsiteX639" fmla="*/ 2226739 w 2496627"/>
              <a:gd name="connsiteY639" fmla="*/ 44384 h 112464"/>
              <a:gd name="connsiteX640" fmla="*/ 2221936 w 2496627"/>
              <a:gd name="connsiteY640" fmla="*/ 67824 h 112464"/>
              <a:gd name="connsiteX641" fmla="*/ 2221103 w 2496627"/>
              <a:gd name="connsiteY641" fmla="*/ 73909 h 112464"/>
              <a:gd name="connsiteX642" fmla="*/ 2224049 w 2496627"/>
              <a:gd name="connsiteY642" fmla="*/ 81146 h 112464"/>
              <a:gd name="connsiteX643" fmla="*/ 2213482 w 2496627"/>
              <a:gd name="connsiteY643" fmla="*/ 89024 h 112464"/>
              <a:gd name="connsiteX644" fmla="*/ 2208999 w 2496627"/>
              <a:gd name="connsiteY644" fmla="*/ 79289 h 112464"/>
              <a:gd name="connsiteX645" fmla="*/ 2191194 w 2496627"/>
              <a:gd name="connsiteY645" fmla="*/ 88447 h 112464"/>
              <a:gd name="connsiteX646" fmla="*/ 2175759 w 2496627"/>
              <a:gd name="connsiteY646" fmla="*/ 69554 h 112464"/>
              <a:gd name="connsiteX647" fmla="*/ 2188312 w 2496627"/>
              <a:gd name="connsiteY647" fmla="*/ 35930 h 112464"/>
              <a:gd name="connsiteX648" fmla="*/ 2211881 w 2496627"/>
              <a:gd name="connsiteY648" fmla="*/ 26323 h 112464"/>
              <a:gd name="connsiteX649" fmla="*/ 2230262 w 2496627"/>
              <a:gd name="connsiteY649" fmla="*/ 30806 h 112464"/>
              <a:gd name="connsiteX650" fmla="*/ 2226739 w 2496627"/>
              <a:gd name="connsiteY650" fmla="*/ 44384 h 112464"/>
              <a:gd name="connsiteX651" fmla="*/ 2210280 w 2496627"/>
              <a:gd name="connsiteY651" fmla="*/ 36506 h 112464"/>
              <a:gd name="connsiteX652" fmla="*/ 2196702 w 2496627"/>
              <a:gd name="connsiteY652" fmla="*/ 43039 h 112464"/>
              <a:gd name="connsiteX653" fmla="*/ 2188952 w 2496627"/>
              <a:gd name="connsiteY653" fmla="*/ 69169 h 112464"/>
              <a:gd name="connsiteX654" fmla="*/ 2195421 w 2496627"/>
              <a:gd name="connsiteY654" fmla="*/ 78072 h 112464"/>
              <a:gd name="connsiteX655" fmla="*/ 2209511 w 2496627"/>
              <a:gd name="connsiteY655" fmla="*/ 66736 h 112464"/>
              <a:gd name="connsiteX656" fmla="*/ 2215852 w 2496627"/>
              <a:gd name="connsiteY656" fmla="*/ 37659 h 112464"/>
              <a:gd name="connsiteX657" fmla="*/ 2210343 w 2496627"/>
              <a:gd name="connsiteY657" fmla="*/ 36506 h 112464"/>
              <a:gd name="connsiteX658" fmla="*/ 2276311 w 2496627"/>
              <a:gd name="connsiteY658" fmla="*/ 39452 h 112464"/>
              <a:gd name="connsiteX659" fmla="*/ 2272212 w 2496627"/>
              <a:gd name="connsiteY659" fmla="*/ 38492 h 112464"/>
              <a:gd name="connsiteX660" fmla="*/ 2258378 w 2496627"/>
              <a:gd name="connsiteY660" fmla="*/ 48931 h 112464"/>
              <a:gd name="connsiteX661" fmla="*/ 2250308 w 2496627"/>
              <a:gd name="connsiteY661" fmla="*/ 87038 h 112464"/>
              <a:gd name="connsiteX662" fmla="*/ 2237563 w 2496627"/>
              <a:gd name="connsiteY662" fmla="*/ 87038 h 112464"/>
              <a:gd name="connsiteX663" fmla="*/ 2246017 w 2496627"/>
              <a:gd name="connsiteY663" fmla="*/ 47458 h 112464"/>
              <a:gd name="connsiteX664" fmla="*/ 2247298 w 2496627"/>
              <a:gd name="connsiteY664" fmla="*/ 37147 h 112464"/>
              <a:gd name="connsiteX665" fmla="*/ 2246465 w 2496627"/>
              <a:gd name="connsiteY665" fmla="*/ 30806 h 112464"/>
              <a:gd name="connsiteX666" fmla="*/ 2258442 w 2496627"/>
              <a:gd name="connsiteY666" fmla="*/ 25874 h 112464"/>
              <a:gd name="connsiteX667" fmla="*/ 2259723 w 2496627"/>
              <a:gd name="connsiteY667" fmla="*/ 33240 h 112464"/>
              <a:gd name="connsiteX668" fmla="*/ 2259402 w 2496627"/>
              <a:gd name="connsiteY668" fmla="*/ 37467 h 112464"/>
              <a:gd name="connsiteX669" fmla="*/ 2277079 w 2496627"/>
              <a:gd name="connsiteY669" fmla="*/ 26323 h 112464"/>
              <a:gd name="connsiteX670" fmla="*/ 2282011 w 2496627"/>
              <a:gd name="connsiteY670" fmla="*/ 27283 h 112464"/>
              <a:gd name="connsiteX671" fmla="*/ 2276375 w 2496627"/>
              <a:gd name="connsiteY671" fmla="*/ 39452 h 112464"/>
              <a:gd name="connsiteX672" fmla="*/ 2334080 w 2496627"/>
              <a:gd name="connsiteY672" fmla="*/ 44640 h 112464"/>
              <a:gd name="connsiteX673" fmla="*/ 2325049 w 2496627"/>
              <a:gd name="connsiteY673" fmla="*/ 87038 h 112464"/>
              <a:gd name="connsiteX674" fmla="*/ 2312304 w 2496627"/>
              <a:gd name="connsiteY674" fmla="*/ 87038 h 112464"/>
              <a:gd name="connsiteX675" fmla="*/ 2320630 w 2496627"/>
              <a:gd name="connsiteY675" fmla="*/ 47778 h 112464"/>
              <a:gd name="connsiteX676" fmla="*/ 2321463 w 2496627"/>
              <a:gd name="connsiteY676" fmla="*/ 42014 h 112464"/>
              <a:gd name="connsiteX677" fmla="*/ 2316788 w 2496627"/>
              <a:gd name="connsiteY677" fmla="*/ 37339 h 112464"/>
              <a:gd name="connsiteX678" fmla="*/ 2300520 w 2496627"/>
              <a:gd name="connsiteY678" fmla="*/ 48355 h 112464"/>
              <a:gd name="connsiteX679" fmla="*/ 2292322 w 2496627"/>
              <a:gd name="connsiteY679" fmla="*/ 87038 h 112464"/>
              <a:gd name="connsiteX680" fmla="*/ 2279641 w 2496627"/>
              <a:gd name="connsiteY680" fmla="*/ 87038 h 112464"/>
              <a:gd name="connsiteX681" fmla="*/ 2288287 w 2496627"/>
              <a:gd name="connsiteY681" fmla="*/ 46049 h 112464"/>
              <a:gd name="connsiteX682" fmla="*/ 2289440 w 2496627"/>
              <a:gd name="connsiteY682" fmla="*/ 37018 h 112464"/>
              <a:gd name="connsiteX683" fmla="*/ 2288479 w 2496627"/>
              <a:gd name="connsiteY683" fmla="*/ 30806 h 112464"/>
              <a:gd name="connsiteX684" fmla="*/ 2300456 w 2496627"/>
              <a:gd name="connsiteY684" fmla="*/ 25874 h 112464"/>
              <a:gd name="connsiteX685" fmla="*/ 2301865 w 2496627"/>
              <a:gd name="connsiteY685" fmla="*/ 33240 h 112464"/>
              <a:gd name="connsiteX686" fmla="*/ 2301545 w 2496627"/>
              <a:gd name="connsiteY686" fmla="*/ 37018 h 112464"/>
              <a:gd name="connsiteX687" fmla="*/ 2322872 w 2496627"/>
              <a:gd name="connsiteY687" fmla="*/ 26451 h 112464"/>
              <a:gd name="connsiteX688" fmla="*/ 2334720 w 2496627"/>
              <a:gd name="connsiteY688" fmla="*/ 38171 h 112464"/>
              <a:gd name="connsiteX689" fmla="*/ 2334144 w 2496627"/>
              <a:gd name="connsiteY689" fmla="*/ 44640 h 112464"/>
              <a:gd name="connsiteX690" fmla="*/ 2392810 w 2496627"/>
              <a:gd name="connsiteY690" fmla="*/ 54439 h 112464"/>
              <a:gd name="connsiteX691" fmla="*/ 2367640 w 2496627"/>
              <a:gd name="connsiteY691" fmla="*/ 61932 h 112464"/>
              <a:gd name="connsiteX692" fmla="*/ 2360467 w 2496627"/>
              <a:gd name="connsiteY692" fmla="*/ 61484 h 112464"/>
              <a:gd name="connsiteX693" fmla="*/ 2359762 w 2496627"/>
              <a:gd name="connsiteY693" fmla="*/ 67696 h 112464"/>
              <a:gd name="connsiteX694" fmla="*/ 2370522 w 2496627"/>
              <a:gd name="connsiteY694" fmla="*/ 78584 h 112464"/>
              <a:gd name="connsiteX695" fmla="*/ 2387302 w 2496627"/>
              <a:gd name="connsiteY695" fmla="*/ 72116 h 112464"/>
              <a:gd name="connsiteX696" fmla="*/ 2391272 w 2496627"/>
              <a:gd name="connsiteY696" fmla="*/ 80057 h 112464"/>
              <a:gd name="connsiteX697" fmla="*/ 2367127 w 2496627"/>
              <a:gd name="connsiteY697" fmla="*/ 88511 h 112464"/>
              <a:gd name="connsiteX698" fmla="*/ 2346056 w 2496627"/>
              <a:gd name="connsiteY698" fmla="*/ 66864 h 112464"/>
              <a:gd name="connsiteX699" fmla="*/ 2359314 w 2496627"/>
              <a:gd name="connsiteY699" fmla="*/ 34393 h 112464"/>
              <a:gd name="connsiteX700" fmla="*/ 2379360 w 2496627"/>
              <a:gd name="connsiteY700" fmla="*/ 26323 h 112464"/>
              <a:gd name="connsiteX701" fmla="*/ 2398125 w 2496627"/>
              <a:gd name="connsiteY701" fmla="*/ 42142 h 112464"/>
              <a:gd name="connsiteX702" fmla="*/ 2392874 w 2496627"/>
              <a:gd name="connsiteY702" fmla="*/ 54439 h 112464"/>
              <a:gd name="connsiteX703" fmla="*/ 2377695 w 2496627"/>
              <a:gd name="connsiteY703" fmla="*/ 35930 h 112464"/>
              <a:gd name="connsiteX704" fmla="*/ 2362580 w 2496627"/>
              <a:gd name="connsiteY704" fmla="*/ 52325 h 112464"/>
              <a:gd name="connsiteX705" fmla="*/ 2367704 w 2496627"/>
              <a:gd name="connsiteY705" fmla="*/ 52646 h 112464"/>
              <a:gd name="connsiteX706" fmla="*/ 2382562 w 2496627"/>
              <a:gd name="connsiteY706" fmla="*/ 48803 h 112464"/>
              <a:gd name="connsiteX707" fmla="*/ 2384996 w 2496627"/>
              <a:gd name="connsiteY707" fmla="*/ 42975 h 112464"/>
              <a:gd name="connsiteX708" fmla="*/ 2377631 w 2496627"/>
              <a:gd name="connsiteY708" fmla="*/ 35930 h 112464"/>
              <a:gd name="connsiteX709" fmla="*/ 2443085 w 2496627"/>
              <a:gd name="connsiteY709" fmla="*/ 39452 h 112464"/>
              <a:gd name="connsiteX710" fmla="*/ 2438987 w 2496627"/>
              <a:gd name="connsiteY710" fmla="*/ 38492 h 112464"/>
              <a:gd name="connsiteX711" fmla="*/ 2425153 w 2496627"/>
              <a:gd name="connsiteY711" fmla="*/ 48931 h 112464"/>
              <a:gd name="connsiteX712" fmla="*/ 2417083 w 2496627"/>
              <a:gd name="connsiteY712" fmla="*/ 87038 h 112464"/>
              <a:gd name="connsiteX713" fmla="*/ 2404338 w 2496627"/>
              <a:gd name="connsiteY713" fmla="*/ 87038 h 112464"/>
              <a:gd name="connsiteX714" fmla="*/ 2412792 w 2496627"/>
              <a:gd name="connsiteY714" fmla="*/ 47458 h 112464"/>
              <a:gd name="connsiteX715" fmla="*/ 2414073 w 2496627"/>
              <a:gd name="connsiteY715" fmla="*/ 37147 h 112464"/>
              <a:gd name="connsiteX716" fmla="*/ 2413240 w 2496627"/>
              <a:gd name="connsiteY716" fmla="*/ 30806 h 112464"/>
              <a:gd name="connsiteX717" fmla="*/ 2425217 w 2496627"/>
              <a:gd name="connsiteY717" fmla="*/ 25874 h 112464"/>
              <a:gd name="connsiteX718" fmla="*/ 2426498 w 2496627"/>
              <a:gd name="connsiteY718" fmla="*/ 33240 h 112464"/>
              <a:gd name="connsiteX719" fmla="*/ 2426177 w 2496627"/>
              <a:gd name="connsiteY719" fmla="*/ 37467 h 112464"/>
              <a:gd name="connsiteX720" fmla="*/ 2443854 w 2496627"/>
              <a:gd name="connsiteY720" fmla="*/ 26323 h 112464"/>
              <a:gd name="connsiteX721" fmla="*/ 2448786 w 2496627"/>
              <a:gd name="connsiteY721" fmla="*/ 27283 h 112464"/>
              <a:gd name="connsiteX722" fmla="*/ 2443149 w 2496627"/>
              <a:gd name="connsiteY722" fmla="*/ 39452 h 112464"/>
              <a:gd name="connsiteX723" fmla="*/ 2491504 w 2496627"/>
              <a:gd name="connsiteY723" fmla="*/ 39772 h 112464"/>
              <a:gd name="connsiteX724" fmla="*/ 2477350 w 2496627"/>
              <a:gd name="connsiteY724" fmla="*/ 35673 h 112464"/>
              <a:gd name="connsiteX725" fmla="*/ 2466590 w 2496627"/>
              <a:gd name="connsiteY725" fmla="*/ 42911 h 112464"/>
              <a:gd name="connsiteX726" fmla="*/ 2472931 w 2496627"/>
              <a:gd name="connsiteY726" fmla="*/ 49828 h 112464"/>
              <a:gd name="connsiteX727" fmla="*/ 2479976 w 2496627"/>
              <a:gd name="connsiteY727" fmla="*/ 52518 h 112464"/>
              <a:gd name="connsiteX728" fmla="*/ 2492016 w 2496627"/>
              <a:gd name="connsiteY728" fmla="*/ 66608 h 112464"/>
              <a:gd name="connsiteX729" fmla="*/ 2464605 w 2496627"/>
              <a:gd name="connsiteY729" fmla="*/ 88767 h 112464"/>
              <a:gd name="connsiteX730" fmla="*/ 2442701 w 2496627"/>
              <a:gd name="connsiteY730" fmla="*/ 82555 h 112464"/>
              <a:gd name="connsiteX731" fmla="*/ 2447825 w 2496627"/>
              <a:gd name="connsiteY731" fmla="*/ 73076 h 112464"/>
              <a:gd name="connsiteX732" fmla="*/ 2466334 w 2496627"/>
              <a:gd name="connsiteY732" fmla="*/ 78904 h 112464"/>
              <a:gd name="connsiteX733" fmla="*/ 2477670 w 2496627"/>
              <a:gd name="connsiteY733" fmla="*/ 70322 h 112464"/>
              <a:gd name="connsiteX734" fmla="*/ 2470177 w 2496627"/>
              <a:gd name="connsiteY734" fmla="*/ 62573 h 112464"/>
              <a:gd name="connsiteX735" fmla="*/ 2463388 w 2496627"/>
              <a:gd name="connsiteY735" fmla="*/ 60011 h 112464"/>
              <a:gd name="connsiteX736" fmla="*/ 2452244 w 2496627"/>
              <a:gd name="connsiteY736" fmla="*/ 45857 h 112464"/>
              <a:gd name="connsiteX737" fmla="*/ 2478118 w 2496627"/>
              <a:gd name="connsiteY737" fmla="*/ 25682 h 112464"/>
              <a:gd name="connsiteX738" fmla="*/ 2496628 w 2496627"/>
              <a:gd name="connsiteY738" fmla="*/ 30742 h 112464"/>
              <a:gd name="connsiteX739" fmla="*/ 2491504 w 2496627"/>
              <a:gd name="connsiteY739" fmla="*/ 39772 h 11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Lst>
            <a:rect l="l" t="t" r="r" b="b"/>
            <a:pathLst>
              <a:path w="2496627" h="112464">
                <a:moveTo>
                  <a:pt x="55271" y="87038"/>
                </a:moveTo>
                <a:lnTo>
                  <a:pt x="41309" y="87038"/>
                </a:lnTo>
                <a:lnTo>
                  <a:pt x="30550" y="48034"/>
                </a:lnTo>
                <a:cubicBezTo>
                  <a:pt x="27860" y="38043"/>
                  <a:pt x="25426" y="27283"/>
                  <a:pt x="25170" y="24337"/>
                </a:cubicBezTo>
                <a:cubicBezTo>
                  <a:pt x="24722" y="28116"/>
                  <a:pt x="22928" y="38748"/>
                  <a:pt x="21327" y="47074"/>
                </a:cubicBezTo>
                <a:lnTo>
                  <a:pt x="13386" y="87038"/>
                </a:lnTo>
                <a:lnTo>
                  <a:pt x="0" y="87038"/>
                </a:lnTo>
                <a:lnTo>
                  <a:pt x="17356" y="6084"/>
                </a:lnTo>
                <a:lnTo>
                  <a:pt x="32215" y="6084"/>
                </a:lnTo>
                <a:lnTo>
                  <a:pt x="44063" y="46882"/>
                </a:lnTo>
                <a:cubicBezTo>
                  <a:pt x="46497" y="55207"/>
                  <a:pt x="47842" y="64110"/>
                  <a:pt x="48162" y="67376"/>
                </a:cubicBezTo>
                <a:cubicBezTo>
                  <a:pt x="48483" y="63854"/>
                  <a:pt x="50276" y="52005"/>
                  <a:pt x="51941" y="43935"/>
                </a:cubicBezTo>
                <a:lnTo>
                  <a:pt x="59562" y="6084"/>
                </a:lnTo>
                <a:lnTo>
                  <a:pt x="72564" y="6084"/>
                </a:lnTo>
                <a:lnTo>
                  <a:pt x="55335" y="87038"/>
                </a:lnTo>
                <a:close/>
                <a:moveTo>
                  <a:pt x="123736" y="70386"/>
                </a:moveTo>
                <a:cubicBezTo>
                  <a:pt x="123288" y="72628"/>
                  <a:pt x="123032" y="74485"/>
                  <a:pt x="123032" y="76214"/>
                </a:cubicBezTo>
                <a:cubicBezTo>
                  <a:pt x="123032" y="79161"/>
                  <a:pt x="123736" y="81466"/>
                  <a:pt x="125145" y="83580"/>
                </a:cubicBezTo>
                <a:lnTo>
                  <a:pt x="114386" y="89216"/>
                </a:lnTo>
                <a:cubicBezTo>
                  <a:pt x="112272" y="86782"/>
                  <a:pt x="110863" y="83580"/>
                  <a:pt x="110863" y="79481"/>
                </a:cubicBezTo>
                <a:lnTo>
                  <a:pt x="110863" y="79032"/>
                </a:lnTo>
                <a:cubicBezTo>
                  <a:pt x="105227" y="85117"/>
                  <a:pt x="98566" y="88767"/>
                  <a:pt x="91393" y="88767"/>
                </a:cubicBezTo>
                <a:cubicBezTo>
                  <a:pt x="82811" y="88767"/>
                  <a:pt x="77815" y="84668"/>
                  <a:pt x="77815" y="76727"/>
                </a:cubicBezTo>
                <a:cubicBezTo>
                  <a:pt x="77815" y="74293"/>
                  <a:pt x="78136" y="71091"/>
                  <a:pt x="78840" y="67696"/>
                </a:cubicBezTo>
                <a:lnTo>
                  <a:pt x="87038" y="28821"/>
                </a:lnTo>
                <a:lnTo>
                  <a:pt x="100295" y="26387"/>
                </a:lnTo>
                <a:lnTo>
                  <a:pt x="92098" y="65263"/>
                </a:lnTo>
                <a:cubicBezTo>
                  <a:pt x="91393" y="68337"/>
                  <a:pt x="90945" y="71347"/>
                  <a:pt x="90945" y="73140"/>
                </a:cubicBezTo>
                <a:cubicBezTo>
                  <a:pt x="90945" y="76791"/>
                  <a:pt x="92674" y="78776"/>
                  <a:pt x="95620" y="78776"/>
                </a:cubicBezTo>
                <a:cubicBezTo>
                  <a:pt x="100744" y="78776"/>
                  <a:pt x="107917" y="73717"/>
                  <a:pt x="111888" y="67184"/>
                </a:cubicBezTo>
                <a:lnTo>
                  <a:pt x="120086" y="29077"/>
                </a:lnTo>
                <a:lnTo>
                  <a:pt x="133087" y="26643"/>
                </a:lnTo>
                <a:lnTo>
                  <a:pt x="123736" y="70450"/>
                </a:lnTo>
                <a:close/>
                <a:moveTo>
                  <a:pt x="179072" y="39452"/>
                </a:moveTo>
                <a:cubicBezTo>
                  <a:pt x="177919" y="38748"/>
                  <a:pt x="176702" y="38492"/>
                  <a:pt x="174973" y="38492"/>
                </a:cubicBezTo>
                <a:cubicBezTo>
                  <a:pt x="170874" y="38492"/>
                  <a:pt x="166327" y="41630"/>
                  <a:pt x="161139" y="48931"/>
                </a:cubicBezTo>
                <a:lnTo>
                  <a:pt x="153069" y="87038"/>
                </a:lnTo>
                <a:lnTo>
                  <a:pt x="140324" y="87038"/>
                </a:lnTo>
                <a:lnTo>
                  <a:pt x="148778" y="47458"/>
                </a:lnTo>
                <a:cubicBezTo>
                  <a:pt x="149739" y="43103"/>
                  <a:pt x="150059" y="39836"/>
                  <a:pt x="150059" y="37147"/>
                </a:cubicBezTo>
                <a:cubicBezTo>
                  <a:pt x="150059" y="34713"/>
                  <a:pt x="149803" y="32663"/>
                  <a:pt x="149226" y="30806"/>
                </a:cubicBezTo>
                <a:lnTo>
                  <a:pt x="161203" y="25874"/>
                </a:lnTo>
                <a:cubicBezTo>
                  <a:pt x="162036" y="27860"/>
                  <a:pt x="162484" y="30550"/>
                  <a:pt x="162484" y="33240"/>
                </a:cubicBezTo>
                <a:cubicBezTo>
                  <a:pt x="162484" y="34649"/>
                  <a:pt x="162356" y="36058"/>
                  <a:pt x="162164" y="37467"/>
                </a:cubicBezTo>
                <a:cubicBezTo>
                  <a:pt x="167543" y="30678"/>
                  <a:pt x="174140" y="26323"/>
                  <a:pt x="179840" y="26323"/>
                </a:cubicBezTo>
                <a:cubicBezTo>
                  <a:pt x="181954" y="26323"/>
                  <a:pt x="182978" y="26579"/>
                  <a:pt x="184772" y="27283"/>
                </a:cubicBezTo>
                <a:lnTo>
                  <a:pt x="179136" y="39452"/>
                </a:lnTo>
                <a:close/>
                <a:moveTo>
                  <a:pt x="218780" y="36890"/>
                </a:moveTo>
                <a:lnTo>
                  <a:pt x="207444" y="36890"/>
                </a:lnTo>
                <a:lnTo>
                  <a:pt x="200783" y="68785"/>
                </a:lnTo>
                <a:cubicBezTo>
                  <a:pt x="200335" y="71027"/>
                  <a:pt x="200079" y="73012"/>
                  <a:pt x="200079" y="74549"/>
                </a:cubicBezTo>
                <a:cubicBezTo>
                  <a:pt x="200079" y="78328"/>
                  <a:pt x="201808" y="79481"/>
                  <a:pt x="205587" y="79481"/>
                </a:cubicBezTo>
                <a:cubicBezTo>
                  <a:pt x="207444" y="79481"/>
                  <a:pt x="209685" y="79161"/>
                  <a:pt x="211543" y="78328"/>
                </a:cubicBezTo>
                <a:lnTo>
                  <a:pt x="211543" y="86270"/>
                </a:lnTo>
                <a:cubicBezTo>
                  <a:pt x="207444" y="87935"/>
                  <a:pt x="203345" y="88703"/>
                  <a:pt x="199246" y="88703"/>
                </a:cubicBezTo>
                <a:cubicBezTo>
                  <a:pt x="191304" y="88703"/>
                  <a:pt x="186821" y="84733"/>
                  <a:pt x="186821" y="78712"/>
                </a:cubicBezTo>
                <a:cubicBezTo>
                  <a:pt x="186821" y="76599"/>
                  <a:pt x="187077" y="73589"/>
                  <a:pt x="187654" y="70642"/>
                </a:cubicBezTo>
                <a:lnTo>
                  <a:pt x="194827" y="36890"/>
                </a:lnTo>
                <a:lnTo>
                  <a:pt x="188166" y="36890"/>
                </a:lnTo>
                <a:lnTo>
                  <a:pt x="190023" y="27732"/>
                </a:lnTo>
                <a:lnTo>
                  <a:pt x="196684" y="27732"/>
                </a:lnTo>
                <a:cubicBezTo>
                  <a:pt x="197837" y="22352"/>
                  <a:pt x="199054" y="17741"/>
                  <a:pt x="200527" y="13322"/>
                </a:cubicBezTo>
                <a:lnTo>
                  <a:pt x="214233" y="10183"/>
                </a:lnTo>
                <a:cubicBezTo>
                  <a:pt x="212568" y="15243"/>
                  <a:pt x="210582" y="22160"/>
                  <a:pt x="209429" y="27732"/>
                </a:cubicBezTo>
                <a:lnTo>
                  <a:pt x="223583" y="27732"/>
                </a:lnTo>
                <a:lnTo>
                  <a:pt x="218780" y="36890"/>
                </a:lnTo>
                <a:close/>
                <a:moveTo>
                  <a:pt x="268736" y="70386"/>
                </a:moveTo>
                <a:cubicBezTo>
                  <a:pt x="268287" y="72628"/>
                  <a:pt x="268031" y="74485"/>
                  <a:pt x="268031" y="76214"/>
                </a:cubicBezTo>
                <a:cubicBezTo>
                  <a:pt x="268031" y="79161"/>
                  <a:pt x="268736" y="81466"/>
                  <a:pt x="270145" y="83580"/>
                </a:cubicBezTo>
                <a:lnTo>
                  <a:pt x="259385" y="89216"/>
                </a:lnTo>
                <a:cubicBezTo>
                  <a:pt x="257271" y="86782"/>
                  <a:pt x="255862" y="83580"/>
                  <a:pt x="255862" y="79481"/>
                </a:cubicBezTo>
                <a:lnTo>
                  <a:pt x="255862" y="79032"/>
                </a:lnTo>
                <a:cubicBezTo>
                  <a:pt x="250226" y="85117"/>
                  <a:pt x="243566" y="88767"/>
                  <a:pt x="236393" y="88767"/>
                </a:cubicBezTo>
                <a:cubicBezTo>
                  <a:pt x="227810" y="88767"/>
                  <a:pt x="222815" y="84668"/>
                  <a:pt x="222815" y="76727"/>
                </a:cubicBezTo>
                <a:cubicBezTo>
                  <a:pt x="222815" y="74293"/>
                  <a:pt x="223135" y="71091"/>
                  <a:pt x="223840" y="67696"/>
                </a:cubicBezTo>
                <a:lnTo>
                  <a:pt x="232037" y="28821"/>
                </a:lnTo>
                <a:lnTo>
                  <a:pt x="245295" y="26387"/>
                </a:lnTo>
                <a:lnTo>
                  <a:pt x="237097" y="65263"/>
                </a:lnTo>
                <a:cubicBezTo>
                  <a:pt x="236393" y="68337"/>
                  <a:pt x="235944" y="71347"/>
                  <a:pt x="235944" y="73140"/>
                </a:cubicBezTo>
                <a:cubicBezTo>
                  <a:pt x="235944" y="76791"/>
                  <a:pt x="237673" y="78776"/>
                  <a:pt x="240620" y="78776"/>
                </a:cubicBezTo>
                <a:cubicBezTo>
                  <a:pt x="245743" y="78776"/>
                  <a:pt x="252916" y="73717"/>
                  <a:pt x="256887" y="67184"/>
                </a:cubicBezTo>
                <a:lnTo>
                  <a:pt x="265085" y="29077"/>
                </a:lnTo>
                <a:lnTo>
                  <a:pt x="278086" y="26643"/>
                </a:lnTo>
                <a:lnTo>
                  <a:pt x="268736" y="70450"/>
                </a:lnTo>
                <a:close/>
                <a:moveTo>
                  <a:pt x="324007" y="39452"/>
                </a:moveTo>
                <a:cubicBezTo>
                  <a:pt x="322854" y="38748"/>
                  <a:pt x="321637" y="38492"/>
                  <a:pt x="319908" y="38492"/>
                </a:cubicBezTo>
                <a:cubicBezTo>
                  <a:pt x="315809" y="38492"/>
                  <a:pt x="311262" y="41630"/>
                  <a:pt x="306074" y="48931"/>
                </a:cubicBezTo>
                <a:lnTo>
                  <a:pt x="298004" y="87038"/>
                </a:lnTo>
                <a:lnTo>
                  <a:pt x="285259" y="87038"/>
                </a:lnTo>
                <a:lnTo>
                  <a:pt x="293713" y="47458"/>
                </a:lnTo>
                <a:cubicBezTo>
                  <a:pt x="294674" y="43103"/>
                  <a:pt x="294994" y="39836"/>
                  <a:pt x="294994" y="37147"/>
                </a:cubicBezTo>
                <a:cubicBezTo>
                  <a:pt x="294994" y="34713"/>
                  <a:pt x="294738" y="32663"/>
                  <a:pt x="294162" y="30806"/>
                </a:cubicBezTo>
                <a:lnTo>
                  <a:pt x="306138" y="25874"/>
                </a:lnTo>
                <a:cubicBezTo>
                  <a:pt x="306971" y="27860"/>
                  <a:pt x="307419" y="30550"/>
                  <a:pt x="307419" y="33240"/>
                </a:cubicBezTo>
                <a:cubicBezTo>
                  <a:pt x="307419" y="34649"/>
                  <a:pt x="307291" y="36058"/>
                  <a:pt x="307099" y="37467"/>
                </a:cubicBezTo>
                <a:cubicBezTo>
                  <a:pt x="312479" y="30678"/>
                  <a:pt x="319075" y="26323"/>
                  <a:pt x="324776" y="26323"/>
                </a:cubicBezTo>
                <a:cubicBezTo>
                  <a:pt x="326889" y="26323"/>
                  <a:pt x="327914" y="26579"/>
                  <a:pt x="329707" y="27283"/>
                </a:cubicBezTo>
                <a:lnTo>
                  <a:pt x="324071" y="39452"/>
                </a:lnTo>
                <a:close/>
                <a:moveTo>
                  <a:pt x="340915" y="87038"/>
                </a:moveTo>
                <a:lnTo>
                  <a:pt x="327786" y="87038"/>
                </a:lnTo>
                <a:lnTo>
                  <a:pt x="340210" y="28436"/>
                </a:lnTo>
                <a:lnTo>
                  <a:pt x="353660" y="26451"/>
                </a:lnTo>
                <a:lnTo>
                  <a:pt x="340915" y="87038"/>
                </a:lnTo>
                <a:close/>
                <a:moveTo>
                  <a:pt x="350650" y="19150"/>
                </a:moveTo>
                <a:cubicBezTo>
                  <a:pt x="345975" y="19150"/>
                  <a:pt x="342068" y="15307"/>
                  <a:pt x="342068" y="10568"/>
                </a:cubicBezTo>
                <a:cubicBezTo>
                  <a:pt x="342068" y="5828"/>
                  <a:pt x="345911" y="1921"/>
                  <a:pt x="350714" y="1921"/>
                </a:cubicBezTo>
                <a:cubicBezTo>
                  <a:pt x="355517" y="1921"/>
                  <a:pt x="359168" y="5764"/>
                  <a:pt x="359168" y="10504"/>
                </a:cubicBezTo>
                <a:cubicBezTo>
                  <a:pt x="359168" y="15243"/>
                  <a:pt x="355389" y="19150"/>
                  <a:pt x="350586" y="19150"/>
                </a:cubicBezTo>
                <a:close/>
                <a:moveTo>
                  <a:pt x="414952" y="44640"/>
                </a:moveTo>
                <a:lnTo>
                  <a:pt x="405921" y="87038"/>
                </a:lnTo>
                <a:lnTo>
                  <a:pt x="393176" y="87038"/>
                </a:lnTo>
                <a:lnTo>
                  <a:pt x="401502" y="47778"/>
                </a:lnTo>
                <a:cubicBezTo>
                  <a:pt x="402079" y="45216"/>
                  <a:pt x="402335" y="43295"/>
                  <a:pt x="402335" y="42014"/>
                </a:cubicBezTo>
                <a:cubicBezTo>
                  <a:pt x="402335" y="38620"/>
                  <a:pt x="400798" y="37339"/>
                  <a:pt x="397659" y="37339"/>
                </a:cubicBezTo>
                <a:cubicBezTo>
                  <a:pt x="393432" y="37339"/>
                  <a:pt x="387604" y="40285"/>
                  <a:pt x="381392" y="48355"/>
                </a:cubicBezTo>
                <a:lnTo>
                  <a:pt x="373194" y="87038"/>
                </a:lnTo>
                <a:lnTo>
                  <a:pt x="360513" y="87038"/>
                </a:lnTo>
                <a:lnTo>
                  <a:pt x="369159" y="46049"/>
                </a:lnTo>
                <a:cubicBezTo>
                  <a:pt x="369864" y="42398"/>
                  <a:pt x="370312" y="39516"/>
                  <a:pt x="370312" y="37018"/>
                </a:cubicBezTo>
                <a:cubicBezTo>
                  <a:pt x="370312" y="34777"/>
                  <a:pt x="369992" y="32791"/>
                  <a:pt x="369351" y="30806"/>
                </a:cubicBezTo>
                <a:lnTo>
                  <a:pt x="381328" y="25874"/>
                </a:lnTo>
                <a:cubicBezTo>
                  <a:pt x="382160" y="27732"/>
                  <a:pt x="382737" y="30422"/>
                  <a:pt x="382737" y="33240"/>
                </a:cubicBezTo>
                <a:cubicBezTo>
                  <a:pt x="382737" y="34393"/>
                  <a:pt x="382609" y="35673"/>
                  <a:pt x="382417" y="37018"/>
                </a:cubicBezTo>
                <a:cubicBezTo>
                  <a:pt x="388053" y="30230"/>
                  <a:pt x="395546" y="26451"/>
                  <a:pt x="403744" y="26451"/>
                </a:cubicBezTo>
                <a:cubicBezTo>
                  <a:pt x="411109" y="26451"/>
                  <a:pt x="415592" y="30998"/>
                  <a:pt x="415592" y="38171"/>
                </a:cubicBezTo>
                <a:cubicBezTo>
                  <a:pt x="415592" y="40157"/>
                  <a:pt x="415464" y="42654"/>
                  <a:pt x="415016" y="44640"/>
                </a:cubicBezTo>
                <a:close/>
                <a:moveTo>
                  <a:pt x="481559" y="40733"/>
                </a:moveTo>
                <a:lnTo>
                  <a:pt x="475347" y="69682"/>
                </a:lnTo>
                <a:cubicBezTo>
                  <a:pt x="473361" y="78712"/>
                  <a:pt x="472529" y="85373"/>
                  <a:pt x="471504" y="89856"/>
                </a:cubicBezTo>
                <a:cubicBezTo>
                  <a:pt x="467725" y="106508"/>
                  <a:pt x="455685" y="111888"/>
                  <a:pt x="440314" y="111888"/>
                </a:cubicBezTo>
                <a:cubicBezTo>
                  <a:pt x="432692" y="111888"/>
                  <a:pt x="425775" y="110159"/>
                  <a:pt x="419563" y="106636"/>
                </a:cubicBezTo>
                <a:lnTo>
                  <a:pt x="424046" y="97478"/>
                </a:lnTo>
                <a:cubicBezTo>
                  <a:pt x="429106" y="100552"/>
                  <a:pt x="434614" y="101961"/>
                  <a:pt x="441403" y="101961"/>
                </a:cubicBezTo>
                <a:cubicBezTo>
                  <a:pt x="451394" y="101961"/>
                  <a:pt x="456389" y="98182"/>
                  <a:pt x="458631" y="89920"/>
                </a:cubicBezTo>
                <a:cubicBezTo>
                  <a:pt x="458951" y="88639"/>
                  <a:pt x="460360" y="82299"/>
                  <a:pt x="460744" y="81274"/>
                </a:cubicBezTo>
                <a:cubicBezTo>
                  <a:pt x="456197" y="86334"/>
                  <a:pt x="450753" y="88447"/>
                  <a:pt x="444477" y="88447"/>
                </a:cubicBezTo>
                <a:cubicBezTo>
                  <a:pt x="432756" y="88447"/>
                  <a:pt x="426992" y="81658"/>
                  <a:pt x="426992" y="68273"/>
                </a:cubicBezTo>
                <a:cubicBezTo>
                  <a:pt x="426992" y="56104"/>
                  <a:pt x="432052" y="42398"/>
                  <a:pt x="440250" y="34969"/>
                </a:cubicBezTo>
                <a:cubicBezTo>
                  <a:pt x="446206" y="29589"/>
                  <a:pt x="453635" y="26323"/>
                  <a:pt x="462410" y="26323"/>
                </a:cubicBezTo>
                <a:cubicBezTo>
                  <a:pt x="472016" y="26323"/>
                  <a:pt x="477845" y="27604"/>
                  <a:pt x="484313" y="30870"/>
                </a:cubicBezTo>
                <a:cubicBezTo>
                  <a:pt x="483993" y="31895"/>
                  <a:pt x="482456" y="37082"/>
                  <a:pt x="481623" y="40861"/>
                </a:cubicBezTo>
                <a:close/>
                <a:moveTo>
                  <a:pt x="461257" y="36762"/>
                </a:moveTo>
                <a:cubicBezTo>
                  <a:pt x="457158" y="36762"/>
                  <a:pt x="452098" y="38748"/>
                  <a:pt x="449088" y="42270"/>
                </a:cubicBezTo>
                <a:cubicBezTo>
                  <a:pt x="444157" y="47906"/>
                  <a:pt x="440506" y="59819"/>
                  <a:pt x="440506" y="67824"/>
                </a:cubicBezTo>
                <a:cubicBezTo>
                  <a:pt x="440506" y="74741"/>
                  <a:pt x="443324" y="78136"/>
                  <a:pt x="448256" y="78136"/>
                </a:cubicBezTo>
                <a:cubicBezTo>
                  <a:pt x="453507" y="78136"/>
                  <a:pt x="459271" y="73909"/>
                  <a:pt x="462922" y="67568"/>
                </a:cubicBezTo>
                <a:lnTo>
                  <a:pt x="469262" y="38363"/>
                </a:lnTo>
                <a:cubicBezTo>
                  <a:pt x="467405" y="37211"/>
                  <a:pt x="464715" y="36698"/>
                  <a:pt x="461321" y="36698"/>
                </a:cubicBezTo>
                <a:close/>
                <a:moveTo>
                  <a:pt x="561488" y="40989"/>
                </a:moveTo>
                <a:cubicBezTo>
                  <a:pt x="558414" y="37915"/>
                  <a:pt x="554827" y="36634"/>
                  <a:pt x="551305" y="36634"/>
                </a:cubicBezTo>
                <a:cubicBezTo>
                  <a:pt x="547782" y="36634"/>
                  <a:pt x="544260" y="38363"/>
                  <a:pt x="541698" y="41438"/>
                </a:cubicBezTo>
                <a:cubicBezTo>
                  <a:pt x="537471" y="46561"/>
                  <a:pt x="533500" y="58986"/>
                  <a:pt x="533500" y="68145"/>
                </a:cubicBezTo>
                <a:cubicBezTo>
                  <a:pt x="533500" y="75190"/>
                  <a:pt x="536639" y="78712"/>
                  <a:pt x="542275" y="78712"/>
                </a:cubicBezTo>
                <a:cubicBezTo>
                  <a:pt x="546758" y="78712"/>
                  <a:pt x="551433" y="76343"/>
                  <a:pt x="555724" y="72500"/>
                </a:cubicBezTo>
                <a:lnTo>
                  <a:pt x="560399" y="80570"/>
                </a:lnTo>
                <a:cubicBezTo>
                  <a:pt x="553867" y="85821"/>
                  <a:pt x="547526" y="88447"/>
                  <a:pt x="539457" y="88447"/>
                </a:cubicBezTo>
                <a:cubicBezTo>
                  <a:pt x="526199" y="88447"/>
                  <a:pt x="519538" y="81082"/>
                  <a:pt x="519538" y="68145"/>
                </a:cubicBezTo>
                <a:cubicBezTo>
                  <a:pt x="519538" y="53991"/>
                  <a:pt x="526583" y="39772"/>
                  <a:pt x="534653" y="32984"/>
                </a:cubicBezTo>
                <a:cubicBezTo>
                  <a:pt x="540033" y="28436"/>
                  <a:pt x="545925" y="26067"/>
                  <a:pt x="553418" y="26067"/>
                </a:cubicBezTo>
                <a:cubicBezTo>
                  <a:pt x="559055" y="26067"/>
                  <a:pt x="564434" y="28052"/>
                  <a:pt x="568533" y="32279"/>
                </a:cubicBezTo>
                <a:lnTo>
                  <a:pt x="561488" y="40925"/>
                </a:lnTo>
                <a:close/>
                <a:moveTo>
                  <a:pt x="590437" y="88447"/>
                </a:moveTo>
                <a:cubicBezTo>
                  <a:pt x="577308" y="88447"/>
                  <a:pt x="569814" y="80826"/>
                  <a:pt x="569814" y="67248"/>
                </a:cubicBezTo>
                <a:cubicBezTo>
                  <a:pt x="569814" y="44384"/>
                  <a:pt x="583776" y="26323"/>
                  <a:pt x="603438" y="26323"/>
                </a:cubicBezTo>
                <a:cubicBezTo>
                  <a:pt x="617016" y="26323"/>
                  <a:pt x="624381" y="34200"/>
                  <a:pt x="624381" y="47202"/>
                </a:cubicBezTo>
                <a:cubicBezTo>
                  <a:pt x="624381" y="68849"/>
                  <a:pt x="612212" y="88447"/>
                  <a:pt x="590373" y="88447"/>
                </a:cubicBezTo>
                <a:close/>
                <a:moveTo>
                  <a:pt x="601453" y="36186"/>
                </a:moveTo>
                <a:cubicBezTo>
                  <a:pt x="589732" y="36186"/>
                  <a:pt x="583648" y="54951"/>
                  <a:pt x="583648" y="68401"/>
                </a:cubicBezTo>
                <a:cubicBezTo>
                  <a:pt x="583648" y="75574"/>
                  <a:pt x="587042" y="78712"/>
                  <a:pt x="592807" y="78712"/>
                </a:cubicBezTo>
                <a:cubicBezTo>
                  <a:pt x="604271" y="78712"/>
                  <a:pt x="610483" y="61164"/>
                  <a:pt x="610483" y="46753"/>
                </a:cubicBezTo>
                <a:cubicBezTo>
                  <a:pt x="610483" y="38812"/>
                  <a:pt x="606704" y="36186"/>
                  <a:pt x="601453" y="36186"/>
                </a:cubicBezTo>
                <a:close/>
                <a:moveTo>
                  <a:pt x="688171" y="44640"/>
                </a:moveTo>
                <a:lnTo>
                  <a:pt x="679140" y="87038"/>
                </a:lnTo>
                <a:lnTo>
                  <a:pt x="666395" y="87038"/>
                </a:lnTo>
                <a:lnTo>
                  <a:pt x="674721" y="47778"/>
                </a:lnTo>
                <a:cubicBezTo>
                  <a:pt x="675297" y="45216"/>
                  <a:pt x="675554" y="43295"/>
                  <a:pt x="675554" y="42014"/>
                </a:cubicBezTo>
                <a:cubicBezTo>
                  <a:pt x="675554" y="38620"/>
                  <a:pt x="674016" y="37339"/>
                  <a:pt x="670878" y="37339"/>
                </a:cubicBezTo>
                <a:cubicBezTo>
                  <a:pt x="666651" y="37339"/>
                  <a:pt x="660823" y="40285"/>
                  <a:pt x="654611" y="48355"/>
                </a:cubicBezTo>
                <a:lnTo>
                  <a:pt x="646413" y="87038"/>
                </a:lnTo>
                <a:lnTo>
                  <a:pt x="633732" y="87038"/>
                </a:lnTo>
                <a:lnTo>
                  <a:pt x="642378" y="46049"/>
                </a:lnTo>
                <a:cubicBezTo>
                  <a:pt x="643082" y="42398"/>
                  <a:pt x="643531" y="39516"/>
                  <a:pt x="643531" y="37018"/>
                </a:cubicBezTo>
                <a:cubicBezTo>
                  <a:pt x="643531" y="34777"/>
                  <a:pt x="643210" y="32791"/>
                  <a:pt x="642570" y="30806"/>
                </a:cubicBezTo>
                <a:lnTo>
                  <a:pt x="654547" y="25874"/>
                </a:lnTo>
                <a:cubicBezTo>
                  <a:pt x="655379" y="27732"/>
                  <a:pt x="655956" y="30422"/>
                  <a:pt x="655956" y="33240"/>
                </a:cubicBezTo>
                <a:cubicBezTo>
                  <a:pt x="655956" y="34393"/>
                  <a:pt x="655827" y="35673"/>
                  <a:pt x="655635" y="37018"/>
                </a:cubicBezTo>
                <a:cubicBezTo>
                  <a:pt x="661271" y="30230"/>
                  <a:pt x="668765" y="26451"/>
                  <a:pt x="676963" y="26451"/>
                </a:cubicBezTo>
                <a:cubicBezTo>
                  <a:pt x="684328" y="26451"/>
                  <a:pt x="688811" y="30998"/>
                  <a:pt x="688811" y="38171"/>
                </a:cubicBezTo>
                <a:cubicBezTo>
                  <a:pt x="688811" y="40157"/>
                  <a:pt x="688683" y="42654"/>
                  <a:pt x="688235" y="44640"/>
                </a:cubicBezTo>
                <a:close/>
                <a:moveTo>
                  <a:pt x="747028" y="87038"/>
                </a:moveTo>
                <a:lnTo>
                  <a:pt x="733899" y="87038"/>
                </a:lnTo>
                <a:lnTo>
                  <a:pt x="744531" y="36890"/>
                </a:lnTo>
                <a:lnTo>
                  <a:pt x="722499" y="36890"/>
                </a:lnTo>
                <a:lnTo>
                  <a:pt x="712508" y="87743"/>
                </a:lnTo>
                <a:cubicBezTo>
                  <a:pt x="710394" y="98759"/>
                  <a:pt x="705463" y="106956"/>
                  <a:pt x="700083" y="112464"/>
                </a:cubicBezTo>
                <a:lnTo>
                  <a:pt x="691437" y="105804"/>
                </a:lnTo>
                <a:cubicBezTo>
                  <a:pt x="694831" y="101705"/>
                  <a:pt x="698354" y="95044"/>
                  <a:pt x="699891" y="87422"/>
                </a:cubicBezTo>
                <a:lnTo>
                  <a:pt x="709882" y="36890"/>
                </a:lnTo>
                <a:lnTo>
                  <a:pt x="703926" y="36890"/>
                </a:lnTo>
                <a:lnTo>
                  <a:pt x="705911" y="27732"/>
                </a:lnTo>
                <a:lnTo>
                  <a:pt x="711675" y="27732"/>
                </a:lnTo>
                <a:lnTo>
                  <a:pt x="713212" y="19662"/>
                </a:lnTo>
                <a:cubicBezTo>
                  <a:pt x="714621" y="11913"/>
                  <a:pt x="718016" y="6661"/>
                  <a:pt x="723204" y="3843"/>
                </a:cubicBezTo>
                <a:cubicBezTo>
                  <a:pt x="726598" y="1985"/>
                  <a:pt x="730441" y="1025"/>
                  <a:pt x="735052" y="1025"/>
                </a:cubicBezTo>
                <a:cubicBezTo>
                  <a:pt x="740112" y="1025"/>
                  <a:pt x="744211" y="1857"/>
                  <a:pt x="747221" y="3971"/>
                </a:cubicBezTo>
                <a:lnTo>
                  <a:pt x="741969" y="12425"/>
                </a:lnTo>
                <a:cubicBezTo>
                  <a:pt x="740240" y="11272"/>
                  <a:pt x="737422" y="10696"/>
                  <a:pt x="734796" y="10696"/>
                </a:cubicBezTo>
                <a:cubicBezTo>
                  <a:pt x="730313" y="10696"/>
                  <a:pt x="726854" y="13770"/>
                  <a:pt x="725893" y="19022"/>
                </a:cubicBezTo>
                <a:lnTo>
                  <a:pt x="724228" y="27796"/>
                </a:lnTo>
                <a:lnTo>
                  <a:pt x="759645" y="27796"/>
                </a:lnTo>
                <a:lnTo>
                  <a:pt x="747093" y="87102"/>
                </a:lnTo>
                <a:close/>
                <a:moveTo>
                  <a:pt x="756763" y="19150"/>
                </a:moveTo>
                <a:cubicBezTo>
                  <a:pt x="752088" y="19150"/>
                  <a:pt x="748181" y="15307"/>
                  <a:pt x="748181" y="10568"/>
                </a:cubicBezTo>
                <a:cubicBezTo>
                  <a:pt x="748181" y="5828"/>
                  <a:pt x="752024" y="1921"/>
                  <a:pt x="756828" y="1921"/>
                </a:cubicBezTo>
                <a:cubicBezTo>
                  <a:pt x="761631" y="1921"/>
                  <a:pt x="765410" y="5764"/>
                  <a:pt x="765410" y="10504"/>
                </a:cubicBezTo>
                <a:cubicBezTo>
                  <a:pt x="765410" y="15243"/>
                  <a:pt x="761567" y="19150"/>
                  <a:pt x="756763" y="19150"/>
                </a:cubicBezTo>
                <a:close/>
                <a:moveTo>
                  <a:pt x="816774" y="66415"/>
                </a:moveTo>
                <a:cubicBezTo>
                  <a:pt x="815365" y="72756"/>
                  <a:pt x="814917" y="76983"/>
                  <a:pt x="814917" y="79801"/>
                </a:cubicBezTo>
                <a:cubicBezTo>
                  <a:pt x="814917" y="82619"/>
                  <a:pt x="815365" y="84156"/>
                  <a:pt x="816198" y="85565"/>
                </a:cubicBezTo>
                <a:lnTo>
                  <a:pt x="805182" y="88127"/>
                </a:lnTo>
                <a:cubicBezTo>
                  <a:pt x="803773" y="86462"/>
                  <a:pt x="802940" y="83900"/>
                  <a:pt x="802940" y="80762"/>
                </a:cubicBezTo>
                <a:lnTo>
                  <a:pt x="802940" y="79609"/>
                </a:lnTo>
                <a:cubicBezTo>
                  <a:pt x="798393" y="85245"/>
                  <a:pt x="792309" y="88255"/>
                  <a:pt x="785456" y="88255"/>
                </a:cubicBezTo>
                <a:cubicBezTo>
                  <a:pt x="773607" y="88255"/>
                  <a:pt x="767971" y="81210"/>
                  <a:pt x="767971" y="67889"/>
                </a:cubicBezTo>
                <a:cubicBezTo>
                  <a:pt x="767971" y="56040"/>
                  <a:pt x="772647" y="43423"/>
                  <a:pt x="780973" y="35225"/>
                </a:cubicBezTo>
                <a:cubicBezTo>
                  <a:pt x="786609" y="29717"/>
                  <a:pt x="793974" y="26899"/>
                  <a:pt x="800763" y="26899"/>
                </a:cubicBezTo>
                <a:cubicBezTo>
                  <a:pt x="806015" y="26899"/>
                  <a:pt x="810113" y="27732"/>
                  <a:pt x="812099" y="28757"/>
                </a:cubicBezTo>
                <a:cubicBezTo>
                  <a:pt x="812099" y="28180"/>
                  <a:pt x="813124" y="22800"/>
                  <a:pt x="813636" y="20815"/>
                </a:cubicBezTo>
                <a:lnTo>
                  <a:pt x="817863" y="897"/>
                </a:lnTo>
                <a:lnTo>
                  <a:pt x="830160" y="3010"/>
                </a:lnTo>
                <a:lnTo>
                  <a:pt x="816710" y="66544"/>
                </a:lnTo>
                <a:close/>
                <a:moveTo>
                  <a:pt x="800378" y="37211"/>
                </a:moveTo>
                <a:cubicBezTo>
                  <a:pt x="796600" y="37211"/>
                  <a:pt x="792437" y="39068"/>
                  <a:pt x="789619" y="42590"/>
                </a:cubicBezTo>
                <a:cubicBezTo>
                  <a:pt x="784815" y="48419"/>
                  <a:pt x="781549" y="59947"/>
                  <a:pt x="781549" y="68017"/>
                </a:cubicBezTo>
                <a:cubicBezTo>
                  <a:pt x="781549" y="74485"/>
                  <a:pt x="783919" y="77880"/>
                  <a:pt x="788722" y="77880"/>
                </a:cubicBezTo>
                <a:cubicBezTo>
                  <a:pt x="793526" y="77880"/>
                  <a:pt x="800058" y="73525"/>
                  <a:pt x="803709" y="67312"/>
                </a:cubicBezTo>
                <a:lnTo>
                  <a:pt x="809665" y="39516"/>
                </a:lnTo>
                <a:cubicBezTo>
                  <a:pt x="807231" y="37851"/>
                  <a:pt x="804734" y="37147"/>
                  <a:pt x="800378" y="37147"/>
                </a:cubicBezTo>
                <a:close/>
                <a:moveTo>
                  <a:pt x="880372" y="54439"/>
                </a:moveTo>
                <a:cubicBezTo>
                  <a:pt x="875440" y="59242"/>
                  <a:pt x="867370" y="61932"/>
                  <a:pt x="855202" y="61932"/>
                </a:cubicBezTo>
                <a:cubicBezTo>
                  <a:pt x="851935" y="61932"/>
                  <a:pt x="849117" y="61484"/>
                  <a:pt x="848028" y="61484"/>
                </a:cubicBezTo>
                <a:cubicBezTo>
                  <a:pt x="847772" y="62637"/>
                  <a:pt x="847324" y="65839"/>
                  <a:pt x="847324" y="67696"/>
                </a:cubicBezTo>
                <a:cubicBezTo>
                  <a:pt x="847324" y="75062"/>
                  <a:pt x="851679" y="78584"/>
                  <a:pt x="858084" y="78584"/>
                </a:cubicBezTo>
                <a:cubicBezTo>
                  <a:pt x="864488" y="78584"/>
                  <a:pt x="869356" y="76471"/>
                  <a:pt x="874864" y="72116"/>
                </a:cubicBezTo>
                <a:lnTo>
                  <a:pt x="878834" y="80057"/>
                </a:lnTo>
                <a:cubicBezTo>
                  <a:pt x="871661" y="85821"/>
                  <a:pt x="864680" y="88511"/>
                  <a:pt x="854689" y="88511"/>
                </a:cubicBezTo>
                <a:cubicBezTo>
                  <a:pt x="842008" y="88511"/>
                  <a:pt x="833618" y="80890"/>
                  <a:pt x="833618" y="66864"/>
                </a:cubicBezTo>
                <a:cubicBezTo>
                  <a:pt x="833618" y="55015"/>
                  <a:pt x="838742" y="42270"/>
                  <a:pt x="846876" y="34393"/>
                </a:cubicBezTo>
                <a:cubicBezTo>
                  <a:pt x="852704" y="28757"/>
                  <a:pt x="859301" y="26323"/>
                  <a:pt x="866922" y="26323"/>
                </a:cubicBezTo>
                <a:cubicBezTo>
                  <a:pt x="878386" y="26323"/>
                  <a:pt x="885687" y="31575"/>
                  <a:pt x="885687" y="42142"/>
                </a:cubicBezTo>
                <a:cubicBezTo>
                  <a:pt x="885687" y="46946"/>
                  <a:pt x="883830" y="51173"/>
                  <a:pt x="880436" y="54439"/>
                </a:cubicBezTo>
                <a:close/>
                <a:moveTo>
                  <a:pt x="865257" y="35930"/>
                </a:moveTo>
                <a:cubicBezTo>
                  <a:pt x="858596" y="35930"/>
                  <a:pt x="852704" y="41181"/>
                  <a:pt x="850142" y="52325"/>
                </a:cubicBezTo>
                <a:cubicBezTo>
                  <a:pt x="850846" y="52325"/>
                  <a:pt x="853280" y="52646"/>
                  <a:pt x="855266" y="52646"/>
                </a:cubicBezTo>
                <a:cubicBezTo>
                  <a:pt x="862439" y="52646"/>
                  <a:pt x="867306" y="51621"/>
                  <a:pt x="870124" y="48803"/>
                </a:cubicBezTo>
                <a:cubicBezTo>
                  <a:pt x="871661" y="47266"/>
                  <a:pt x="872558" y="45408"/>
                  <a:pt x="872558" y="42975"/>
                </a:cubicBezTo>
                <a:cubicBezTo>
                  <a:pt x="872558" y="39004"/>
                  <a:pt x="870573" y="35930"/>
                  <a:pt x="865193" y="35930"/>
                </a:cubicBezTo>
                <a:close/>
                <a:moveTo>
                  <a:pt x="946467" y="44640"/>
                </a:moveTo>
                <a:lnTo>
                  <a:pt x="937436" y="87038"/>
                </a:lnTo>
                <a:lnTo>
                  <a:pt x="924691" y="87038"/>
                </a:lnTo>
                <a:lnTo>
                  <a:pt x="933017" y="47778"/>
                </a:lnTo>
                <a:cubicBezTo>
                  <a:pt x="933593" y="45216"/>
                  <a:pt x="933850" y="43295"/>
                  <a:pt x="933850" y="42014"/>
                </a:cubicBezTo>
                <a:cubicBezTo>
                  <a:pt x="933850" y="38620"/>
                  <a:pt x="932313" y="37339"/>
                  <a:pt x="929174" y="37339"/>
                </a:cubicBezTo>
                <a:cubicBezTo>
                  <a:pt x="924947" y="37339"/>
                  <a:pt x="919119" y="40285"/>
                  <a:pt x="912907" y="48355"/>
                </a:cubicBezTo>
                <a:lnTo>
                  <a:pt x="904709" y="87038"/>
                </a:lnTo>
                <a:lnTo>
                  <a:pt x="892028" y="87038"/>
                </a:lnTo>
                <a:lnTo>
                  <a:pt x="900674" y="46049"/>
                </a:lnTo>
                <a:cubicBezTo>
                  <a:pt x="901378" y="42398"/>
                  <a:pt x="901827" y="39516"/>
                  <a:pt x="901827" y="37018"/>
                </a:cubicBezTo>
                <a:cubicBezTo>
                  <a:pt x="901827" y="34777"/>
                  <a:pt x="901507" y="32791"/>
                  <a:pt x="900866" y="30806"/>
                </a:cubicBezTo>
                <a:lnTo>
                  <a:pt x="912843" y="25874"/>
                </a:lnTo>
                <a:cubicBezTo>
                  <a:pt x="913675" y="27732"/>
                  <a:pt x="914252" y="30422"/>
                  <a:pt x="914252" y="33240"/>
                </a:cubicBezTo>
                <a:cubicBezTo>
                  <a:pt x="914252" y="34393"/>
                  <a:pt x="914124" y="35673"/>
                  <a:pt x="913931" y="37018"/>
                </a:cubicBezTo>
                <a:cubicBezTo>
                  <a:pt x="919567" y="30230"/>
                  <a:pt x="927061" y="26451"/>
                  <a:pt x="935259" y="26451"/>
                </a:cubicBezTo>
                <a:cubicBezTo>
                  <a:pt x="942624" y="26451"/>
                  <a:pt x="947107" y="30998"/>
                  <a:pt x="947107" y="38171"/>
                </a:cubicBezTo>
                <a:cubicBezTo>
                  <a:pt x="947107" y="40157"/>
                  <a:pt x="946979" y="42654"/>
                  <a:pt x="946531" y="44640"/>
                </a:cubicBezTo>
                <a:close/>
                <a:moveTo>
                  <a:pt x="990658" y="36890"/>
                </a:moveTo>
                <a:lnTo>
                  <a:pt x="979322" y="36890"/>
                </a:lnTo>
                <a:lnTo>
                  <a:pt x="972661" y="68785"/>
                </a:lnTo>
                <a:cubicBezTo>
                  <a:pt x="972213" y="71027"/>
                  <a:pt x="971957" y="73012"/>
                  <a:pt x="971957" y="74549"/>
                </a:cubicBezTo>
                <a:cubicBezTo>
                  <a:pt x="971957" y="78328"/>
                  <a:pt x="973686" y="79481"/>
                  <a:pt x="977465" y="79481"/>
                </a:cubicBezTo>
                <a:cubicBezTo>
                  <a:pt x="979322" y="79481"/>
                  <a:pt x="981564" y="79161"/>
                  <a:pt x="983421" y="78328"/>
                </a:cubicBezTo>
                <a:lnTo>
                  <a:pt x="983421" y="86270"/>
                </a:lnTo>
                <a:cubicBezTo>
                  <a:pt x="979322" y="87935"/>
                  <a:pt x="975223" y="88703"/>
                  <a:pt x="971124" y="88703"/>
                </a:cubicBezTo>
                <a:cubicBezTo>
                  <a:pt x="963183" y="88703"/>
                  <a:pt x="958699" y="84733"/>
                  <a:pt x="958699" y="78712"/>
                </a:cubicBezTo>
                <a:cubicBezTo>
                  <a:pt x="958699" y="76599"/>
                  <a:pt x="958956" y="73589"/>
                  <a:pt x="959532" y="70642"/>
                </a:cubicBezTo>
                <a:lnTo>
                  <a:pt x="966705" y="36890"/>
                </a:lnTo>
                <a:lnTo>
                  <a:pt x="960044" y="36890"/>
                </a:lnTo>
                <a:lnTo>
                  <a:pt x="961902" y="27732"/>
                </a:lnTo>
                <a:lnTo>
                  <a:pt x="968562" y="27732"/>
                </a:lnTo>
                <a:cubicBezTo>
                  <a:pt x="969715" y="22352"/>
                  <a:pt x="970932" y="17741"/>
                  <a:pt x="972405" y="13322"/>
                </a:cubicBezTo>
                <a:lnTo>
                  <a:pt x="986111" y="10183"/>
                </a:lnTo>
                <a:cubicBezTo>
                  <a:pt x="984446" y="15243"/>
                  <a:pt x="982460" y="22160"/>
                  <a:pt x="981307" y="27732"/>
                </a:cubicBezTo>
                <a:lnTo>
                  <a:pt x="995462" y="27732"/>
                </a:lnTo>
                <a:lnTo>
                  <a:pt x="990658" y="36890"/>
                </a:lnTo>
                <a:close/>
                <a:moveTo>
                  <a:pt x="1071099" y="44384"/>
                </a:moveTo>
                <a:lnTo>
                  <a:pt x="1066296" y="67824"/>
                </a:lnTo>
                <a:cubicBezTo>
                  <a:pt x="1065848" y="70258"/>
                  <a:pt x="1065463" y="72308"/>
                  <a:pt x="1065463" y="73909"/>
                </a:cubicBezTo>
                <a:cubicBezTo>
                  <a:pt x="1065463" y="77047"/>
                  <a:pt x="1066488" y="79032"/>
                  <a:pt x="1068410" y="81146"/>
                </a:cubicBezTo>
                <a:lnTo>
                  <a:pt x="1057842" y="89024"/>
                </a:lnTo>
                <a:cubicBezTo>
                  <a:pt x="1054704" y="86462"/>
                  <a:pt x="1053359" y="83195"/>
                  <a:pt x="1053359" y="79289"/>
                </a:cubicBezTo>
                <a:cubicBezTo>
                  <a:pt x="1049132" y="85053"/>
                  <a:pt x="1043176" y="88447"/>
                  <a:pt x="1035554" y="88447"/>
                </a:cubicBezTo>
                <a:cubicBezTo>
                  <a:pt x="1026268" y="88447"/>
                  <a:pt x="1020119" y="82235"/>
                  <a:pt x="1020119" y="69554"/>
                </a:cubicBezTo>
                <a:cubicBezTo>
                  <a:pt x="1020119" y="56873"/>
                  <a:pt x="1025051" y="43807"/>
                  <a:pt x="1032672" y="35930"/>
                </a:cubicBezTo>
                <a:cubicBezTo>
                  <a:pt x="1039013" y="29461"/>
                  <a:pt x="1046762" y="26323"/>
                  <a:pt x="1056241" y="26323"/>
                </a:cubicBezTo>
                <a:cubicBezTo>
                  <a:pt x="1063030" y="26323"/>
                  <a:pt x="1069947" y="27732"/>
                  <a:pt x="1074622" y="30806"/>
                </a:cubicBezTo>
                <a:cubicBezTo>
                  <a:pt x="1073597" y="34072"/>
                  <a:pt x="1071932" y="40157"/>
                  <a:pt x="1071099" y="44384"/>
                </a:cubicBezTo>
                <a:close/>
                <a:moveTo>
                  <a:pt x="1054704" y="36506"/>
                </a:moveTo>
                <a:cubicBezTo>
                  <a:pt x="1049452" y="36506"/>
                  <a:pt x="1045673" y="37659"/>
                  <a:pt x="1041126" y="43039"/>
                </a:cubicBezTo>
                <a:cubicBezTo>
                  <a:pt x="1035874" y="49379"/>
                  <a:pt x="1033377" y="60843"/>
                  <a:pt x="1033377" y="69169"/>
                </a:cubicBezTo>
                <a:cubicBezTo>
                  <a:pt x="1033377" y="75638"/>
                  <a:pt x="1035490" y="78072"/>
                  <a:pt x="1039845" y="78072"/>
                </a:cubicBezTo>
                <a:cubicBezTo>
                  <a:pt x="1045225" y="78072"/>
                  <a:pt x="1051181" y="72692"/>
                  <a:pt x="1053935" y="66736"/>
                </a:cubicBezTo>
                <a:lnTo>
                  <a:pt x="1060276" y="37659"/>
                </a:lnTo>
                <a:cubicBezTo>
                  <a:pt x="1059123" y="36954"/>
                  <a:pt x="1056753" y="36506"/>
                  <a:pt x="1054768" y="36506"/>
                </a:cubicBezTo>
                <a:close/>
                <a:moveTo>
                  <a:pt x="1136490" y="44640"/>
                </a:moveTo>
                <a:lnTo>
                  <a:pt x="1127460" y="87038"/>
                </a:lnTo>
                <a:lnTo>
                  <a:pt x="1114715" y="87038"/>
                </a:lnTo>
                <a:lnTo>
                  <a:pt x="1123041" y="47778"/>
                </a:lnTo>
                <a:cubicBezTo>
                  <a:pt x="1123617" y="45216"/>
                  <a:pt x="1123873" y="43295"/>
                  <a:pt x="1123873" y="42014"/>
                </a:cubicBezTo>
                <a:cubicBezTo>
                  <a:pt x="1123873" y="38620"/>
                  <a:pt x="1122336" y="37339"/>
                  <a:pt x="1119198" y="37339"/>
                </a:cubicBezTo>
                <a:cubicBezTo>
                  <a:pt x="1114971" y="37339"/>
                  <a:pt x="1109143" y="40285"/>
                  <a:pt x="1102930" y="48355"/>
                </a:cubicBezTo>
                <a:lnTo>
                  <a:pt x="1094732" y="87038"/>
                </a:lnTo>
                <a:lnTo>
                  <a:pt x="1082051" y="87038"/>
                </a:lnTo>
                <a:lnTo>
                  <a:pt x="1090697" y="46049"/>
                </a:lnTo>
                <a:cubicBezTo>
                  <a:pt x="1091402" y="42398"/>
                  <a:pt x="1091850" y="39516"/>
                  <a:pt x="1091850" y="37018"/>
                </a:cubicBezTo>
                <a:cubicBezTo>
                  <a:pt x="1091850" y="34777"/>
                  <a:pt x="1091530" y="32791"/>
                  <a:pt x="1090890" y="30806"/>
                </a:cubicBezTo>
                <a:lnTo>
                  <a:pt x="1102866" y="25874"/>
                </a:lnTo>
                <a:cubicBezTo>
                  <a:pt x="1103699" y="27732"/>
                  <a:pt x="1104275" y="30422"/>
                  <a:pt x="1104275" y="33240"/>
                </a:cubicBezTo>
                <a:cubicBezTo>
                  <a:pt x="1104275" y="34393"/>
                  <a:pt x="1104147" y="35673"/>
                  <a:pt x="1103955" y="37018"/>
                </a:cubicBezTo>
                <a:cubicBezTo>
                  <a:pt x="1109591" y="30230"/>
                  <a:pt x="1117084" y="26451"/>
                  <a:pt x="1125282" y="26451"/>
                </a:cubicBezTo>
                <a:cubicBezTo>
                  <a:pt x="1132647" y="26451"/>
                  <a:pt x="1137131" y="30998"/>
                  <a:pt x="1137131" y="38171"/>
                </a:cubicBezTo>
                <a:cubicBezTo>
                  <a:pt x="1137131" y="40157"/>
                  <a:pt x="1137002" y="42654"/>
                  <a:pt x="1136554" y="44640"/>
                </a:cubicBezTo>
                <a:close/>
                <a:moveTo>
                  <a:pt x="1197205" y="66415"/>
                </a:moveTo>
                <a:cubicBezTo>
                  <a:pt x="1195796" y="72756"/>
                  <a:pt x="1195348" y="76983"/>
                  <a:pt x="1195348" y="79801"/>
                </a:cubicBezTo>
                <a:cubicBezTo>
                  <a:pt x="1195348" y="82619"/>
                  <a:pt x="1195796" y="84156"/>
                  <a:pt x="1196629" y="85565"/>
                </a:cubicBezTo>
                <a:lnTo>
                  <a:pt x="1185613" y="88127"/>
                </a:lnTo>
                <a:cubicBezTo>
                  <a:pt x="1184204" y="86462"/>
                  <a:pt x="1183372" y="83900"/>
                  <a:pt x="1183372" y="80762"/>
                </a:cubicBezTo>
                <a:lnTo>
                  <a:pt x="1183372" y="79609"/>
                </a:lnTo>
                <a:cubicBezTo>
                  <a:pt x="1178824" y="85245"/>
                  <a:pt x="1172740" y="88255"/>
                  <a:pt x="1165887" y="88255"/>
                </a:cubicBezTo>
                <a:cubicBezTo>
                  <a:pt x="1154039" y="88255"/>
                  <a:pt x="1148403" y="81210"/>
                  <a:pt x="1148403" y="67889"/>
                </a:cubicBezTo>
                <a:cubicBezTo>
                  <a:pt x="1148403" y="56040"/>
                  <a:pt x="1153078" y="43423"/>
                  <a:pt x="1161404" y="35225"/>
                </a:cubicBezTo>
                <a:cubicBezTo>
                  <a:pt x="1167040" y="29717"/>
                  <a:pt x="1174405" y="26899"/>
                  <a:pt x="1181194" y="26899"/>
                </a:cubicBezTo>
                <a:cubicBezTo>
                  <a:pt x="1186446" y="26899"/>
                  <a:pt x="1190545" y="27732"/>
                  <a:pt x="1192530" y="28757"/>
                </a:cubicBezTo>
                <a:cubicBezTo>
                  <a:pt x="1192530" y="28180"/>
                  <a:pt x="1193555" y="22800"/>
                  <a:pt x="1194067" y="20815"/>
                </a:cubicBezTo>
                <a:lnTo>
                  <a:pt x="1198294" y="897"/>
                </a:lnTo>
                <a:lnTo>
                  <a:pt x="1210591" y="3010"/>
                </a:lnTo>
                <a:lnTo>
                  <a:pt x="1197141" y="66544"/>
                </a:lnTo>
                <a:close/>
                <a:moveTo>
                  <a:pt x="1180810" y="37211"/>
                </a:moveTo>
                <a:cubicBezTo>
                  <a:pt x="1177031" y="37211"/>
                  <a:pt x="1172868" y="39068"/>
                  <a:pt x="1170050" y="42590"/>
                </a:cubicBezTo>
                <a:cubicBezTo>
                  <a:pt x="1165247" y="48419"/>
                  <a:pt x="1161980" y="59947"/>
                  <a:pt x="1161980" y="68017"/>
                </a:cubicBezTo>
                <a:cubicBezTo>
                  <a:pt x="1161980" y="74485"/>
                  <a:pt x="1164350" y="77880"/>
                  <a:pt x="1169153" y="77880"/>
                </a:cubicBezTo>
                <a:cubicBezTo>
                  <a:pt x="1173957" y="77880"/>
                  <a:pt x="1180489" y="73525"/>
                  <a:pt x="1184140" y="67312"/>
                </a:cubicBezTo>
                <a:lnTo>
                  <a:pt x="1190096" y="39516"/>
                </a:lnTo>
                <a:cubicBezTo>
                  <a:pt x="1187663" y="37851"/>
                  <a:pt x="1185165" y="37147"/>
                  <a:pt x="1180810" y="37147"/>
                </a:cubicBezTo>
                <a:close/>
                <a:moveTo>
                  <a:pt x="1282386" y="40989"/>
                </a:moveTo>
                <a:cubicBezTo>
                  <a:pt x="1279312" y="37915"/>
                  <a:pt x="1275725" y="36634"/>
                  <a:pt x="1272203" y="36634"/>
                </a:cubicBezTo>
                <a:cubicBezTo>
                  <a:pt x="1268680" y="36634"/>
                  <a:pt x="1265158" y="38363"/>
                  <a:pt x="1262596" y="41438"/>
                </a:cubicBezTo>
                <a:cubicBezTo>
                  <a:pt x="1258369" y="46561"/>
                  <a:pt x="1254398" y="58986"/>
                  <a:pt x="1254398" y="68145"/>
                </a:cubicBezTo>
                <a:cubicBezTo>
                  <a:pt x="1254398" y="75190"/>
                  <a:pt x="1257536" y="78712"/>
                  <a:pt x="1263172" y="78712"/>
                </a:cubicBezTo>
                <a:cubicBezTo>
                  <a:pt x="1267656" y="78712"/>
                  <a:pt x="1272331" y="76343"/>
                  <a:pt x="1276622" y="72500"/>
                </a:cubicBezTo>
                <a:lnTo>
                  <a:pt x="1281297" y="80570"/>
                </a:lnTo>
                <a:cubicBezTo>
                  <a:pt x="1274765" y="85821"/>
                  <a:pt x="1268424" y="88447"/>
                  <a:pt x="1260354" y="88447"/>
                </a:cubicBezTo>
                <a:cubicBezTo>
                  <a:pt x="1247097" y="88447"/>
                  <a:pt x="1240436" y="81082"/>
                  <a:pt x="1240436" y="68145"/>
                </a:cubicBezTo>
                <a:cubicBezTo>
                  <a:pt x="1240436" y="53991"/>
                  <a:pt x="1247481" y="39772"/>
                  <a:pt x="1255551" y="32984"/>
                </a:cubicBezTo>
                <a:cubicBezTo>
                  <a:pt x="1260931" y="28436"/>
                  <a:pt x="1266823" y="26067"/>
                  <a:pt x="1274316" y="26067"/>
                </a:cubicBezTo>
                <a:cubicBezTo>
                  <a:pt x="1279952" y="26067"/>
                  <a:pt x="1285332" y="28052"/>
                  <a:pt x="1289431" y="32279"/>
                </a:cubicBezTo>
                <a:lnTo>
                  <a:pt x="1282386" y="40925"/>
                </a:lnTo>
                <a:close/>
                <a:moveTo>
                  <a:pt x="1330484" y="39452"/>
                </a:moveTo>
                <a:cubicBezTo>
                  <a:pt x="1329332" y="38748"/>
                  <a:pt x="1328115" y="38492"/>
                  <a:pt x="1326385" y="38492"/>
                </a:cubicBezTo>
                <a:cubicBezTo>
                  <a:pt x="1322287" y="38492"/>
                  <a:pt x="1317739" y="41630"/>
                  <a:pt x="1312552" y="48931"/>
                </a:cubicBezTo>
                <a:lnTo>
                  <a:pt x="1304482" y="87038"/>
                </a:lnTo>
                <a:lnTo>
                  <a:pt x="1291737" y="87038"/>
                </a:lnTo>
                <a:lnTo>
                  <a:pt x="1300191" y="47458"/>
                </a:lnTo>
                <a:cubicBezTo>
                  <a:pt x="1301151" y="43103"/>
                  <a:pt x="1301472" y="39836"/>
                  <a:pt x="1301472" y="37147"/>
                </a:cubicBezTo>
                <a:cubicBezTo>
                  <a:pt x="1301472" y="34713"/>
                  <a:pt x="1301216" y="32663"/>
                  <a:pt x="1300639" y="30806"/>
                </a:cubicBezTo>
                <a:lnTo>
                  <a:pt x="1312616" y="25874"/>
                </a:lnTo>
                <a:cubicBezTo>
                  <a:pt x="1313448" y="27860"/>
                  <a:pt x="1313897" y="30550"/>
                  <a:pt x="1313897" y="33240"/>
                </a:cubicBezTo>
                <a:cubicBezTo>
                  <a:pt x="1313897" y="34649"/>
                  <a:pt x="1313768" y="36058"/>
                  <a:pt x="1313576" y="37467"/>
                </a:cubicBezTo>
                <a:cubicBezTo>
                  <a:pt x="1318956" y="30678"/>
                  <a:pt x="1325553" y="26323"/>
                  <a:pt x="1331253" y="26323"/>
                </a:cubicBezTo>
                <a:cubicBezTo>
                  <a:pt x="1333366" y="26323"/>
                  <a:pt x="1334391" y="26579"/>
                  <a:pt x="1336184" y="27283"/>
                </a:cubicBezTo>
                <a:lnTo>
                  <a:pt x="1330548" y="39452"/>
                </a:lnTo>
                <a:close/>
                <a:moveTo>
                  <a:pt x="1381337" y="54439"/>
                </a:moveTo>
                <a:cubicBezTo>
                  <a:pt x="1376405" y="59242"/>
                  <a:pt x="1368335" y="61932"/>
                  <a:pt x="1356167" y="61932"/>
                </a:cubicBezTo>
                <a:cubicBezTo>
                  <a:pt x="1352900" y="61932"/>
                  <a:pt x="1350082" y="61484"/>
                  <a:pt x="1348994" y="61484"/>
                </a:cubicBezTo>
                <a:cubicBezTo>
                  <a:pt x="1348737" y="62637"/>
                  <a:pt x="1348289" y="65839"/>
                  <a:pt x="1348289" y="67696"/>
                </a:cubicBezTo>
                <a:cubicBezTo>
                  <a:pt x="1348289" y="75062"/>
                  <a:pt x="1352644" y="78584"/>
                  <a:pt x="1359049" y="78584"/>
                </a:cubicBezTo>
                <a:cubicBezTo>
                  <a:pt x="1365453" y="78584"/>
                  <a:pt x="1370321" y="76471"/>
                  <a:pt x="1375829" y="72116"/>
                </a:cubicBezTo>
                <a:lnTo>
                  <a:pt x="1379800" y="80057"/>
                </a:lnTo>
                <a:cubicBezTo>
                  <a:pt x="1372626" y="85821"/>
                  <a:pt x="1365645" y="88511"/>
                  <a:pt x="1355654" y="88511"/>
                </a:cubicBezTo>
                <a:cubicBezTo>
                  <a:pt x="1342973" y="88511"/>
                  <a:pt x="1334583" y="80890"/>
                  <a:pt x="1334583" y="66864"/>
                </a:cubicBezTo>
                <a:cubicBezTo>
                  <a:pt x="1334583" y="55015"/>
                  <a:pt x="1339707" y="42270"/>
                  <a:pt x="1347841" y="34393"/>
                </a:cubicBezTo>
                <a:cubicBezTo>
                  <a:pt x="1353669" y="28757"/>
                  <a:pt x="1360266" y="26323"/>
                  <a:pt x="1367887" y="26323"/>
                </a:cubicBezTo>
                <a:cubicBezTo>
                  <a:pt x="1379351" y="26323"/>
                  <a:pt x="1386652" y="31575"/>
                  <a:pt x="1386652" y="42142"/>
                </a:cubicBezTo>
                <a:cubicBezTo>
                  <a:pt x="1386652" y="46946"/>
                  <a:pt x="1384795" y="51173"/>
                  <a:pt x="1381401" y="54439"/>
                </a:cubicBezTo>
                <a:close/>
                <a:moveTo>
                  <a:pt x="1366222" y="35930"/>
                </a:moveTo>
                <a:cubicBezTo>
                  <a:pt x="1359561" y="35930"/>
                  <a:pt x="1353669" y="41181"/>
                  <a:pt x="1351107" y="52325"/>
                </a:cubicBezTo>
                <a:cubicBezTo>
                  <a:pt x="1351812" y="52325"/>
                  <a:pt x="1354245" y="52646"/>
                  <a:pt x="1356231" y="52646"/>
                </a:cubicBezTo>
                <a:cubicBezTo>
                  <a:pt x="1363404" y="52646"/>
                  <a:pt x="1368271" y="51621"/>
                  <a:pt x="1371089" y="48803"/>
                </a:cubicBezTo>
                <a:cubicBezTo>
                  <a:pt x="1372626" y="47266"/>
                  <a:pt x="1373523" y="45408"/>
                  <a:pt x="1373523" y="42975"/>
                </a:cubicBezTo>
                <a:cubicBezTo>
                  <a:pt x="1373523" y="39004"/>
                  <a:pt x="1371538" y="35930"/>
                  <a:pt x="1366158" y="35930"/>
                </a:cubicBezTo>
                <a:close/>
                <a:moveTo>
                  <a:pt x="1445062" y="44384"/>
                </a:moveTo>
                <a:lnTo>
                  <a:pt x="1440259" y="67824"/>
                </a:lnTo>
                <a:cubicBezTo>
                  <a:pt x="1439810" y="70258"/>
                  <a:pt x="1439426" y="72308"/>
                  <a:pt x="1439426" y="73909"/>
                </a:cubicBezTo>
                <a:cubicBezTo>
                  <a:pt x="1439426" y="77047"/>
                  <a:pt x="1440451" y="79032"/>
                  <a:pt x="1442372" y="81146"/>
                </a:cubicBezTo>
                <a:lnTo>
                  <a:pt x="1431805" y="89024"/>
                </a:lnTo>
                <a:cubicBezTo>
                  <a:pt x="1428666" y="86462"/>
                  <a:pt x="1427321" y="83195"/>
                  <a:pt x="1427321" y="79289"/>
                </a:cubicBezTo>
                <a:cubicBezTo>
                  <a:pt x="1423094" y="85053"/>
                  <a:pt x="1417138" y="88447"/>
                  <a:pt x="1409517" y="88447"/>
                </a:cubicBezTo>
                <a:cubicBezTo>
                  <a:pt x="1400230" y="88447"/>
                  <a:pt x="1394082" y="82235"/>
                  <a:pt x="1394082" y="69554"/>
                </a:cubicBezTo>
                <a:cubicBezTo>
                  <a:pt x="1394082" y="56873"/>
                  <a:pt x="1399013" y="43807"/>
                  <a:pt x="1406635" y="35930"/>
                </a:cubicBezTo>
                <a:cubicBezTo>
                  <a:pt x="1412975" y="29461"/>
                  <a:pt x="1420725" y="26323"/>
                  <a:pt x="1430203" y="26323"/>
                </a:cubicBezTo>
                <a:cubicBezTo>
                  <a:pt x="1436992" y="26323"/>
                  <a:pt x="1443909" y="27732"/>
                  <a:pt x="1448585" y="30806"/>
                </a:cubicBezTo>
                <a:cubicBezTo>
                  <a:pt x="1447560" y="34072"/>
                  <a:pt x="1445895" y="40157"/>
                  <a:pt x="1445062" y="44384"/>
                </a:cubicBezTo>
                <a:close/>
                <a:moveTo>
                  <a:pt x="1428666" y="36506"/>
                </a:moveTo>
                <a:cubicBezTo>
                  <a:pt x="1423415" y="36506"/>
                  <a:pt x="1419636" y="37659"/>
                  <a:pt x="1415089" y="43039"/>
                </a:cubicBezTo>
                <a:cubicBezTo>
                  <a:pt x="1409837" y="49379"/>
                  <a:pt x="1407339" y="60843"/>
                  <a:pt x="1407339" y="69169"/>
                </a:cubicBezTo>
                <a:cubicBezTo>
                  <a:pt x="1407339" y="75638"/>
                  <a:pt x="1409453" y="78072"/>
                  <a:pt x="1413808" y="78072"/>
                </a:cubicBezTo>
                <a:cubicBezTo>
                  <a:pt x="1419188" y="78072"/>
                  <a:pt x="1425144" y="72692"/>
                  <a:pt x="1427898" y="66736"/>
                </a:cubicBezTo>
                <a:lnTo>
                  <a:pt x="1434238" y="37659"/>
                </a:lnTo>
                <a:cubicBezTo>
                  <a:pt x="1433086" y="36954"/>
                  <a:pt x="1430716" y="36506"/>
                  <a:pt x="1428730" y="36506"/>
                </a:cubicBezTo>
                <a:close/>
                <a:moveTo>
                  <a:pt x="1490919" y="36890"/>
                </a:moveTo>
                <a:lnTo>
                  <a:pt x="1479583" y="36890"/>
                </a:lnTo>
                <a:lnTo>
                  <a:pt x="1472922" y="68785"/>
                </a:lnTo>
                <a:cubicBezTo>
                  <a:pt x="1472474" y="71027"/>
                  <a:pt x="1472217" y="73012"/>
                  <a:pt x="1472217" y="74549"/>
                </a:cubicBezTo>
                <a:cubicBezTo>
                  <a:pt x="1472217" y="78328"/>
                  <a:pt x="1473947" y="79481"/>
                  <a:pt x="1477725" y="79481"/>
                </a:cubicBezTo>
                <a:cubicBezTo>
                  <a:pt x="1479583" y="79481"/>
                  <a:pt x="1481824" y="79161"/>
                  <a:pt x="1483682" y="78328"/>
                </a:cubicBezTo>
                <a:lnTo>
                  <a:pt x="1483682" y="86270"/>
                </a:lnTo>
                <a:cubicBezTo>
                  <a:pt x="1479583" y="87935"/>
                  <a:pt x="1475484" y="88703"/>
                  <a:pt x="1471385" y="88703"/>
                </a:cubicBezTo>
                <a:cubicBezTo>
                  <a:pt x="1463443" y="88703"/>
                  <a:pt x="1458960" y="84733"/>
                  <a:pt x="1458960" y="78712"/>
                </a:cubicBezTo>
                <a:cubicBezTo>
                  <a:pt x="1458960" y="76599"/>
                  <a:pt x="1459216" y="73589"/>
                  <a:pt x="1459793" y="70642"/>
                </a:cubicBezTo>
                <a:lnTo>
                  <a:pt x="1466966" y="36890"/>
                </a:lnTo>
                <a:lnTo>
                  <a:pt x="1460305" y="36890"/>
                </a:lnTo>
                <a:lnTo>
                  <a:pt x="1462162" y="27732"/>
                </a:lnTo>
                <a:lnTo>
                  <a:pt x="1468823" y="27732"/>
                </a:lnTo>
                <a:cubicBezTo>
                  <a:pt x="1469976" y="22352"/>
                  <a:pt x="1471193" y="17741"/>
                  <a:pt x="1472666" y="13322"/>
                </a:cubicBezTo>
                <a:lnTo>
                  <a:pt x="1486371" y="10183"/>
                </a:lnTo>
                <a:cubicBezTo>
                  <a:pt x="1484706" y="15243"/>
                  <a:pt x="1482721" y="22160"/>
                  <a:pt x="1481568" y="27732"/>
                </a:cubicBezTo>
                <a:lnTo>
                  <a:pt x="1495722" y="27732"/>
                </a:lnTo>
                <a:lnTo>
                  <a:pt x="1490919" y="36890"/>
                </a:lnTo>
                <a:close/>
                <a:moveTo>
                  <a:pt x="1506290" y="87038"/>
                </a:moveTo>
                <a:lnTo>
                  <a:pt x="1493160" y="87038"/>
                </a:lnTo>
                <a:lnTo>
                  <a:pt x="1505585" y="28436"/>
                </a:lnTo>
                <a:lnTo>
                  <a:pt x="1519035" y="26451"/>
                </a:lnTo>
                <a:lnTo>
                  <a:pt x="1506290" y="87038"/>
                </a:lnTo>
                <a:close/>
                <a:moveTo>
                  <a:pt x="1516025" y="19150"/>
                </a:moveTo>
                <a:cubicBezTo>
                  <a:pt x="1511349" y="19150"/>
                  <a:pt x="1507443" y="15307"/>
                  <a:pt x="1507443" y="10568"/>
                </a:cubicBezTo>
                <a:cubicBezTo>
                  <a:pt x="1507443" y="5828"/>
                  <a:pt x="1511285" y="1921"/>
                  <a:pt x="1516089" y="1921"/>
                </a:cubicBezTo>
                <a:cubicBezTo>
                  <a:pt x="1520892" y="1921"/>
                  <a:pt x="1524543" y="5764"/>
                  <a:pt x="1524543" y="10504"/>
                </a:cubicBezTo>
                <a:cubicBezTo>
                  <a:pt x="1524543" y="15243"/>
                  <a:pt x="1520764" y="19150"/>
                  <a:pt x="1515961" y="19150"/>
                </a:cubicBezTo>
                <a:close/>
                <a:moveTo>
                  <a:pt x="1548816" y="87230"/>
                </a:moveTo>
                <a:lnTo>
                  <a:pt x="1537544" y="87230"/>
                </a:lnTo>
                <a:lnTo>
                  <a:pt x="1528642" y="28436"/>
                </a:lnTo>
                <a:lnTo>
                  <a:pt x="1541771" y="26451"/>
                </a:lnTo>
                <a:lnTo>
                  <a:pt x="1545614" y="59242"/>
                </a:lnTo>
                <a:cubicBezTo>
                  <a:pt x="1546062" y="63085"/>
                  <a:pt x="1546318" y="68401"/>
                  <a:pt x="1546318" y="71795"/>
                </a:cubicBezTo>
                <a:cubicBezTo>
                  <a:pt x="1547727" y="68657"/>
                  <a:pt x="1550994" y="61612"/>
                  <a:pt x="1552403" y="58922"/>
                </a:cubicBezTo>
                <a:lnTo>
                  <a:pt x="1569375" y="27732"/>
                </a:lnTo>
                <a:lnTo>
                  <a:pt x="1583337" y="27860"/>
                </a:lnTo>
                <a:lnTo>
                  <a:pt x="1548752" y="87294"/>
                </a:lnTo>
                <a:close/>
                <a:moveTo>
                  <a:pt x="1628489" y="54439"/>
                </a:moveTo>
                <a:cubicBezTo>
                  <a:pt x="1623557" y="59242"/>
                  <a:pt x="1615488" y="61932"/>
                  <a:pt x="1603319" y="61932"/>
                </a:cubicBezTo>
                <a:cubicBezTo>
                  <a:pt x="1600053" y="61932"/>
                  <a:pt x="1597235" y="61484"/>
                  <a:pt x="1596146" y="61484"/>
                </a:cubicBezTo>
                <a:cubicBezTo>
                  <a:pt x="1595889" y="62637"/>
                  <a:pt x="1595441" y="65839"/>
                  <a:pt x="1595441" y="67696"/>
                </a:cubicBezTo>
                <a:cubicBezTo>
                  <a:pt x="1595441" y="75062"/>
                  <a:pt x="1599796" y="78584"/>
                  <a:pt x="1606201" y="78584"/>
                </a:cubicBezTo>
                <a:cubicBezTo>
                  <a:pt x="1612605" y="78584"/>
                  <a:pt x="1617473" y="76471"/>
                  <a:pt x="1622981" y="72116"/>
                </a:cubicBezTo>
                <a:lnTo>
                  <a:pt x="1626952" y="80057"/>
                </a:lnTo>
                <a:cubicBezTo>
                  <a:pt x="1619779" y="85821"/>
                  <a:pt x="1612798" y="88511"/>
                  <a:pt x="1602807" y="88511"/>
                </a:cubicBezTo>
                <a:cubicBezTo>
                  <a:pt x="1590125" y="88511"/>
                  <a:pt x="1581735" y="80890"/>
                  <a:pt x="1581735" y="66864"/>
                </a:cubicBezTo>
                <a:cubicBezTo>
                  <a:pt x="1581735" y="55015"/>
                  <a:pt x="1586859" y="42270"/>
                  <a:pt x="1594993" y="34393"/>
                </a:cubicBezTo>
                <a:cubicBezTo>
                  <a:pt x="1600821" y="28757"/>
                  <a:pt x="1607418" y="26323"/>
                  <a:pt x="1615039" y="26323"/>
                </a:cubicBezTo>
                <a:cubicBezTo>
                  <a:pt x="1626503" y="26323"/>
                  <a:pt x="1633805" y="31575"/>
                  <a:pt x="1633805" y="42142"/>
                </a:cubicBezTo>
                <a:cubicBezTo>
                  <a:pt x="1633805" y="46946"/>
                  <a:pt x="1631947" y="51173"/>
                  <a:pt x="1628553" y="54439"/>
                </a:cubicBezTo>
                <a:close/>
                <a:moveTo>
                  <a:pt x="1613374" y="35930"/>
                </a:moveTo>
                <a:cubicBezTo>
                  <a:pt x="1606713" y="35930"/>
                  <a:pt x="1600821" y="41181"/>
                  <a:pt x="1598259" y="52325"/>
                </a:cubicBezTo>
                <a:cubicBezTo>
                  <a:pt x="1598964" y="52325"/>
                  <a:pt x="1601397" y="52646"/>
                  <a:pt x="1603383" y="52646"/>
                </a:cubicBezTo>
                <a:cubicBezTo>
                  <a:pt x="1610556" y="52646"/>
                  <a:pt x="1615424" y="51621"/>
                  <a:pt x="1618242" y="48803"/>
                </a:cubicBezTo>
                <a:cubicBezTo>
                  <a:pt x="1619779" y="47266"/>
                  <a:pt x="1620675" y="45408"/>
                  <a:pt x="1620675" y="42975"/>
                </a:cubicBezTo>
                <a:cubicBezTo>
                  <a:pt x="1620675" y="39004"/>
                  <a:pt x="1618690" y="35930"/>
                  <a:pt x="1613310" y="35930"/>
                </a:cubicBezTo>
                <a:close/>
                <a:moveTo>
                  <a:pt x="1695224" y="5444"/>
                </a:moveTo>
                <a:cubicBezTo>
                  <a:pt x="1695224" y="9671"/>
                  <a:pt x="1694776" y="15051"/>
                  <a:pt x="1693687" y="19854"/>
                </a:cubicBezTo>
                <a:lnTo>
                  <a:pt x="1683504" y="67632"/>
                </a:lnTo>
                <a:cubicBezTo>
                  <a:pt x="1682479" y="72308"/>
                  <a:pt x="1682095" y="74549"/>
                  <a:pt x="1682095" y="75958"/>
                </a:cubicBezTo>
                <a:cubicBezTo>
                  <a:pt x="1682095" y="78072"/>
                  <a:pt x="1683056" y="79097"/>
                  <a:pt x="1684913" y="79097"/>
                </a:cubicBezTo>
                <a:cubicBezTo>
                  <a:pt x="1685617" y="79097"/>
                  <a:pt x="1686322" y="79097"/>
                  <a:pt x="1686898" y="78840"/>
                </a:cubicBezTo>
                <a:lnTo>
                  <a:pt x="1687603" y="86718"/>
                </a:lnTo>
                <a:cubicBezTo>
                  <a:pt x="1684913" y="87743"/>
                  <a:pt x="1681967" y="88255"/>
                  <a:pt x="1678957" y="88255"/>
                </a:cubicBezTo>
                <a:cubicBezTo>
                  <a:pt x="1672168" y="88255"/>
                  <a:pt x="1668645" y="84604"/>
                  <a:pt x="1668645" y="79097"/>
                </a:cubicBezTo>
                <a:cubicBezTo>
                  <a:pt x="1668645" y="77367"/>
                  <a:pt x="1669094" y="74037"/>
                  <a:pt x="1669798" y="70771"/>
                </a:cubicBezTo>
                <a:lnTo>
                  <a:pt x="1680238" y="21904"/>
                </a:lnTo>
                <a:cubicBezTo>
                  <a:pt x="1681262" y="16972"/>
                  <a:pt x="1681903" y="12873"/>
                  <a:pt x="1681903" y="9607"/>
                </a:cubicBezTo>
                <a:cubicBezTo>
                  <a:pt x="1681903" y="7621"/>
                  <a:pt x="1681647" y="5828"/>
                  <a:pt x="1681198" y="4483"/>
                </a:cubicBezTo>
                <a:lnTo>
                  <a:pt x="1694776" y="0"/>
                </a:lnTo>
                <a:cubicBezTo>
                  <a:pt x="1695096" y="1281"/>
                  <a:pt x="1695224" y="3138"/>
                  <a:pt x="1695224" y="5380"/>
                </a:cubicBezTo>
                <a:close/>
                <a:moveTo>
                  <a:pt x="1712645" y="87038"/>
                </a:moveTo>
                <a:lnTo>
                  <a:pt x="1699515" y="87038"/>
                </a:lnTo>
                <a:lnTo>
                  <a:pt x="1711940" y="28436"/>
                </a:lnTo>
                <a:lnTo>
                  <a:pt x="1725390" y="26451"/>
                </a:lnTo>
                <a:lnTo>
                  <a:pt x="1712645" y="87038"/>
                </a:lnTo>
                <a:close/>
                <a:moveTo>
                  <a:pt x="1722380" y="19150"/>
                </a:moveTo>
                <a:cubicBezTo>
                  <a:pt x="1717704" y="19150"/>
                  <a:pt x="1713798" y="15307"/>
                  <a:pt x="1713798" y="10568"/>
                </a:cubicBezTo>
                <a:cubicBezTo>
                  <a:pt x="1713798" y="5828"/>
                  <a:pt x="1717640" y="1921"/>
                  <a:pt x="1722444" y="1921"/>
                </a:cubicBezTo>
                <a:cubicBezTo>
                  <a:pt x="1727247" y="1921"/>
                  <a:pt x="1730898" y="5764"/>
                  <a:pt x="1730898" y="10504"/>
                </a:cubicBezTo>
                <a:cubicBezTo>
                  <a:pt x="1730898" y="15243"/>
                  <a:pt x="1727119" y="19150"/>
                  <a:pt x="1722316" y="19150"/>
                </a:cubicBezTo>
                <a:close/>
                <a:moveTo>
                  <a:pt x="1775602" y="12873"/>
                </a:moveTo>
                <a:cubicBezTo>
                  <a:pt x="1773232" y="11464"/>
                  <a:pt x="1770798" y="10632"/>
                  <a:pt x="1768365" y="10632"/>
                </a:cubicBezTo>
                <a:cubicBezTo>
                  <a:pt x="1763817" y="10632"/>
                  <a:pt x="1760295" y="13706"/>
                  <a:pt x="1759334" y="18958"/>
                </a:cubicBezTo>
                <a:lnTo>
                  <a:pt x="1757669" y="27732"/>
                </a:lnTo>
                <a:lnTo>
                  <a:pt x="1773232" y="27732"/>
                </a:lnTo>
                <a:lnTo>
                  <a:pt x="1767852" y="36890"/>
                </a:lnTo>
                <a:lnTo>
                  <a:pt x="1756004" y="36890"/>
                </a:lnTo>
                <a:lnTo>
                  <a:pt x="1746012" y="87743"/>
                </a:lnTo>
                <a:cubicBezTo>
                  <a:pt x="1743899" y="98759"/>
                  <a:pt x="1738968" y="106956"/>
                  <a:pt x="1733588" y="112464"/>
                </a:cubicBezTo>
                <a:lnTo>
                  <a:pt x="1724942" y="105804"/>
                </a:lnTo>
                <a:cubicBezTo>
                  <a:pt x="1728336" y="101705"/>
                  <a:pt x="1731858" y="95044"/>
                  <a:pt x="1733395" y="87422"/>
                </a:cubicBezTo>
                <a:lnTo>
                  <a:pt x="1743387" y="36890"/>
                </a:lnTo>
                <a:lnTo>
                  <a:pt x="1737559" y="36890"/>
                </a:lnTo>
                <a:lnTo>
                  <a:pt x="1739416" y="27732"/>
                </a:lnTo>
                <a:lnTo>
                  <a:pt x="1745052" y="27732"/>
                </a:lnTo>
                <a:lnTo>
                  <a:pt x="1746461" y="19662"/>
                </a:lnTo>
                <a:cubicBezTo>
                  <a:pt x="1747870" y="11784"/>
                  <a:pt x="1751585" y="6917"/>
                  <a:pt x="1756644" y="3843"/>
                </a:cubicBezTo>
                <a:cubicBezTo>
                  <a:pt x="1759910" y="1857"/>
                  <a:pt x="1763881" y="1025"/>
                  <a:pt x="1768493" y="1025"/>
                </a:cubicBezTo>
                <a:cubicBezTo>
                  <a:pt x="1773552" y="1025"/>
                  <a:pt x="1777971" y="2434"/>
                  <a:pt x="1781045" y="4419"/>
                </a:cubicBezTo>
                <a:lnTo>
                  <a:pt x="1775666" y="12873"/>
                </a:lnTo>
                <a:close/>
                <a:moveTo>
                  <a:pt x="1815822" y="54439"/>
                </a:moveTo>
                <a:cubicBezTo>
                  <a:pt x="1810891" y="59242"/>
                  <a:pt x="1802821" y="61932"/>
                  <a:pt x="1790652" y="61932"/>
                </a:cubicBezTo>
                <a:cubicBezTo>
                  <a:pt x="1787386" y="61932"/>
                  <a:pt x="1784568" y="61484"/>
                  <a:pt x="1783479" y="61484"/>
                </a:cubicBezTo>
                <a:cubicBezTo>
                  <a:pt x="1783223" y="62637"/>
                  <a:pt x="1782775" y="65839"/>
                  <a:pt x="1782775" y="67696"/>
                </a:cubicBezTo>
                <a:cubicBezTo>
                  <a:pt x="1782775" y="75062"/>
                  <a:pt x="1787130" y="78584"/>
                  <a:pt x="1793534" y="78584"/>
                </a:cubicBezTo>
                <a:cubicBezTo>
                  <a:pt x="1799939" y="78584"/>
                  <a:pt x="1804807" y="76471"/>
                  <a:pt x="1810314" y="72116"/>
                </a:cubicBezTo>
                <a:lnTo>
                  <a:pt x="1814285" y="80057"/>
                </a:lnTo>
                <a:cubicBezTo>
                  <a:pt x="1807112" y="85821"/>
                  <a:pt x="1800131" y="88511"/>
                  <a:pt x="1790140" y="88511"/>
                </a:cubicBezTo>
                <a:cubicBezTo>
                  <a:pt x="1777459" y="88511"/>
                  <a:pt x="1769069" y="80890"/>
                  <a:pt x="1769069" y="66864"/>
                </a:cubicBezTo>
                <a:cubicBezTo>
                  <a:pt x="1769069" y="55015"/>
                  <a:pt x="1774193" y="42270"/>
                  <a:pt x="1782326" y="34393"/>
                </a:cubicBezTo>
                <a:cubicBezTo>
                  <a:pt x="1788155" y="28757"/>
                  <a:pt x="1794751" y="26323"/>
                  <a:pt x="1802373" y="26323"/>
                </a:cubicBezTo>
                <a:cubicBezTo>
                  <a:pt x="1813837" y="26323"/>
                  <a:pt x="1821138" y="31575"/>
                  <a:pt x="1821138" y="42142"/>
                </a:cubicBezTo>
                <a:cubicBezTo>
                  <a:pt x="1821138" y="46946"/>
                  <a:pt x="1819281" y="51173"/>
                  <a:pt x="1815886" y="54439"/>
                </a:cubicBezTo>
                <a:close/>
                <a:moveTo>
                  <a:pt x="1800708" y="35930"/>
                </a:moveTo>
                <a:cubicBezTo>
                  <a:pt x="1794047" y="35930"/>
                  <a:pt x="1788155" y="41181"/>
                  <a:pt x="1785593" y="52325"/>
                </a:cubicBezTo>
                <a:cubicBezTo>
                  <a:pt x="1786297" y="52325"/>
                  <a:pt x="1788731" y="52646"/>
                  <a:pt x="1790716" y="52646"/>
                </a:cubicBezTo>
                <a:cubicBezTo>
                  <a:pt x="1797889" y="52646"/>
                  <a:pt x="1802757" y="51621"/>
                  <a:pt x="1805575" y="48803"/>
                </a:cubicBezTo>
                <a:cubicBezTo>
                  <a:pt x="1807112" y="47266"/>
                  <a:pt x="1808009" y="45408"/>
                  <a:pt x="1808009" y="42975"/>
                </a:cubicBezTo>
                <a:cubicBezTo>
                  <a:pt x="1808009" y="39004"/>
                  <a:pt x="1806023" y="35930"/>
                  <a:pt x="1800643" y="35930"/>
                </a:cubicBezTo>
                <a:close/>
                <a:moveTo>
                  <a:pt x="1855531" y="5444"/>
                </a:moveTo>
                <a:cubicBezTo>
                  <a:pt x="1855531" y="9671"/>
                  <a:pt x="1855082" y="15051"/>
                  <a:pt x="1853994" y="19854"/>
                </a:cubicBezTo>
                <a:lnTo>
                  <a:pt x="1843810" y="67632"/>
                </a:lnTo>
                <a:cubicBezTo>
                  <a:pt x="1842786" y="72308"/>
                  <a:pt x="1842401" y="74549"/>
                  <a:pt x="1842401" y="75958"/>
                </a:cubicBezTo>
                <a:cubicBezTo>
                  <a:pt x="1842401" y="78072"/>
                  <a:pt x="1843362" y="79097"/>
                  <a:pt x="1845219" y="79097"/>
                </a:cubicBezTo>
                <a:cubicBezTo>
                  <a:pt x="1845924" y="79097"/>
                  <a:pt x="1846628" y="79097"/>
                  <a:pt x="1847205" y="78840"/>
                </a:cubicBezTo>
                <a:lnTo>
                  <a:pt x="1847909" y="86718"/>
                </a:lnTo>
                <a:cubicBezTo>
                  <a:pt x="1845219" y="87743"/>
                  <a:pt x="1842273" y="88255"/>
                  <a:pt x="1839263" y="88255"/>
                </a:cubicBezTo>
                <a:cubicBezTo>
                  <a:pt x="1832474" y="88255"/>
                  <a:pt x="1828952" y="84604"/>
                  <a:pt x="1828952" y="79097"/>
                </a:cubicBezTo>
                <a:cubicBezTo>
                  <a:pt x="1828952" y="77367"/>
                  <a:pt x="1829400" y="74037"/>
                  <a:pt x="1830104" y="70771"/>
                </a:cubicBezTo>
                <a:lnTo>
                  <a:pt x="1840544" y="21904"/>
                </a:lnTo>
                <a:cubicBezTo>
                  <a:pt x="1841569" y="16972"/>
                  <a:pt x="1842209" y="12873"/>
                  <a:pt x="1842209" y="9607"/>
                </a:cubicBezTo>
                <a:cubicBezTo>
                  <a:pt x="1842209" y="7621"/>
                  <a:pt x="1841953" y="5828"/>
                  <a:pt x="1841505" y="4483"/>
                </a:cubicBezTo>
                <a:lnTo>
                  <a:pt x="1855082" y="0"/>
                </a:lnTo>
                <a:cubicBezTo>
                  <a:pt x="1855403" y="1281"/>
                  <a:pt x="1855531" y="3138"/>
                  <a:pt x="1855531" y="5380"/>
                </a:cubicBezTo>
                <a:close/>
                <a:moveTo>
                  <a:pt x="1881213" y="88447"/>
                </a:moveTo>
                <a:cubicBezTo>
                  <a:pt x="1868083" y="88447"/>
                  <a:pt x="1860590" y="80826"/>
                  <a:pt x="1860590" y="67248"/>
                </a:cubicBezTo>
                <a:cubicBezTo>
                  <a:pt x="1860590" y="44384"/>
                  <a:pt x="1874552" y="26323"/>
                  <a:pt x="1894214" y="26323"/>
                </a:cubicBezTo>
                <a:cubicBezTo>
                  <a:pt x="1907792" y="26323"/>
                  <a:pt x="1915157" y="34200"/>
                  <a:pt x="1915157" y="47202"/>
                </a:cubicBezTo>
                <a:cubicBezTo>
                  <a:pt x="1915157" y="68849"/>
                  <a:pt x="1902988" y="88447"/>
                  <a:pt x="1881149" y="88447"/>
                </a:cubicBezTo>
                <a:close/>
                <a:moveTo>
                  <a:pt x="1892229" y="36186"/>
                </a:moveTo>
                <a:cubicBezTo>
                  <a:pt x="1880508" y="36186"/>
                  <a:pt x="1874424" y="54951"/>
                  <a:pt x="1874424" y="68401"/>
                </a:cubicBezTo>
                <a:cubicBezTo>
                  <a:pt x="1874424" y="75574"/>
                  <a:pt x="1877819" y="78712"/>
                  <a:pt x="1883583" y="78712"/>
                </a:cubicBezTo>
                <a:cubicBezTo>
                  <a:pt x="1895047" y="78712"/>
                  <a:pt x="1901259" y="61164"/>
                  <a:pt x="1901259" y="46753"/>
                </a:cubicBezTo>
                <a:cubicBezTo>
                  <a:pt x="1901259" y="38812"/>
                  <a:pt x="1897481" y="36186"/>
                  <a:pt x="1892229" y="36186"/>
                </a:cubicBezTo>
                <a:close/>
                <a:moveTo>
                  <a:pt x="1978947" y="44640"/>
                </a:moveTo>
                <a:lnTo>
                  <a:pt x="1969916" y="87038"/>
                </a:lnTo>
                <a:lnTo>
                  <a:pt x="1957171" y="87038"/>
                </a:lnTo>
                <a:lnTo>
                  <a:pt x="1965497" y="47778"/>
                </a:lnTo>
                <a:cubicBezTo>
                  <a:pt x="1966073" y="45216"/>
                  <a:pt x="1966330" y="43295"/>
                  <a:pt x="1966330" y="42014"/>
                </a:cubicBezTo>
                <a:cubicBezTo>
                  <a:pt x="1966330" y="38620"/>
                  <a:pt x="1964792" y="37339"/>
                  <a:pt x="1961654" y="37339"/>
                </a:cubicBezTo>
                <a:cubicBezTo>
                  <a:pt x="1957427" y="37339"/>
                  <a:pt x="1951599" y="40285"/>
                  <a:pt x="1945387" y="48355"/>
                </a:cubicBezTo>
                <a:lnTo>
                  <a:pt x="1937189" y="87038"/>
                </a:lnTo>
                <a:lnTo>
                  <a:pt x="1924508" y="87038"/>
                </a:lnTo>
                <a:lnTo>
                  <a:pt x="1933154" y="46049"/>
                </a:lnTo>
                <a:cubicBezTo>
                  <a:pt x="1933858" y="42398"/>
                  <a:pt x="1934307" y="39516"/>
                  <a:pt x="1934307" y="37018"/>
                </a:cubicBezTo>
                <a:cubicBezTo>
                  <a:pt x="1934307" y="34777"/>
                  <a:pt x="1933986" y="32791"/>
                  <a:pt x="1933346" y="30806"/>
                </a:cubicBezTo>
                <a:lnTo>
                  <a:pt x="1945323" y="25874"/>
                </a:lnTo>
                <a:cubicBezTo>
                  <a:pt x="1946155" y="27732"/>
                  <a:pt x="1946732" y="30422"/>
                  <a:pt x="1946732" y="33240"/>
                </a:cubicBezTo>
                <a:cubicBezTo>
                  <a:pt x="1946732" y="34393"/>
                  <a:pt x="1946603" y="35673"/>
                  <a:pt x="1946411" y="37018"/>
                </a:cubicBezTo>
                <a:cubicBezTo>
                  <a:pt x="1952047" y="30230"/>
                  <a:pt x="1959541" y="26451"/>
                  <a:pt x="1967739" y="26451"/>
                </a:cubicBezTo>
                <a:cubicBezTo>
                  <a:pt x="1975104" y="26451"/>
                  <a:pt x="1979587" y="30998"/>
                  <a:pt x="1979587" y="38171"/>
                </a:cubicBezTo>
                <a:cubicBezTo>
                  <a:pt x="1979587" y="40157"/>
                  <a:pt x="1979459" y="42654"/>
                  <a:pt x="1979011" y="44640"/>
                </a:cubicBezTo>
                <a:close/>
                <a:moveTo>
                  <a:pt x="2045490" y="40733"/>
                </a:moveTo>
                <a:lnTo>
                  <a:pt x="2039278" y="69682"/>
                </a:lnTo>
                <a:cubicBezTo>
                  <a:pt x="2037292" y="78712"/>
                  <a:pt x="2036460" y="85373"/>
                  <a:pt x="2035435" y="89856"/>
                </a:cubicBezTo>
                <a:cubicBezTo>
                  <a:pt x="2031656" y="106508"/>
                  <a:pt x="2019615" y="111888"/>
                  <a:pt x="2004245" y="111888"/>
                </a:cubicBezTo>
                <a:cubicBezTo>
                  <a:pt x="1996623" y="111888"/>
                  <a:pt x="1989706" y="110159"/>
                  <a:pt x="1983494" y="106636"/>
                </a:cubicBezTo>
                <a:lnTo>
                  <a:pt x="1987977" y="97478"/>
                </a:lnTo>
                <a:cubicBezTo>
                  <a:pt x="1993037" y="100552"/>
                  <a:pt x="1998545" y="101961"/>
                  <a:pt x="2005333" y="101961"/>
                </a:cubicBezTo>
                <a:cubicBezTo>
                  <a:pt x="2015325" y="101961"/>
                  <a:pt x="2020320" y="98182"/>
                  <a:pt x="2022562" y="89920"/>
                </a:cubicBezTo>
                <a:cubicBezTo>
                  <a:pt x="2022882" y="88639"/>
                  <a:pt x="2024291" y="82299"/>
                  <a:pt x="2024675" y="81274"/>
                </a:cubicBezTo>
                <a:cubicBezTo>
                  <a:pt x="2020128" y="86334"/>
                  <a:pt x="2014684" y="88447"/>
                  <a:pt x="2008408" y="88447"/>
                </a:cubicBezTo>
                <a:cubicBezTo>
                  <a:pt x="1996687" y="88447"/>
                  <a:pt x="1990923" y="81658"/>
                  <a:pt x="1990923" y="68273"/>
                </a:cubicBezTo>
                <a:cubicBezTo>
                  <a:pt x="1990923" y="56104"/>
                  <a:pt x="1995983" y="42398"/>
                  <a:pt x="2004180" y="34969"/>
                </a:cubicBezTo>
                <a:cubicBezTo>
                  <a:pt x="2010137" y="29589"/>
                  <a:pt x="2017566" y="26323"/>
                  <a:pt x="2026340" y="26323"/>
                </a:cubicBezTo>
                <a:cubicBezTo>
                  <a:pt x="2035947" y="26323"/>
                  <a:pt x="2041775" y="27604"/>
                  <a:pt x="2048244" y="30870"/>
                </a:cubicBezTo>
                <a:cubicBezTo>
                  <a:pt x="2047924" y="31895"/>
                  <a:pt x="2046387" y="37082"/>
                  <a:pt x="2045554" y="40861"/>
                </a:cubicBezTo>
                <a:close/>
                <a:moveTo>
                  <a:pt x="2025252" y="36762"/>
                </a:moveTo>
                <a:cubicBezTo>
                  <a:pt x="2021153" y="36762"/>
                  <a:pt x="2016093" y="38748"/>
                  <a:pt x="2013083" y="42270"/>
                </a:cubicBezTo>
                <a:cubicBezTo>
                  <a:pt x="2008151" y="47906"/>
                  <a:pt x="2004501" y="59819"/>
                  <a:pt x="2004501" y="67824"/>
                </a:cubicBezTo>
                <a:cubicBezTo>
                  <a:pt x="2004501" y="74741"/>
                  <a:pt x="2007319" y="78136"/>
                  <a:pt x="2012250" y="78136"/>
                </a:cubicBezTo>
                <a:cubicBezTo>
                  <a:pt x="2017502" y="78136"/>
                  <a:pt x="2023266" y="73909"/>
                  <a:pt x="2026917" y="67568"/>
                </a:cubicBezTo>
                <a:lnTo>
                  <a:pt x="2033257" y="38363"/>
                </a:lnTo>
                <a:cubicBezTo>
                  <a:pt x="2031400" y="37211"/>
                  <a:pt x="2028710" y="36698"/>
                  <a:pt x="2025316" y="36698"/>
                </a:cubicBezTo>
                <a:close/>
                <a:moveTo>
                  <a:pt x="2110432" y="5444"/>
                </a:moveTo>
                <a:cubicBezTo>
                  <a:pt x="2110432" y="9671"/>
                  <a:pt x="2109984" y="15051"/>
                  <a:pt x="2108895" y="19854"/>
                </a:cubicBezTo>
                <a:lnTo>
                  <a:pt x="2098712" y="67632"/>
                </a:lnTo>
                <a:cubicBezTo>
                  <a:pt x="2097687" y="72308"/>
                  <a:pt x="2097303" y="74549"/>
                  <a:pt x="2097303" y="75958"/>
                </a:cubicBezTo>
                <a:cubicBezTo>
                  <a:pt x="2097303" y="78072"/>
                  <a:pt x="2098264" y="79097"/>
                  <a:pt x="2100121" y="79097"/>
                </a:cubicBezTo>
                <a:cubicBezTo>
                  <a:pt x="2100826" y="79097"/>
                  <a:pt x="2101530" y="79097"/>
                  <a:pt x="2102106" y="78840"/>
                </a:cubicBezTo>
                <a:lnTo>
                  <a:pt x="2102811" y="86718"/>
                </a:lnTo>
                <a:cubicBezTo>
                  <a:pt x="2100121" y="87743"/>
                  <a:pt x="2097175" y="88255"/>
                  <a:pt x="2094165" y="88255"/>
                </a:cubicBezTo>
                <a:cubicBezTo>
                  <a:pt x="2087376" y="88255"/>
                  <a:pt x="2083853" y="84604"/>
                  <a:pt x="2083853" y="79097"/>
                </a:cubicBezTo>
                <a:cubicBezTo>
                  <a:pt x="2083853" y="77367"/>
                  <a:pt x="2084302" y="74037"/>
                  <a:pt x="2085006" y="70771"/>
                </a:cubicBezTo>
                <a:lnTo>
                  <a:pt x="2095446" y="21904"/>
                </a:lnTo>
                <a:cubicBezTo>
                  <a:pt x="2096470" y="16972"/>
                  <a:pt x="2097111" y="12873"/>
                  <a:pt x="2097111" y="9607"/>
                </a:cubicBezTo>
                <a:cubicBezTo>
                  <a:pt x="2097111" y="7621"/>
                  <a:pt x="2096855" y="5828"/>
                  <a:pt x="2096406" y="4483"/>
                </a:cubicBezTo>
                <a:lnTo>
                  <a:pt x="2109984" y="0"/>
                </a:lnTo>
                <a:cubicBezTo>
                  <a:pt x="2110304" y="1281"/>
                  <a:pt x="2110432" y="3138"/>
                  <a:pt x="2110432" y="5380"/>
                </a:cubicBezTo>
                <a:close/>
                <a:moveTo>
                  <a:pt x="2162950" y="54439"/>
                </a:moveTo>
                <a:cubicBezTo>
                  <a:pt x="2158018" y="59242"/>
                  <a:pt x="2149948" y="61932"/>
                  <a:pt x="2137780" y="61932"/>
                </a:cubicBezTo>
                <a:cubicBezTo>
                  <a:pt x="2134513" y="61932"/>
                  <a:pt x="2131695" y="61484"/>
                  <a:pt x="2130607" y="61484"/>
                </a:cubicBezTo>
                <a:cubicBezTo>
                  <a:pt x="2130351" y="62637"/>
                  <a:pt x="2129902" y="65839"/>
                  <a:pt x="2129902" y="67696"/>
                </a:cubicBezTo>
                <a:cubicBezTo>
                  <a:pt x="2129902" y="75062"/>
                  <a:pt x="2134257" y="78584"/>
                  <a:pt x="2140662" y="78584"/>
                </a:cubicBezTo>
                <a:cubicBezTo>
                  <a:pt x="2147067" y="78584"/>
                  <a:pt x="2151934" y="76471"/>
                  <a:pt x="2157442" y="72116"/>
                </a:cubicBezTo>
                <a:lnTo>
                  <a:pt x="2161413" y="80057"/>
                </a:lnTo>
                <a:cubicBezTo>
                  <a:pt x="2154240" y="85821"/>
                  <a:pt x="2147259" y="88511"/>
                  <a:pt x="2137267" y="88511"/>
                </a:cubicBezTo>
                <a:cubicBezTo>
                  <a:pt x="2124586" y="88511"/>
                  <a:pt x="2116197" y="80890"/>
                  <a:pt x="2116197" y="66864"/>
                </a:cubicBezTo>
                <a:cubicBezTo>
                  <a:pt x="2116197" y="55015"/>
                  <a:pt x="2121320" y="42270"/>
                  <a:pt x="2129454" y="34393"/>
                </a:cubicBezTo>
                <a:cubicBezTo>
                  <a:pt x="2135282" y="28757"/>
                  <a:pt x="2141879" y="26323"/>
                  <a:pt x="2149500" y="26323"/>
                </a:cubicBezTo>
                <a:cubicBezTo>
                  <a:pt x="2160964" y="26323"/>
                  <a:pt x="2168266" y="31575"/>
                  <a:pt x="2168266" y="42142"/>
                </a:cubicBezTo>
                <a:cubicBezTo>
                  <a:pt x="2168266" y="46946"/>
                  <a:pt x="2166408" y="51173"/>
                  <a:pt x="2163014" y="54439"/>
                </a:cubicBezTo>
                <a:close/>
                <a:moveTo>
                  <a:pt x="2147835" y="35930"/>
                </a:moveTo>
                <a:cubicBezTo>
                  <a:pt x="2141174" y="35930"/>
                  <a:pt x="2135282" y="41181"/>
                  <a:pt x="2132720" y="52325"/>
                </a:cubicBezTo>
                <a:cubicBezTo>
                  <a:pt x="2133425" y="52325"/>
                  <a:pt x="2135859" y="52646"/>
                  <a:pt x="2137844" y="52646"/>
                </a:cubicBezTo>
                <a:cubicBezTo>
                  <a:pt x="2145017" y="52646"/>
                  <a:pt x="2149884" y="51621"/>
                  <a:pt x="2152702" y="48803"/>
                </a:cubicBezTo>
                <a:cubicBezTo>
                  <a:pt x="2154240" y="47266"/>
                  <a:pt x="2155136" y="45408"/>
                  <a:pt x="2155136" y="42975"/>
                </a:cubicBezTo>
                <a:cubicBezTo>
                  <a:pt x="2155136" y="39004"/>
                  <a:pt x="2153151" y="35930"/>
                  <a:pt x="2147771" y="35930"/>
                </a:cubicBezTo>
                <a:close/>
                <a:moveTo>
                  <a:pt x="2226739" y="44384"/>
                </a:moveTo>
                <a:lnTo>
                  <a:pt x="2221936" y="67824"/>
                </a:lnTo>
                <a:cubicBezTo>
                  <a:pt x="2221488" y="70258"/>
                  <a:pt x="2221103" y="72308"/>
                  <a:pt x="2221103" y="73909"/>
                </a:cubicBezTo>
                <a:cubicBezTo>
                  <a:pt x="2221103" y="77047"/>
                  <a:pt x="2222128" y="79032"/>
                  <a:pt x="2224049" y="81146"/>
                </a:cubicBezTo>
                <a:lnTo>
                  <a:pt x="2213482" y="89024"/>
                </a:lnTo>
                <a:cubicBezTo>
                  <a:pt x="2210343" y="86462"/>
                  <a:pt x="2208999" y="83195"/>
                  <a:pt x="2208999" y="79289"/>
                </a:cubicBezTo>
                <a:cubicBezTo>
                  <a:pt x="2204772" y="85053"/>
                  <a:pt x="2198815" y="88447"/>
                  <a:pt x="2191194" y="88447"/>
                </a:cubicBezTo>
                <a:cubicBezTo>
                  <a:pt x="2181907" y="88447"/>
                  <a:pt x="2175759" y="82235"/>
                  <a:pt x="2175759" y="69554"/>
                </a:cubicBezTo>
                <a:cubicBezTo>
                  <a:pt x="2175759" y="56873"/>
                  <a:pt x="2180691" y="43807"/>
                  <a:pt x="2188312" y="35930"/>
                </a:cubicBezTo>
                <a:cubicBezTo>
                  <a:pt x="2194652" y="29461"/>
                  <a:pt x="2202402" y="26323"/>
                  <a:pt x="2211881" y="26323"/>
                </a:cubicBezTo>
                <a:cubicBezTo>
                  <a:pt x="2218670" y="26323"/>
                  <a:pt x="2225586" y="27732"/>
                  <a:pt x="2230262" y="30806"/>
                </a:cubicBezTo>
                <a:cubicBezTo>
                  <a:pt x="2229237" y="34072"/>
                  <a:pt x="2227572" y="40157"/>
                  <a:pt x="2226739" y="44384"/>
                </a:cubicBezTo>
                <a:close/>
                <a:moveTo>
                  <a:pt x="2210280" y="36506"/>
                </a:moveTo>
                <a:cubicBezTo>
                  <a:pt x="2205028" y="36506"/>
                  <a:pt x="2201249" y="37659"/>
                  <a:pt x="2196702" y="43039"/>
                </a:cubicBezTo>
                <a:cubicBezTo>
                  <a:pt x="2191450" y="49379"/>
                  <a:pt x="2188952" y="60843"/>
                  <a:pt x="2188952" y="69169"/>
                </a:cubicBezTo>
                <a:cubicBezTo>
                  <a:pt x="2188952" y="75638"/>
                  <a:pt x="2191066" y="78072"/>
                  <a:pt x="2195421" y="78072"/>
                </a:cubicBezTo>
                <a:cubicBezTo>
                  <a:pt x="2200801" y="78072"/>
                  <a:pt x="2206757" y="72692"/>
                  <a:pt x="2209511" y="66736"/>
                </a:cubicBezTo>
                <a:lnTo>
                  <a:pt x="2215852" y="37659"/>
                </a:lnTo>
                <a:cubicBezTo>
                  <a:pt x="2214699" y="36954"/>
                  <a:pt x="2212329" y="36506"/>
                  <a:pt x="2210343" y="36506"/>
                </a:cubicBezTo>
                <a:close/>
                <a:moveTo>
                  <a:pt x="2276311" y="39452"/>
                </a:moveTo>
                <a:cubicBezTo>
                  <a:pt x="2275158" y="38748"/>
                  <a:pt x="2273941" y="38492"/>
                  <a:pt x="2272212" y="38492"/>
                </a:cubicBezTo>
                <a:cubicBezTo>
                  <a:pt x="2268113" y="38492"/>
                  <a:pt x="2263565" y="41630"/>
                  <a:pt x="2258378" y="48931"/>
                </a:cubicBezTo>
                <a:lnTo>
                  <a:pt x="2250308" y="87038"/>
                </a:lnTo>
                <a:lnTo>
                  <a:pt x="2237563" y="87038"/>
                </a:lnTo>
                <a:lnTo>
                  <a:pt x="2246017" y="47458"/>
                </a:lnTo>
                <a:cubicBezTo>
                  <a:pt x="2246978" y="43103"/>
                  <a:pt x="2247298" y="39836"/>
                  <a:pt x="2247298" y="37147"/>
                </a:cubicBezTo>
                <a:cubicBezTo>
                  <a:pt x="2247298" y="34713"/>
                  <a:pt x="2247042" y="32663"/>
                  <a:pt x="2246465" y="30806"/>
                </a:cubicBezTo>
                <a:lnTo>
                  <a:pt x="2258442" y="25874"/>
                </a:lnTo>
                <a:cubicBezTo>
                  <a:pt x="2259274" y="27860"/>
                  <a:pt x="2259723" y="30550"/>
                  <a:pt x="2259723" y="33240"/>
                </a:cubicBezTo>
                <a:cubicBezTo>
                  <a:pt x="2259723" y="34649"/>
                  <a:pt x="2259595" y="36058"/>
                  <a:pt x="2259402" y="37467"/>
                </a:cubicBezTo>
                <a:cubicBezTo>
                  <a:pt x="2264782" y="30678"/>
                  <a:pt x="2271379" y="26323"/>
                  <a:pt x="2277079" y="26323"/>
                </a:cubicBezTo>
                <a:cubicBezTo>
                  <a:pt x="2279193" y="26323"/>
                  <a:pt x="2280217" y="26579"/>
                  <a:pt x="2282011" y="27283"/>
                </a:cubicBezTo>
                <a:lnTo>
                  <a:pt x="2276375" y="39452"/>
                </a:lnTo>
                <a:close/>
                <a:moveTo>
                  <a:pt x="2334080" y="44640"/>
                </a:moveTo>
                <a:lnTo>
                  <a:pt x="2325049" y="87038"/>
                </a:lnTo>
                <a:lnTo>
                  <a:pt x="2312304" y="87038"/>
                </a:lnTo>
                <a:lnTo>
                  <a:pt x="2320630" y="47778"/>
                </a:lnTo>
                <a:cubicBezTo>
                  <a:pt x="2321206" y="45216"/>
                  <a:pt x="2321463" y="43295"/>
                  <a:pt x="2321463" y="42014"/>
                </a:cubicBezTo>
                <a:cubicBezTo>
                  <a:pt x="2321463" y="38620"/>
                  <a:pt x="2319926" y="37339"/>
                  <a:pt x="2316788" y="37339"/>
                </a:cubicBezTo>
                <a:cubicBezTo>
                  <a:pt x="2312560" y="37339"/>
                  <a:pt x="2306732" y="40285"/>
                  <a:pt x="2300520" y="48355"/>
                </a:cubicBezTo>
                <a:lnTo>
                  <a:pt x="2292322" y="87038"/>
                </a:lnTo>
                <a:lnTo>
                  <a:pt x="2279641" y="87038"/>
                </a:lnTo>
                <a:lnTo>
                  <a:pt x="2288287" y="46049"/>
                </a:lnTo>
                <a:cubicBezTo>
                  <a:pt x="2288992" y="42398"/>
                  <a:pt x="2289440" y="39516"/>
                  <a:pt x="2289440" y="37018"/>
                </a:cubicBezTo>
                <a:cubicBezTo>
                  <a:pt x="2289440" y="34777"/>
                  <a:pt x="2289120" y="32791"/>
                  <a:pt x="2288479" y="30806"/>
                </a:cubicBezTo>
                <a:lnTo>
                  <a:pt x="2300456" y="25874"/>
                </a:lnTo>
                <a:cubicBezTo>
                  <a:pt x="2301288" y="27732"/>
                  <a:pt x="2301865" y="30422"/>
                  <a:pt x="2301865" y="33240"/>
                </a:cubicBezTo>
                <a:cubicBezTo>
                  <a:pt x="2301865" y="34393"/>
                  <a:pt x="2301737" y="35673"/>
                  <a:pt x="2301545" y="37018"/>
                </a:cubicBezTo>
                <a:cubicBezTo>
                  <a:pt x="2307181" y="30230"/>
                  <a:pt x="2314674" y="26451"/>
                  <a:pt x="2322872" y="26451"/>
                </a:cubicBezTo>
                <a:cubicBezTo>
                  <a:pt x="2330237" y="26451"/>
                  <a:pt x="2334720" y="30998"/>
                  <a:pt x="2334720" y="38171"/>
                </a:cubicBezTo>
                <a:cubicBezTo>
                  <a:pt x="2334720" y="40157"/>
                  <a:pt x="2334592" y="42654"/>
                  <a:pt x="2334144" y="44640"/>
                </a:cubicBezTo>
                <a:close/>
                <a:moveTo>
                  <a:pt x="2392810" y="54439"/>
                </a:moveTo>
                <a:cubicBezTo>
                  <a:pt x="2387878" y="59242"/>
                  <a:pt x="2379808" y="61932"/>
                  <a:pt x="2367640" y="61932"/>
                </a:cubicBezTo>
                <a:cubicBezTo>
                  <a:pt x="2364373" y="61932"/>
                  <a:pt x="2361555" y="61484"/>
                  <a:pt x="2360467" y="61484"/>
                </a:cubicBezTo>
                <a:cubicBezTo>
                  <a:pt x="2360210" y="62637"/>
                  <a:pt x="2359762" y="65839"/>
                  <a:pt x="2359762" y="67696"/>
                </a:cubicBezTo>
                <a:cubicBezTo>
                  <a:pt x="2359762" y="75062"/>
                  <a:pt x="2364117" y="78584"/>
                  <a:pt x="2370522" y="78584"/>
                </a:cubicBezTo>
                <a:cubicBezTo>
                  <a:pt x="2376926" y="78584"/>
                  <a:pt x="2381794" y="76471"/>
                  <a:pt x="2387302" y="72116"/>
                </a:cubicBezTo>
                <a:lnTo>
                  <a:pt x="2391272" y="80057"/>
                </a:lnTo>
                <a:cubicBezTo>
                  <a:pt x="2384099" y="85821"/>
                  <a:pt x="2377118" y="88511"/>
                  <a:pt x="2367127" y="88511"/>
                </a:cubicBezTo>
                <a:cubicBezTo>
                  <a:pt x="2354446" y="88511"/>
                  <a:pt x="2346056" y="80890"/>
                  <a:pt x="2346056" y="66864"/>
                </a:cubicBezTo>
                <a:cubicBezTo>
                  <a:pt x="2346056" y="55015"/>
                  <a:pt x="2351180" y="42270"/>
                  <a:pt x="2359314" y="34393"/>
                </a:cubicBezTo>
                <a:cubicBezTo>
                  <a:pt x="2365142" y="28757"/>
                  <a:pt x="2371739" y="26323"/>
                  <a:pt x="2379360" y="26323"/>
                </a:cubicBezTo>
                <a:cubicBezTo>
                  <a:pt x="2390824" y="26323"/>
                  <a:pt x="2398125" y="31575"/>
                  <a:pt x="2398125" y="42142"/>
                </a:cubicBezTo>
                <a:cubicBezTo>
                  <a:pt x="2398125" y="46946"/>
                  <a:pt x="2396268" y="51173"/>
                  <a:pt x="2392874" y="54439"/>
                </a:cubicBezTo>
                <a:close/>
                <a:moveTo>
                  <a:pt x="2377695" y="35930"/>
                </a:moveTo>
                <a:cubicBezTo>
                  <a:pt x="2371034" y="35930"/>
                  <a:pt x="2365142" y="41181"/>
                  <a:pt x="2362580" y="52325"/>
                </a:cubicBezTo>
                <a:cubicBezTo>
                  <a:pt x="2363285" y="52325"/>
                  <a:pt x="2365718" y="52646"/>
                  <a:pt x="2367704" y="52646"/>
                </a:cubicBezTo>
                <a:cubicBezTo>
                  <a:pt x="2374877" y="52646"/>
                  <a:pt x="2379744" y="51621"/>
                  <a:pt x="2382562" y="48803"/>
                </a:cubicBezTo>
                <a:cubicBezTo>
                  <a:pt x="2384099" y="47266"/>
                  <a:pt x="2384996" y="45408"/>
                  <a:pt x="2384996" y="42975"/>
                </a:cubicBezTo>
                <a:cubicBezTo>
                  <a:pt x="2384996" y="39004"/>
                  <a:pt x="2383011" y="35930"/>
                  <a:pt x="2377631" y="35930"/>
                </a:cubicBezTo>
                <a:close/>
                <a:moveTo>
                  <a:pt x="2443085" y="39452"/>
                </a:moveTo>
                <a:cubicBezTo>
                  <a:pt x="2441933" y="38748"/>
                  <a:pt x="2440716" y="38492"/>
                  <a:pt x="2438987" y="38492"/>
                </a:cubicBezTo>
                <a:cubicBezTo>
                  <a:pt x="2434888" y="38492"/>
                  <a:pt x="2430340" y="41630"/>
                  <a:pt x="2425153" y="48931"/>
                </a:cubicBezTo>
                <a:lnTo>
                  <a:pt x="2417083" y="87038"/>
                </a:lnTo>
                <a:lnTo>
                  <a:pt x="2404338" y="87038"/>
                </a:lnTo>
                <a:lnTo>
                  <a:pt x="2412792" y="47458"/>
                </a:lnTo>
                <a:cubicBezTo>
                  <a:pt x="2413753" y="43103"/>
                  <a:pt x="2414073" y="39836"/>
                  <a:pt x="2414073" y="37147"/>
                </a:cubicBezTo>
                <a:cubicBezTo>
                  <a:pt x="2414073" y="34713"/>
                  <a:pt x="2413817" y="32663"/>
                  <a:pt x="2413240" y="30806"/>
                </a:cubicBezTo>
                <a:lnTo>
                  <a:pt x="2425217" y="25874"/>
                </a:lnTo>
                <a:cubicBezTo>
                  <a:pt x="2426049" y="27860"/>
                  <a:pt x="2426498" y="30550"/>
                  <a:pt x="2426498" y="33240"/>
                </a:cubicBezTo>
                <a:cubicBezTo>
                  <a:pt x="2426498" y="34649"/>
                  <a:pt x="2426370" y="36058"/>
                  <a:pt x="2426177" y="37467"/>
                </a:cubicBezTo>
                <a:cubicBezTo>
                  <a:pt x="2431557" y="30678"/>
                  <a:pt x="2438154" y="26323"/>
                  <a:pt x="2443854" y="26323"/>
                </a:cubicBezTo>
                <a:cubicBezTo>
                  <a:pt x="2445967" y="26323"/>
                  <a:pt x="2446992" y="26579"/>
                  <a:pt x="2448786" y="27283"/>
                </a:cubicBezTo>
                <a:lnTo>
                  <a:pt x="2443149" y="39452"/>
                </a:lnTo>
                <a:close/>
                <a:moveTo>
                  <a:pt x="2491504" y="39772"/>
                </a:moveTo>
                <a:cubicBezTo>
                  <a:pt x="2486572" y="36954"/>
                  <a:pt x="2482025" y="35673"/>
                  <a:pt x="2477350" y="35673"/>
                </a:cubicBezTo>
                <a:cubicBezTo>
                  <a:pt x="2471137" y="35673"/>
                  <a:pt x="2466590" y="38043"/>
                  <a:pt x="2466590" y="42911"/>
                </a:cubicBezTo>
                <a:cubicBezTo>
                  <a:pt x="2466590" y="46049"/>
                  <a:pt x="2468255" y="48034"/>
                  <a:pt x="2472931" y="49828"/>
                </a:cubicBezTo>
                <a:lnTo>
                  <a:pt x="2479976" y="52518"/>
                </a:lnTo>
                <a:cubicBezTo>
                  <a:pt x="2487213" y="55336"/>
                  <a:pt x="2492016" y="59563"/>
                  <a:pt x="2492016" y="66608"/>
                </a:cubicBezTo>
                <a:cubicBezTo>
                  <a:pt x="2492016" y="78776"/>
                  <a:pt x="2482025" y="88767"/>
                  <a:pt x="2464605" y="88767"/>
                </a:cubicBezTo>
                <a:cubicBezTo>
                  <a:pt x="2456407" y="88767"/>
                  <a:pt x="2448786" y="86398"/>
                  <a:pt x="2442701" y="82555"/>
                </a:cubicBezTo>
                <a:lnTo>
                  <a:pt x="2447825" y="73076"/>
                </a:lnTo>
                <a:cubicBezTo>
                  <a:pt x="2452756" y="76471"/>
                  <a:pt x="2459673" y="78904"/>
                  <a:pt x="2466334" y="78904"/>
                </a:cubicBezTo>
                <a:cubicBezTo>
                  <a:pt x="2472995" y="78904"/>
                  <a:pt x="2477670" y="75254"/>
                  <a:pt x="2477670" y="70322"/>
                </a:cubicBezTo>
                <a:cubicBezTo>
                  <a:pt x="2477670" y="66544"/>
                  <a:pt x="2475557" y="64686"/>
                  <a:pt x="2470177" y="62573"/>
                </a:cubicBezTo>
                <a:lnTo>
                  <a:pt x="2463388" y="60011"/>
                </a:lnTo>
                <a:cubicBezTo>
                  <a:pt x="2456343" y="57321"/>
                  <a:pt x="2452244" y="53222"/>
                  <a:pt x="2452244" y="45857"/>
                </a:cubicBezTo>
                <a:cubicBezTo>
                  <a:pt x="2452244" y="35545"/>
                  <a:pt x="2460826" y="25682"/>
                  <a:pt x="2478118" y="25682"/>
                </a:cubicBezTo>
                <a:cubicBezTo>
                  <a:pt x="2485163" y="25682"/>
                  <a:pt x="2491952" y="27796"/>
                  <a:pt x="2496628" y="30742"/>
                </a:cubicBezTo>
                <a:lnTo>
                  <a:pt x="2491504" y="39772"/>
                </a:lnTo>
                <a:close/>
              </a:path>
            </a:pathLst>
          </a:custGeom>
          <a:solidFill>
            <a:srgbClr val="FFFFFF"/>
          </a:solidFill>
          <a:ln w="0" cap="flat">
            <a:noFill/>
            <a:prstDash val="solid"/>
            <a:miter/>
          </a:ln>
        </p:spPr>
        <p:txBody>
          <a:bodyPr rtlCol="0" anchor="ctr"/>
          <a:lstStyle/>
          <a:p>
            <a:endParaRPr lang="en-AU"/>
          </a:p>
        </p:txBody>
      </p:sp>
    </p:spTree>
    <p:extLst>
      <p:ext uri="{BB962C8B-B14F-4D97-AF65-F5344CB8AC3E}">
        <p14:creationId xmlns:p14="http://schemas.microsoft.com/office/powerpoint/2010/main" val="790893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qcaa.qld.edu.au/copyright"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sv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image" Target="../media/image5.svg"/><Relationship Id="rId4" Type="http://schemas.openxmlformats.org/officeDocument/2006/relationships/slideLayout" Target="../slideLayouts/slideLayout20.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image" Target="../media/image5.sv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image" Target="../media/image4.png"/><Relationship Id="rId2" Type="http://schemas.openxmlformats.org/officeDocument/2006/relationships/slideLayout" Target="../slideLayouts/slideLayout23.xml"/><Relationship Id="rId16" Type="http://schemas.openxmlformats.org/officeDocument/2006/relationships/image" Target="../media/image2.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1.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p:ph type="body" idx="1"/>
          </p:nvPr>
        </p:nvSpPr>
        <p:spPr>
          <a:xfrm>
            <a:off x="223200" y="3853587"/>
            <a:ext cx="8596800" cy="702000"/>
          </a:xfrm>
          <a:prstGeom prst="rect">
            <a:avLst/>
          </a:prstGeom>
        </p:spPr>
        <p:txBody>
          <a:bodyPr vert="horz" lIns="91440" tIns="45720" rIns="91440" bIns="45720" rtlCol="0">
            <a:normAutofit/>
          </a:bodyPr>
          <a:lstStyle/>
          <a:p>
            <a:pPr lvl="0"/>
            <a:r>
              <a:rPr lang="en-US"/>
              <a:t>Click to edit Master text styles</a:t>
            </a:r>
            <a:endParaRPr lang="en-AU"/>
          </a:p>
        </p:txBody>
      </p:sp>
      <p:grpSp>
        <p:nvGrpSpPr>
          <p:cNvPr id="8" name="Group 7">
            <a:extLst>
              <a:ext uri="{FF2B5EF4-FFF2-40B4-BE49-F238E27FC236}">
                <a16:creationId xmlns:a16="http://schemas.microsoft.com/office/drawing/2014/main" id="{CD777D09-814E-4E09-B605-CD1BCCF67046}"/>
              </a:ext>
            </a:extLst>
          </p:cNvPr>
          <p:cNvGrpSpPr/>
          <p:nvPr userDrawn="1"/>
        </p:nvGrpSpPr>
        <p:grpSpPr>
          <a:xfrm>
            <a:off x="306000" y="4662000"/>
            <a:ext cx="8504712" cy="267731"/>
            <a:chOff x="306000" y="4662000"/>
            <a:chExt cx="8504712" cy="267731"/>
          </a:xfrm>
        </p:grpSpPr>
        <p:pic>
          <p:nvPicPr>
            <p:cNvPr id="10" name="Picture 9">
              <a:extLst>
                <a:ext uri="{FF2B5EF4-FFF2-40B4-BE49-F238E27FC236}">
                  <a16:creationId xmlns:a16="http://schemas.microsoft.com/office/drawing/2014/main" id="{596FC90D-F683-413A-8BCC-4B95E4656564}"/>
                </a:ext>
              </a:extLst>
            </p:cNvPr>
            <p:cNvPicPr>
              <a:picLocks noChangeAspect="1"/>
            </p:cNvPicPr>
            <p:nvPr userDrawn="1"/>
          </p:nvPicPr>
          <p:blipFill>
            <a:blip r:embed="rId18"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11" name="Picture 10">
              <a:extLst>
                <a:ext uri="{FF2B5EF4-FFF2-40B4-BE49-F238E27FC236}">
                  <a16:creationId xmlns:a16="http://schemas.microsoft.com/office/drawing/2014/main" id="{2E8132E9-2601-4582-B0B6-628622774EEF}"/>
                </a:ext>
              </a:extLst>
            </p:cNvPr>
            <p:cNvPicPr>
              <a:picLocks noChangeAspect="1"/>
            </p:cNvPicPr>
            <p:nvPr userDrawn="1"/>
          </p:nvPicPr>
          <p:blipFill>
            <a:blip r:embed="rId19">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12" name="Picture 11">
            <a:hlinkClick r:id="rId20"/>
            <a:extLst>
              <a:ext uri="{FF2B5EF4-FFF2-40B4-BE49-F238E27FC236}">
                <a16:creationId xmlns:a16="http://schemas.microsoft.com/office/drawing/2014/main" id="{849DF473-659C-4AA4-9D6B-28AB7FE3BA0F}"/>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8370000" y="4449600"/>
            <a:ext cx="468631" cy="224029"/>
          </a:xfrm>
          <a:prstGeom prst="rect">
            <a:avLst/>
          </a:prstGeom>
        </p:spPr>
      </p:pic>
      <p:sp>
        <p:nvSpPr>
          <p:cNvPr id="4" name="Rectangle 3">
            <a:extLst>
              <a:ext uri="{FF2B5EF4-FFF2-40B4-BE49-F238E27FC236}">
                <a16:creationId xmlns:a16="http://schemas.microsoft.com/office/drawing/2014/main" id="{EC4405F4-E1A1-EDA0-F268-3DE4D9AF7733}"/>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4">
            <a:extLst>
              <a:ext uri="{FF2B5EF4-FFF2-40B4-BE49-F238E27FC236}">
                <a16:creationId xmlns:a16="http://schemas.microsoft.com/office/drawing/2014/main" id="{8FB487E4-11E4-941A-C95F-9D2B6957E042}"/>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309928" y="291871"/>
            <a:ext cx="1439339" cy="246628"/>
          </a:xfrm>
          <a:prstGeom prst="rect">
            <a:avLst/>
          </a:prstGeom>
        </p:spPr>
      </p:pic>
    </p:spTree>
    <p:extLst>
      <p:ext uri="{BB962C8B-B14F-4D97-AF65-F5344CB8AC3E}">
        <p14:creationId xmlns:p14="http://schemas.microsoft.com/office/powerpoint/2010/main" val="976081414"/>
      </p:ext>
    </p:extLst>
  </p:cSld>
  <p:clrMap bg1="lt1" tx1="dk1" bg2="lt2" tx2="dk2" accent1="accent1" accent2="accent2" accent3="accent3" accent4="accent4" accent5="accent5" accent6="accent6" hlink="hlink" folHlink="folHlink"/>
  <p:sldLayoutIdLst>
    <p:sldLayoutId id="2147484091" r:id="rId1"/>
    <p:sldLayoutId id="2147484145" r:id="rId2"/>
    <p:sldLayoutId id="2147484146" r:id="rId3"/>
    <p:sldLayoutId id="2147484148" r:id="rId4"/>
    <p:sldLayoutId id="2147484152" r:id="rId5"/>
    <p:sldLayoutId id="2147484151" r:id="rId6"/>
    <p:sldLayoutId id="2147484150" r:id="rId7"/>
    <p:sldLayoutId id="2147484155" r:id="rId8"/>
    <p:sldLayoutId id="2147484149" r:id="rId9"/>
    <p:sldLayoutId id="2147484161" r:id="rId10"/>
    <p:sldLayoutId id="2147484159" r:id="rId11"/>
    <p:sldLayoutId id="2147484162" r:id="rId12"/>
    <p:sldLayoutId id="2147484163" r:id="rId13"/>
    <p:sldLayoutId id="2147484164" r:id="rId14"/>
    <p:sldLayoutId id="2147484165" r:id="rId15"/>
    <p:sldLayoutId id="2147484189" r:id="rId16"/>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orient="horz" pos="3091" userDrawn="1">
          <p15:clr>
            <a:srgbClr val="F26B43"/>
          </p15:clr>
        </p15:guide>
        <p15:guide id="3" pos="204" userDrawn="1">
          <p15:clr>
            <a:srgbClr val="F26B43"/>
          </p15:clr>
        </p15:guide>
        <p15:guide id="4" pos="5556" userDrawn="1">
          <p15:clr>
            <a:srgbClr val="F26B43"/>
          </p15:clr>
        </p15:guide>
        <p15:guide id="5" orient="horz" pos="2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B6AE20D5-57EF-4343-90E3-2507E9FB50A8}"/>
              </a:ext>
            </a:extLst>
          </p:cNvPr>
          <p:cNvGrpSpPr/>
          <p:nvPr userDrawn="1"/>
        </p:nvGrpSpPr>
        <p:grpSpPr>
          <a:xfrm>
            <a:off x="306000" y="4662000"/>
            <a:ext cx="8504712" cy="267731"/>
            <a:chOff x="306000" y="4662000"/>
            <a:chExt cx="8504712" cy="267731"/>
          </a:xfrm>
        </p:grpSpPr>
        <p:pic>
          <p:nvPicPr>
            <p:cNvPr id="6" name="Picture 5">
              <a:extLst>
                <a:ext uri="{FF2B5EF4-FFF2-40B4-BE49-F238E27FC236}">
                  <a16:creationId xmlns:a16="http://schemas.microsoft.com/office/drawing/2014/main" id="{4EB83342-63B2-4AF4-A778-AD9F7651A8A9}"/>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9" name="Picture 8">
              <a:extLst>
                <a:ext uri="{FF2B5EF4-FFF2-40B4-BE49-F238E27FC236}">
                  <a16:creationId xmlns:a16="http://schemas.microsoft.com/office/drawing/2014/main" id="{AC60AFCA-E5BF-4ECF-B8B6-FC90E330F55A}"/>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7" name="Graphic 6">
            <a:extLst>
              <a:ext uri="{FF2B5EF4-FFF2-40B4-BE49-F238E27FC236}">
                <a16:creationId xmlns:a16="http://schemas.microsoft.com/office/drawing/2014/main" id="{2A83CF68-7877-5B7C-8DB5-ECDC6526F5A6}"/>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244408" y="92187"/>
            <a:ext cx="839422" cy="143833"/>
          </a:xfrm>
          <a:prstGeom prst="rect">
            <a:avLst/>
          </a:prstGeom>
        </p:spPr>
      </p:pic>
    </p:spTree>
    <p:extLst>
      <p:ext uri="{BB962C8B-B14F-4D97-AF65-F5344CB8AC3E}">
        <p14:creationId xmlns:p14="http://schemas.microsoft.com/office/powerpoint/2010/main" val="2698476277"/>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userDrawn="1">
          <p15:clr>
            <a:srgbClr val="F26B43"/>
          </p15:clr>
        </p15:guide>
        <p15:guide id="2" pos="2880" userDrawn="1">
          <p15:clr>
            <a:srgbClr val="F26B43"/>
          </p15:clr>
        </p15:guide>
        <p15:guide id="3" pos="204" userDrawn="1">
          <p15:clr>
            <a:srgbClr val="F26B43"/>
          </p15:clr>
        </p15:guide>
        <p15:guide id="4" pos="5559" userDrawn="1">
          <p15:clr>
            <a:srgbClr val="F26B43"/>
          </p15:clr>
        </p15:guide>
        <p15:guide id="5" orient="horz" pos="3091" userDrawn="1">
          <p15:clr>
            <a:srgbClr val="F26B43"/>
          </p15:clr>
        </p15:guide>
        <p15:guide id="6" orient="horz" pos="1620" userDrawn="1">
          <p15:clr>
            <a:srgbClr val="F26B43"/>
          </p15:clr>
        </p15:guide>
        <p15:guide id="7" orient="horz" pos="486" userDrawn="1">
          <p15:clr>
            <a:srgbClr val="F26B43"/>
          </p15:clr>
        </p15:guide>
        <p15:guide id="8" orient="horz" pos="29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B6AE20D5-57EF-4343-90E3-2507E9FB50A8}"/>
              </a:ext>
            </a:extLst>
          </p:cNvPr>
          <p:cNvGrpSpPr/>
          <p:nvPr userDrawn="1"/>
        </p:nvGrpSpPr>
        <p:grpSpPr>
          <a:xfrm>
            <a:off x="306000" y="4662000"/>
            <a:ext cx="8504712" cy="267731"/>
            <a:chOff x="306000" y="4662000"/>
            <a:chExt cx="8504712" cy="267731"/>
          </a:xfrm>
        </p:grpSpPr>
        <p:pic>
          <p:nvPicPr>
            <p:cNvPr id="6" name="Picture 5">
              <a:extLst>
                <a:ext uri="{FF2B5EF4-FFF2-40B4-BE49-F238E27FC236}">
                  <a16:creationId xmlns:a16="http://schemas.microsoft.com/office/drawing/2014/main" id="{4EB83342-63B2-4AF4-A778-AD9F7651A8A9}"/>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9" name="Picture 8">
              <a:extLst>
                <a:ext uri="{FF2B5EF4-FFF2-40B4-BE49-F238E27FC236}">
                  <a16:creationId xmlns:a16="http://schemas.microsoft.com/office/drawing/2014/main" id="{AC60AFCA-E5BF-4ECF-B8B6-FC90E330F55A}"/>
                </a:ext>
              </a:extLst>
            </p:cNvPr>
            <p:cNvPicPr>
              <a:picLocks noChangeAspect="1"/>
            </p:cNvPicPr>
            <p:nvPr userDrawn="1"/>
          </p:nvPicPr>
          <p:blipFill>
            <a:blip r:embed="rId16">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7" name="Graphic 6">
            <a:extLst>
              <a:ext uri="{FF2B5EF4-FFF2-40B4-BE49-F238E27FC236}">
                <a16:creationId xmlns:a16="http://schemas.microsoft.com/office/drawing/2014/main" id="{2A83CF68-7877-5B7C-8DB5-ECDC6526F5A6}"/>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8244408" y="92187"/>
            <a:ext cx="839422" cy="143833"/>
          </a:xfrm>
          <a:prstGeom prst="rect">
            <a:avLst/>
          </a:prstGeom>
        </p:spPr>
      </p:pic>
    </p:spTree>
    <p:extLst>
      <p:ext uri="{BB962C8B-B14F-4D97-AF65-F5344CB8AC3E}">
        <p14:creationId xmlns:p14="http://schemas.microsoft.com/office/powerpoint/2010/main" val="2647280507"/>
      </p:ext>
    </p:extLst>
  </p:cSld>
  <p:clrMap bg1="lt1" tx1="dk1" bg2="lt2" tx2="dk2" accent1="accent1" accent2="accent2" accent3="accent3" accent4="accent4" accent5="accent5" accent6="accent6" hlink="hlink" folHlink="folHlink"/>
  <p:sldLayoutIdLst>
    <p:sldLayoutId id="2147484143" r:id="rId1"/>
    <p:sldLayoutId id="2147484072" r:id="rId2"/>
    <p:sldLayoutId id="2147484082" r:id="rId3"/>
    <p:sldLayoutId id="2147484083" r:id="rId4"/>
    <p:sldLayoutId id="2147484084" r:id="rId5"/>
    <p:sldLayoutId id="2147484074" r:id="rId6"/>
    <p:sldLayoutId id="2147484075" r:id="rId7"/>
    <p:sldLayoutId id="2147484076" r:id="rId8"/>
    <p:sldLayoutId id="2147484078" r:id="rId9"/>
    <p:sldLayoutId id="2147484079" r:id="rId10"/>
    <p:sldLayoutId id="2147484077" r:id="rId11"/>
    <p:sldLayoutId id="2147484140" r:id="rId12"/>
    <p:sldLayoutId id="2147484168" r:id="rId13"/>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userDrawn="1">
          <p15:clr>
            <a:srgbClr val="F26B43"/>
          </p15:clr>
        </p15:guide>
        <p15:guide id="2" pos="2880" userDrawn="1">
          <p15:clr>
            <a:srgbClr val="F26B43"/>
          </p15:clr>
        </p15:guide>
        <p15:guide id="3" pos="204" userDrawn="1">
          <p15:clr>
            <a:srgbClr val="F26B43"/>
          </p15:clr>
        </p15:guide>
        <p15:guide id="4" pos="5559" userDrawn="1">
          <p15:clr>
            <a:srgbClr val="F26B43"/>
          </p15:clr>
        </p15:guide>
        <p15:guide id="5" orient="horz" pos="3091" userDrawn="1">
          <p15:clr>
            <a:srgbClr val="F26B43"/>
          </p15:clr>
        </p15:guide>
        <p15:guide id="6" orient="horz" pos="1620" userDrawn="1">
          <p15:clr>
            <a:srgbClr val="F26B43"/>
          </p15:clr>
        </p15:guide>
        <p15:guide id="7" orient="horz" pos="486" userDrawn="1">
          <p15:clr>
            <a:srgbClr val="F26B43"/>
          </p15:clr>
        </p15:guide>
        <p15:guide id="8" orient="horz" pos="2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ags" Target="../tags/tag1.xml"/><Relationship Id="rId5" Type="http://schemas.openxmlformats.org/officeDocument/2006/relationships/image" Target="../media/image44.svg"/><Relationship Id="rId4" Type="http://schemas.openxmlformats.org/officeDocument/2006/relationships/image" Target="../media/image43.png"/></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image" Target="../media/image44.sv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image" Target="../media/image45.png"/><Relationship Id="rId5" Type="http://schemas.openxmlformats.org/officeDocument/2006/relationships/image" Target="../media/image55.pn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57.sv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image" Target="../media/image44.sv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23.xml"/><Relationship Id="rId5" Type="http://schemas.openxmlformats.org/officeDocument/2006/relationships/image" Target="../media/image44.sv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7.xml"/><Relationship Id="rId6" Type="http://schemas.openxmlformats.org/officeDocument/2006/relationships/image" Target="../media/image45.png"/><Relationship Id="rId5" Type="http://schemas.openxmlformats.org/officeDocument/2006/relationships/image" Target="../media/image59.png"/><Relationship Id="rId4" Type="http://schemas.openxmlformats.org/officeDocument/2006/relationships/image" Target="../media/image44.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6.png"/><Relationship Id="rId2" Type="http://schemas.openxmlformats.org/officeDocument/2006/relationships/slideLayout" Target="../slideLayouts/slideLayout23.xml"/><Relationship Id="rId1" Type="http://schemas.openxmlformats.org/officeDocument/2006/relationships/tags" Target="../tags/tag2.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2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61.sv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2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3.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23.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3.xml"/><Relationship Id="rId4" Type="http://schemas.openxmlformats.org/officeDocument/2006/relationships/image" Target="../media/image44.sv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7.xml"/><Relationship Id="rId6" Type="http://schemas.openxmlformats.org/officeDocument/2006/relationships/image" Target="../media/image45.png"/><Relationship Id="rId5" Type="http://schemas.openxmlformats.org/officeDocument/2006/relationships/image" Target="../media/image63.png"/><Relationship Id="rId4" Type="http://schemas.openxmlformats.org/officeDocument/2006/relationships/image" Target="../media/image44.svg"/></Relationships>
</file>

<file path=ppt/slides/_rels/slide3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2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61.sv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7.png"/><Relationship Id="rId2" Type="http://schemas.openxmlformats.org/officeDocument/2006/relationships/notesSlide" Target="../notesSlides/notesSlide38.xml"/><Relationship Id="rId1" Type="http://schemas.openxmlformats.org/officeDocument/2006/relationships/slideLayout" Target="../slideLayouts/slideLayout2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hyperlink" Target="https://www.qcaa.qld.edu.au/kindergarten/qklg/qklg-2024/familiarisation-planning-resource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23.xml"/><Relationship Id="rId5" Type="http://schemas.openxmlformats.org/officeDocument/2006/relationships/image" Target="../media/image67.png"/><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0.xml"/><Relationship Id="rId1" Type="http://schemas.openxmlformats.org/officeDocument/2006/relationships/slideLayout" Target="../slideLayouts/slideLayout23.xml"/><Relationship Id="rId6" Type="http://schemas.openxmlformats.org/officeDocument/2006/relationships/image" Target="../media/image67.png"/><Relationship Id="rId5" Type="http://schemas.openxmlformats.org/officeDocument/2006/relationships/image" Target="../media/image72.png"/><Relationship Id="rId4" Type="http://schemas.openxmlformats.org/officeDocument/2006/relationships/image" Target="../media/image71.png"/></Relationships>
</file>

<file path=ppt/slides/_rels/slide41.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29.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2.xml"/><Relationship Id="rId1" Type="http://schemas.openxmlformats.org/officeDocument/2006/relationships/slideLayout" Target="../slideLayouts/slideLayout2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3.xml.rels><?xml version="1.0" encoding="UTF-8" standalone="yes"?>
<Relationships xmlns="http://schemas.openxmlformats.org/package/2006/relationships"><Relationship Id="rId3" Type="http://schemas.openxmlformats.org/officeDocument/2006/relationships/hyperlink" Target="mailto:qklg@qcaa.qld.edu.au" TargetMode="External"/><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hyperlink" Target="http://www.acecqa.gov.au/acecqa-approved-learning-frameworks-version-2.0-communications-toolkit" TargetMode="External"/><Relationship Id="rId2" Type="http://schemas.openxmlformats.org/officeDocument/2006/relationships/notesSlide" Target="../notesSlides/notesSlide44.xml"/><Relationship Id="rId1" Type="http://schemas.openxmlformats.org/officeDocument/2006/relationships/slideLayout" Target="../slideLayouts/slideLayout25.xml"/><Relationship Id="rId5" Type="http://schemas.openxmlformats.org/officeDocument/2006/relationships/hyperlink" Target="http://www.acecqa.gov.au/nqf/about/guide" TargetMode="External"/><Relationship Id="rId4" Type="http://schemas.openxmlformats.org/officeDocument/2006/relationships/hyperlink" Target="https://pz.harvard.edu/resources/see-think-me-w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cherneesutton.com.au/" TargetMode="External"/><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6.xml"/><Relationship Id="rId1" Type="http://schemas.openxmlformats.org/officeDocument/2006/relationships/slideLayout" Target="../slideLayouts/slideLayout33.xml"/><Relationship Id="rId4" Type="http://schemas.openxmlformats.org/officeDocument/2006/relationships/hyperlink" Target="http://www.qcaa.qld.edu.au/copyright"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8.sv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9.png"/><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50.sv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a:spLocks noGrp="1" noChangeArrowheads="1"/>
          </p:cNvSpPr>
          <p:nvPr>
            <p:ph idx="1"/>
            <p:custDataLst>
              <p:tags r:id="rId1"/>
            </p:custDataLst>
          </p:nvPr>
        </p:nvSpPr>
        <p:spPr>
          <a:xfrm>
            <a:off x="3705725" y="471638"/>
            <a:ext cx="5117299" cy="4007912"/>
          </a:xfrm>
        </p:spPr>
        <p:txBody>
          <a:bodyPr>
            <a:normAutofit lnSpcReduction="10000"/>
          </a:bodyPr>
          <a:lstStyle/>
          <a:p>
            <a:pPr eaLnBrk="1" hangingPunct="1"/>
            <a:r>
              <a:rPr lang="en-AU" sz="1600" b="0" dirty="0"/>
              <a:t>This presentation is part of a self-paced learning package for kindergarten services. The package contains guidance and additional resources.</a:t>
            </a:r>
          </a:p>
          <a:p>
            <a:endParaRPr lang="en-US" sz="1800" dirty="0">
              <a:solidFill>
                <a:schemeClr val="tx1"/>
              </a:solidFill>
              <a:latin typeface="+mn-lt"/>
              <a:cs typeface="Arial" panose="020B0604020202020204" pitchFamily="34" charset="0"/>
            </a:endParaRPr>
          </a:p>
          <a:p>
            <a:pPr marL="342900" indent="-342900">
              <a:buFont typeface="+mj-lt"/>
              <a:buAutoNum type="arabicPeriod"/>
            </a:pPr>
            <a:r>
              <a:rPr lang="en-US" sz="1600" dirty="0">
                <a:solidFill>
                  <a:schemeClr val="tx1"/>
                </a:solidFill>
                <a:latin typeface="+mn-lt"/>
                <a:cs typeface="Arial" panose="020B0604020202020204" pitchFamily="34" charset="0"/>
              </a:rPr>
              <a:t>Read — S</a:t>
            </a:r>
            <a:r>
              <a:rPr lang="en-US" sz="1600" dirty="0">
                <a:latin typeface="+mn-lt"/>
              </a:rPr>
              <a:t>elf-paced learning package: Guidance</a:t>
            </a:r>
            <a:r>
              <a:rPr lang="en-US" sz="1600" dirty="0">
                <a:solidFill>
                  <a:schemeClr val="tx1"/>
                </a:solidFill>
                <a:latin typeface="+mn-lt"/>
                <a:cs typeface="Arial" panose="020B0604020202020204" pitchFamily="34" charset="0"/>
              </a:rPr>
              <a:t>.</a:t>
            </a:r>
            <a:br>
              <a:rPr lang="en-US" sz="1600" b="0" dirty="0">
                <a:solidFill>
                  <a:schemeClr val="tx1"/>
                </a:solidFill>
                <a:latin typeface="+mn-lt"/>
              </a:rPr>
            </a:br>
            <a:r>
              <a:rPr lang="en-US" sz="1600" b="0" dirty="0">
                <a:solidFill>
                  <a:schemeClr val="tx1"/>
                </a:solidFill>
                <a:latin typeface="+mn-lt"/>
              </a:rPr>
              <a:t>This will provide the </a:t>
            </a:r>
            <a:r>
              <a:rPr lang="en-US" sz="1600" b="0" dirty="0">
                <a:solidFill>
                  <a:schemeClr val="tx1"/>
                </a:solidFill>
                <a:latin typeface="+mn-lt"/>
                <a:cs typeface="Arial" panose="020B0604020202020204" pitchFamily="34" charset="0"/>
              </a:rPr>
              <a:t>context and purpose of the module.</a:t>
            </a:r>
          </a:p>
          <a:p>
            <a:pPr marL="342900" indent="-342900">
              <a:buFont typeface="+mj-lt"/>
              <a:buAutoNum type="arabicPeriod"/>
            </a:pPr>
            <a:r>
              <a:rPr lang="en-US" sz="1600" dirty="0">
                <a:solidFill>
                  <a:schemeClr val="tx1"/>
                </a:solidFill>
                <a:latin typeface="+mn-lt"/>
              </a:rPr>
              <a:t>Prepare your materials.</a:t>
            </a:r>
            <a:br>
              <a:rPr lang="en-US" sz="1600" dirty="0">
                <a:solidFill>
                  <a:schemeClr val="tx1"/>
                </a:solidFill>
                <a:latin typeface="+mn-lt"/>
              </a:rPr>
            </a:br>
            <a:r>
              <a:rPr lang="en-US" sz="1600" b="0" dirty="0">
                <a:solidFill>
                  <a:schemeClr val="tx1"/>
                </a:solidFill>
                <a:latin typeface="+mn-lt"/>
              </a:rPr>
              <a:t>Ensure you have a copy (printed or digital) of the</a:t>
            </a:r>
            <a:r>
              <a:rPr lang="en-US" sz="1600" b="0" i="1" dirty="0">
                <a:solidFill>
                  <a:schemeClr val="tx1"/>
                </a:solidFill>
                <a:latin typeface="+mn-lt"/>
              </a:rPr>
              <a:t>: </a:t>
            </a:r>
          </a:p>
          <a:p>
            <a:pPr marL="612775" lvl="1" indent="-258763"/>
            <a:r>
              <a:rPr lang="en-US" sz="1600" dirty="0">
                <a:solidFill>
                  <a:schemeClr val="tx1"/>
                </a:solidFill>
                <a:latin typeface="+mn-lt"/>
              </a:rPr>
              <a:t>QKLG 2024 </a:t>
            </a:r>
          </a:p>
          <a:p>
            <a:pPr marL="612775" lvl="1" indent="-258763"/>
            <a:r>
              <a:rPr lang="en-US" sz="1600" dirty="0">
                <a:solidFill>
                  <a:schemeClr val="tx1"/>
                </a:solidFill>
                <a:latin typeface="+mn-lt"/>
              </a:rPr>
              <a:t>Module 1: </a:t>
            </a:r>
            <a:r>
              <a:rPr lang="en-US" sz="1600" dirty="0">
                <a:solidFill>
                  <a:schemeClr val="tx1"/>
                </a:solidFill>
              </a:rPr>
              <a:t>Work</a:t>
            </a:r>
            <a:r>
              <a:rPr lang="en-US" sz="1600" dirty="0">
                <a:solidFill>
                  <a:schemeClr val="tx1"/>
                </a:solidFill>
                <a:latin typeface="+mn-lt"/>
              </a:rPr>
              <a:t>book</a:t>
            </a:r>
          </a:p>
          <a:p>
            <a:pPr marL="612775" lvl="1" indent="-258763"/>
            <a:r>
              <a:rPr lang="en-US" sz="1600" dirty="0">
                <a:solidFill>
                  <a:schemeClr val="tx1"/>
                </a:solidFill>
                <a:latin typeface="+mn-lt"/>
              </a:rPr>
              <a:t>Module 1: Insights and reflection sheet.</a:t>
            </a:r>
            <a:endParaRPr lang="en-US" sz="1600" dirty="0">
              <a:solidFill>
                <a:schemeClr val="tx1"/>
              </a:solidFill>
              <a:latin typeface="+mn-lt"/>
              <a:cs typeface="Arial" panose="020B0604020202020204" pitchFamily="34" charset="0"/>
            </a:endParaRPr>
          </a:p>
          <a:p>
            <a:pPr marL="342900" indent="-342900">
              <a:buFont typeface="+mj-lt"/>
              <a:buAutoNum type="arabicPeriod"/>
            </a:pPr>
            <a:r>
              <a:rPr lang="en-US" sz="1600" dirty="0">
                <a:solidFill>
                  <a:schemeClr val="tx1"/>
                </a:solidFill>
                <a:latin typeface="+mn-lt"/>
                <a:cs typeface="Arial" panose="020B0604020202020204" pitchFamily="34" charset="0"/>
              </a:rPr>
              <a:t>Check </a:t>
            </a:r>
            <a:r>
              <a:rPr lang="en-US" sz="1600" dirty="0">
                <a:solidFill>
                  <a:schemeClr val="tx1"/>
                </a:solidFill>
                <a:latin typeface="+mn-lt"/>
              </a:rPr>
              <a:t>the </a:t>
            </a:r>
            <a:r>
              <a:rPr lang="en-US" sz="1600" dirty="0">
                <a:solidFill>
                  <a:schemeClr val="tx1"/>
                </a:solidFill>
                <a:latin typeface="+mn-lt"/>
                <a:cs typeface="Arial" panose="020B0604020202020204" pitchFamily="34" charset="0"/>
              </a:rPr>
              <a:t>notes section.</a:t>
            </a:r>
            <a:br>
              <a:rPr lang="en-US" sz="1600" dirty="0">
                <a:solidFill>
                  <a:schemeClr val="tx1"/>
                </a:solidFill>
                <a:latin typeface="+mn-lt"/>
                <a:cs typeface="Arial" panose="020B0604020202020204" pitchFamily="34" charset="0"/>
              </a:rPr>
            </a:br>
            <a:r>
              <a:rPr lang="en-US" sz="1600" b="0" dirty="0">
                <a:solidFill>
                  <a:schemeClr val="tx1"/>
                </a:solidFill>
                <a:latin typeface="+mn-lt"/>
              </a:rPr>
              <a:t>E</a:t>
            </a:r>
            <a:r>
              <a:rPr lang="en-US" sz="1600" b="0" dirty="0">
                <a:solidFill>
                  <a:schemeClr val="tx1"/>
                </a:solidFill>
                <a:latin typeface="+mn-lt"/>
                <a:cs typeface="Arial" panose="020B0604020202020204" pitchFamily="34" charset="0"/>
              </a:rPr>
              <a:t>ach slide may include additional information </a:t>
            </a:r>
            <a:br>
              <a:rPr lang="en-US" sz="1600" b="0" dirty="0">
                <a:solidFill>
                  <a:schemeClr val="tx1"/>
                </a:solidFill>
                <a:latin typeface="+mn-lt"/>
                <a:cs typeface="Arial" panose="020B0604020202020204" pitchFamily="34" charset="0"/>
              </a:rPr>
            </a:br>
            <a:r>
              <a:rPr lang="en-US" sz="1600" b="0" dirty="0">
                <a:solidFill>
                  <a:schemeClr val="tx1"/>
                </a:solidFill>
                <a:latin typeface="+mn-lt"/>
                <a:cs typeface="Arial" panose="020B0604020202020204" pitchFamily="34" charset="0"/>
              </a:rPr>
              <a:t>in the notes section (use Normal view).</a:t>
            </a:r>
          </a:p>
          <a:p>
            <a:pPr eaLnBrk="1" hangingPunct="1"/>
            <a:endParaRPr lang="en-AU" dirty="0"/>
          </a:p>
        </p:txBody>
      </p:sp>
      <p:pic>
        <p:nvPicPr>
          <p:cNvPr id="3" name="Graphic 2" descr="Orange circle icon: Make a note">
            <a:extLst>
              <a:ext uri="{FF2B5EF4-FFF2-40B4-BE49-F238E27FC236}">
                <a16:creationId xmlns:a16="http://schemas.microsoft.com/office/drawing/2014/main" id="{C9AA0304-DFDA-FD62-7F61-099E1B276F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46538" y="3895376"/>
            <a:ext cx="776486" cy="776486"/>
          </a:xfrm>
          <a:prstGeom prst="rect">
            <a:avLst/>
          </a:prstGeom>
        </p:spPr>
      </p:pic>
      <p:sp>
        <p:nvSpPr>
          <p:cNvPr id="5" name="Oval 4">
            <a:extLst>
              <a:ext uri="{FF2B5EF4-FFF2-40B4-BE49-F238E27FC236}">
                <a16:creationId xmlns:a16="http://schemas.microsoft.com/office/drawing/2014/main" id="{C160E672-887A-2386-1812-39F204BCBB6A}"/>
              </a:ext>
            </a:extLst>
          </p:cNvPr>
          <p:cNvSpPr/>
          <p:nvPr/>
        </p:nvSpPr>
        <p:spPr>
          <a:xfrm>
            <a:off x="323528" y="1169670"/>
            <a:ext cx="2804400" cy="2804160"/>
          </a:xfrm>
          <a:prstGeom prst="ellipse">
            <a:avLst/>
          </a:prstGeom>
          <a:solidFill>
            <a:schemeClr val="bg1"/>
          </a:solidFill>
          <a:ln>
            <a:solidFill>
              <a:srgbClr val="8E5E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dirty="0">
                <a:solidFill>
                  <a:srgbClr val="8E5E4F"/>
                </a:solidFill>
              </a:rPr>
              <a:t>Before you start</a:t>
            </a:r>
          </a:p>
        </p:txBody>
      </p:sp>
    </p:spTree>
    <p:extLst>
      <p:ext uri="{BB962C8B-B14F-4D97-AF65-F5344CB8AC3E}">
        <p14:creationId xmlns:p14="http://schemas.microsoft.com/office/powerpoint/2010/main" val="1696665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normAutofit/>
          </a:bodyPr>
          <a:lstStyle/>
          <a:p>
            <a:r>
              <a:rPr lang="en-AU" dirty="0"/>
              <a:t>Purpose — adopting the EYLF V2.0 vision</a:t>
            </a: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1388203706"/>
              </p:ext>
            </p:extLst>
          </p:nvPr>
        </p:nvGraphicFramePr>
        <p:xfrm>
          <a:off x="1187624" y="1084376"/>
          <a:ext cx="6189191" cy="1501056"/>
        </p:xfrm>
        <a:graphic>
          <a:graphicData uri="http://schemas.openxmlformats.org/drawingml/2006/table">
            <a:tbl>
              <a:tblPr firstRow="1" bandRow="1">
                <a:tableStyleId>{17292A2E-F333-43FB-9621-5CBBE7FDCDCB}</a:tableStyleId>
              </a:tblPr>
              <a:tblGrid>
                <a:gridCol w="6189191">
                  <a:extLst>
                    <a:ext uri="{9D8B030D-6E8A-4147-A177-3AD203B41FA5}">
                      <a16:colId xmlns:a16="http://schemas.microsoft.com/office/drawing/2014/main" val="20000"/>
                    </a:ext>
                  </a:extLst>
                </a:gridCol>
              </a:tblGrid>
              <a:tr h="297152">
                <a:tc>
                  <a:txBody>
                    <a:bodyPr/>
                    <a:lstStyle/>
                    <a:p>
                      <a:r>
                        <a:rPr lang="en-AU" sz="1500" dirty="0">
                          <a:latin typeface="Arial" panose="020B0604020202020204" pitchFamily="34" charset="0"/>
                          <a:cs typeface="Arial" panose="020B0604020202020204" pitchFamily="34" charset="0"/>
                        </a:rPr>
                        <a:t>Key revisions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r>
                        <a:rPr lang="en-AU" sz="1400" dirty="0">
                          <a:solidFill>
                            <a:schemeClr val="tx1"/>
                          </a:solidFill>
                          <a:latin typeface="Arial" panose="020B0604020202020204" pitchFamily="34" charset="0"/>
                          <a:cs typeface="Arial" panose="020B0604020202020204" pitchFamily="34" charset="0"/>
                        </a:rPr>
                        <a:t>Updated to include the EYLF V2.0 vision statement</a:t>
                      </a:r>
                    </a:p>
                    <a:p>
                      <a:endParaRPr lang="en-AU" sz="14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285750" indent="-285750" algn="l" defTabSz="914400" rtl="0" eaLnBrk="1" latinLnBrk="0" hangingPunct="1">
                        <a:buFont typeface="Arial" panose="020B0604020202020204" pitchFamily="34" charset="0"/>
                        <a:buChar char="•"/>
                      </a:pPr>
                      <a:r>
                        <a:rPr lang="en-AU" sz="1400" kern="1200" dirty="0">
                          <a:solidFill>
                            <a:schemeClr val="bg1">
                              <a:lumMod val="75000"/>
                            </a:schemeClr>
                          </a:solidFill>
                          <a:latin typeface="Arial" panose="020B0604020202020204" pitchFamily="34" charset="0"/>
                          <a:ea typeface="+mn-ea"/>
                          <a:cs typeface="Arial" panose="020B0604020202020204" pitchFamily="34" charset="0"/>
                        </a:rPr>
                        <a:t>Clarified the relationship between the QKLG 2024 and EYLF V2.0</a:t>
                      </a:r>
                    </a:p>
                    <a:p>
                      <a:pPr marL="285750" indent="-285750">
                        <a:buFont typeface="Arial" panose="020B0604020202020204" pitchFamily="34" charset="0"/>
                        <a:buChar char="•"/>
                      </a:pPr>
                      <a:r>
                        <a:rPr lang="en-AU" sz="1400" kern="1200" dirty="0">
                          <a:solidFill>
                            <a:schemeClr val="bg1">
                              <a:lumMod val="75000"/>
                            </a:schemeClr>
                          </a:solidFill>
                          <a:latin typeface="Arial" panose="020B0604020202020204" pitchFamily="34" charset="0"/>
                          <a:ea typeface="+mn-ea"/>
                          <a:cs typeface="Arial" panose="020B0604020202020204" pitchFamily="34" charset="0"/>
                        </a:rPr>
                        <a:t>Included a new table — Table 1</a:t>
                      </a:r>
                    </a:p>
                    <a:p>
                      <a:pPr marL="285750" indent="-285750">
                        <a:buFont typeface="Arial" panose="020B0604020202020204" pitchFamily="34" charset="0"/>
                        <a:buChar char="•"/>
                      </a:pPr>
                      <a:r>
                        <a:rPr lang="en-AU" sz="1400" kern="1200" dirty="0">
                          <a:solidFill>
                            <a:schemeClr val="bg1">
                              <a:lumMod val="75000"/>
                            </a:schemeClr>
                          </a:solidFill>
                          <a:latin typeface="Arial" panose="020B0604020202020204" pitchFamily="34" charset="0"/>
                          <a:ea typeface="+mn-ea"/>
                          <a:cs typeface="Arial" panose="020B0604020202020204" pitchFamily="34" charset="0"/>
                        </a:rPr>
                        <a:t>Updated learning alignment in Table 2</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2" name="Picture 1">
            <a:extLst>
              <a:ext uri="{FF2B5EF4-FFF2-40B4-BE49-F238E27FC236}">
                <a16:creationId xmlns:a16="http://schemas.microsoft.com/office/drawing/2014/main" id="{AE3F5914-7A99-F0D3-7FBF-A1141E9177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7" y="3238710"/>
            <a:ext cx="9144000" cy="1218222"/>
          </a:xfrm>
          <a:prstGeom prst="rect">
            <a:avLst/>
          </a:prstGeom>
        </p:spPr>
      </p:pic>
    </p:spTree>
    <p:extLst>
      <p:ext uri="{BB962C8B-B14F-4D97-AF65-F5344CB8AC3E}">
        <p14:creationId xmlns:p14="http://schemas.microsoft.com/office/powerpoint/2010/main" val="1894031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8E60-0D58-359F-F02B-2A40CFE10E21}"/>
              </a:ext>
            </a:extLst>
          </p:cNvPr>
          <p:cNvSpPr>
            <a:spLocks noGrp="1"/>
          </p:cNvSpPr>
          <p:nvPr>
            <p:ph type="title"/>
          </p:nvPr>
        </p:nvSpPr>
        <p:spPr/>
        <p:txBody>
          <a:bodyPr>
            <a:normAutofit/>
          </a:bodyPr>
          <a:lstStyle/>
          <a:p>
            <a:r>
              <a:rPr lang="en-AU" dirty="0"/>
              <a:t>Activity 1: Purpose — adopting EYLF vision</a:t>
            </a:r>
          </a:p>
        </p:txBody>
      </p:sp>
      <p:sp>
        <p:nvSpPr>
          <p:cNvPr id="5" name="Content Placeholder 4">
            <a:extLst>
              <a:ext uri="{FF2B5EF4-FFF2-40B4-BE49-F238E27FC236}">
                <a16:creationId xmlns:a16="http://schemas.microsoft.com/office/drawing/2014/main" id="{AEF7AA5C-7029-D278-5121-95080EE08363}"/>
              </a:ext>
            </a:extLst>
          </p:cNvPr>
          <p:cNvSpPr>
            <a:spLocks noGrp="1"/>
          </p:cNvSpPr>
          <p:nvPr>
            <p:ph idx="1"/>
          </p:nvPr>
        </p:nvSpPr>
        <p:spPr>
          <a:xfrm>
            <a:off x="322298" y="717749"/>
            <a:ext cx="8496000" cy="3875271"/>
          </a:xfrm>
        </p:spPr>
        <p:txBody>
          <a:bodyPr>
            <a:normAutofit/>
          </a:bodyPr>
          <a:lstStyle/>
          <a:p>
            <a:r>
              <a:rPr lang="en-AU" sz="2000" b="1" dirty="0">
                <a:solidFill>
                  <a:schemeClr val="accent3"/>
                </a:solidFill>
              </a:rPr>
              <a:t>Read and reflect</a:t>
            </a:r>
          </a:p>
          <a:p>
            <a:pPr marL="252000" indent="-252000">
              <a:buFont typeface="Arial" panose="020B0604020202020204" pitchFamily="34" charset="0"/>
              <a:buChar char="•"/>
            </a:pPr>
            <a:r>
              <a:rPr lang="en-AU" b="1" dirty="0"/>
              <a:t>Read the purpose statement </a:t>
            </a:r>
            <a:r>
              <a:rPr lang="en-AU" dirty="0"/>
              <a:t>of the QKLG (p. 2), which                           includes the vision adopted from the EYLF V2.0.</a:t>
            </a:r>
          </a:p>
          <a:p>
            <a:pPr marL="252000" indent="-252000">
              <a:buFont typeface="Arial" panose="020B0604020202020204" pitchFamily="34" charset="0"/>
              <a:buChar char="•"/>
            </a:pPr>
            <a:r>
              <a:rPr lang="en-AU" b="1" dirty="0"/>
              <a:t>Identify the key ideas</a:t>
            </a:r>
            <a:r>
              <a:rPr lang="en-AU" dirty="0"/>
              <a:t>.</a:t>
            </a:r>
          </a:p>
          <a:p>
            <a:endParaRPr lang="en-AU" dirty="0"/>
          </a:p>
          <a:p>
            <a:r>
              <a:rPr lang="en-AU" sz="2000" b="1" dirty="0">
                <a:solidFill>
                  <a:schemeClr val="accent3"/>
                </a:solidFill>
              </a:rPr>
              <a:t>In your workbook — p. 2</a:t>
            </a:r>
          </a:p>
          <a:p>
            <a:r>
              <a:rPr lang="en-AU" b="1" dirty="0"/>
              <a:t>Reflect</a:t>
            </a:r>
            <a:r>
              <a:rPr lang="en-AU" dirty="0"/>
              <a:t> on how the purpose statement and vision can support your planning.</a:t>
            </a:r>
          </a:p>
          <a:p>
            <a:endParaRPr lang="en-AU" dirty="0"/>
          </a:p>
        </p:txBody>
      </p:sp>
      <p:pic>
        <p:nvPicPr>
          <p:cNvPr id="7" name="Picture 6" descr="A person sitting at a desk with a computer&#10;&#10;Description automatically generated">
            <a:extLst>
              <a:ext uri="{FF2B5EF4-FFF2-40B4-BE49-F238E27FC236}">
                <a16:creationId xmlns:a16="http://schemas.microsoft.com/office/drawing/2014/main" id="{641D0D3A-9A3F-28F6-245B-C74DD7903F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4298" y="985795"/>
            <a:ext cx="1134000" cy="1134000"/>
          </a:xfrm>
          <a:prstGeom prst="rect">
            <a:avLst/>
          </a:prstGeom>
        </p:spPr>
      </p:pic>
      <p:pic>
        <p:nvPicPr>
          <p:cNvPr id="8" name="Graphic 7" descr="Orange circle icon: Make a note">
            <a:extLst>
              <a:ext uri="{FF2B5EF4-FFF2-40B4-BE49-F238E27FC236}">
                <a16:creationId xmlns:a16="http://schemas.microsoft.com/office/drawing/2014/main" id="{A8260DCC-B143-5F81-2414-8EEFB831FC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05611" y="3521840"/>
            <a:ext cx="1134000" cy="1134000"/>
          </a:xfrm>
          <a:prstGeom prst="rect">
            <a:avLst/>
          </a:prstGeom>
        </p:spPr>
      </p:pic>
    </p:spTree>
    <p:extLst>
      <p:ext uri="{BB962C8B-B14F-4D97-AF65-F5344CB8AC3E}">
        <p14:creationId xmlns:p14="http://schemas.microsoft.com/office/powerpoint/2010/main" val="1395605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normAutofit/>
          </a:bodyPr>
          <a:lstStyle/>
          <a:p>
            <a:r>
              <a:rPr lang="en-AU" dirty="0"/>
              <a:t>Purpose — clarified alignment with EYLF V2.0 </a:t>
            </a: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3827739562"/>
              </p:ext>
            </p:extLst>
          </p:nvPr>
        </p:nvGraphicFramePr>
        <p:xfrm>
          <a:off x="1187624" y="1084376"/>
          <a:ext cx="6189191" cy="1501056"/>
        </p:xfrm>
        <a:graphic>
          <a:graphicData uri="http://schemas.openxmlformats.org/drawingml/2006/table">
            <a:tbl>
              <a:tblPr firstRow="1" bandRow="1">
                <a:tableStyleId>{17292A2E-F333-43FB-9621-5CBBE7FDCDCB}</a:tableStyleId>
              </a:tblPr>
              <a:tblGrid>
                <a:gridCol w="6189191">
                  <a:extLst>
                    <a:ext uri="{9D8B030D-6E8A-4147-A177-3AD203B41FA5}">
                      <a16:colId xmlns:a16="http://schemas.microsoft.com/office/drawing/2014/main" val="20000"/>
                    </a:ext>
                  </a:extLst>
                </a:gridCol>
              </a:tblGrid>
              <a:tr h="297152">
                <a:tc>
                  <a:txBody>
                    <a:bodyPr/>
                    <a:lstStyle/>
                    <a:p>
                      <a:r>
                        <a:rPr lang="en-AU" sz="1500" dirty="0">
                          <a:latin typeface="Arial" panose="020B0604020202020204" pitchFamily="34" charset="0"/>
                          <a:cs typeface="Arial" panose="020B0604020202020204" pitchFamily="34" charset="0"/>
                        </a:rPr>
                        <a:t>Key revisions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r>
                        <a:rPr lang="en-AU" sz="1400" dirty="0">
                          <a:solidFill>
                            <a:schemeClr val="bg1">
                              <a:lumMod val="75000"/>
                            </a:schemeClr>
                          </a:solidFill>
                          <a:latin typeface="Arial" panose="020B0604020202020204" pitchFamily="34" charset="0"/>
                          <a:cs typeface="Arial" panose="020B0604020202020204" pitchFamily="34" charset="0"/>
                        </a:rPr>
                        <a:t>Updated to include the EYLF V2.0 vision statement</a:t>
                      </a:r>
                    </a:p>
                    <a:p>
                      <a:endParaRPr lang="en-AU" sz="14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indent="0" algn="l" defTabSz="914400" rtl="0" eaLnBrk="1" latinLnBrk="0" hangingPunct="1">
                        <a:buFont typeface="Arial" panose="020B0604020202020204" pitchFamily="34" charset="0"/>
                        <a:buNone/>
                      </a:pPr>
                      <a:r>
                        <a:rPr lang="en-AU" sz="1400" kern="1200" dirty="0">
                          <a:solidFill>
                            <a:schemeClr val="tx1"/>
                          </a:solidFill>
                          <a:latin typeface="Arial" panose="020B0604020202020204" pitchFamily="34" charset="0"/>
                          <a:ea typeface="+mn-ea"/>
                          <a:cs typeface="Arial" panose="020B0604020202020204" pitchFamily="34" charset="0"/>
                        </a:rPr>
                        <a:t>Clarified the relationship between the QKLG 2024 and EYLF V2.0</a:t>
                      </a:r>
                    </a:p>
                    <a:p>
                      <a:pPr marL="285750" indent="-285750">
                        <a:buFont typeface="Arial" panose="020B0604020202020204" pitchFamily="34" charset="0"/>
                        <a:buChar char="•"/>
                      </a:pPr>
                      <a:r>
                        <a:rPr lang="en-AU" sz="1400" kern="1200" dirty="0">
                          <a:solidFill>
                            <a:schemeClr val="tx1"/>
                          </a:solidFill>
                          <a:latin typeface="Arial" panose="020B0604020202020204" pitchFamily="34" charset="0"/>
                          <a:ea typeface="+mn-ea"/>
                          <a:cs typeface="Arial" panose="020B0604020202020204" pitchFamily="34" charset="0"/>
                        </a:rPr>
                        <a:t>included a new table — Table 1</a:t>
                      </a:r>
                    </a:p>
                    <a:p>
                      <a:pPr marL="285750" indent="-285750">
                        <a:buFont typeface="Arial" panose="020B0604020202020204" pitchFamily="34" charset="0"/>
                        <a:buChar char="•"/>
                      </a:pPr>
                      <a:r>
                        <a:rPr lang="en-AU" sz="1400" kern="1200" dirty="0">
                          <a:solidFill>
                            <a:schemeClr val="tx1"/>
                          </a:solidFill>
                          <a:latin typeface="Arial" panose="020B0604020202020204" pitchFamily="34" charset="0"/>
                          <a:ea typeface="+mn-ea"/>
                          <a:cs typeface="Arial" panose="020B0604020202020204" pitchFamily="34" charset="0"/>
                        </a:rPr>
                        <a:t>updated learning alignment in Table 2</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2" name="Picture 1">
            <a:extLst>
              <a:ext uri="{FF2B5EF4-FFF2-40B4-BE49-F238E27FC236}">
                <a16:creationId xmlns:a16="http://schemas.microsoft.com/office/drawing/2014/main" id="{AE3F5914-7A99-F0D3-7FBF-A1141E9177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7" y="3363838"/>
            <a:ext cx="9144000" cy="1218222"/>
          </a:xfrm>
          <a:prstGeom prst="rect">
            <a:avLst/>
          </a:prstGeom>
        </p:spPr>
      </p:pic>
    </p:spTree>
    <p:extLst>
      <p:ext uri="{BB962C8B-B14F-4D97-AF65-F5344CB8AC3E}">
        <p14:creationId xmlns:p14="http://schemas.microsoft.com/office/powerpoint/2010/main" val="1993618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13B117-620E-4486-43E9-5EAF14EFC15D}"/>
              </a:ext>
            </a:extLst>
          </p:cNvPr>
          <p:cNvSpPr>
            <a:spLocks noGrp="1"/>
          </p:cNvSpPr>
          <p:nvPr>
            <p:ph type="title"/>
          </p:nvPr>
        </p:nvSpPr>
        <p:spPr/>
        <p:txBody>
          <a:bodyPr>
            <a:normAutofit/>
          </a:bodyPr>
          <a:lstStyle/>
          <a:p>
            <a:r>
              <a:rPr lang="en-AU" dirty="0"/>
              <a:t>Purpose — clarified alignment with EYLF V2.0 </a:t>
            </a:r>
          </a:p>
        </p:txBody>
      </p:sp>
      <p:sp>
        <p:nvSpPr>
          <p:cNvPr id="5" name="Content Placeholder 4">
            <a:extLst>
              <a:ext uri="{FF2B5EF4-FFF2-40B4-BE49-F238E27FC236}">
                <a16:creationId xmlns:a16="http://schemas.microsoft.com/office/drawing/2014/main" id="{59956A00-CBE6-8350-3839-680B44AC3C01}"/>
              </a:ext>
            </a:extLst>
          </p:cNvPr>
          <p:cNvSpPr>
            <a:spLocks noGrp="1"/>
          </p:cNvSpPr>
          <p:nvPr>
            <p:ph sz="half" idx="1"/>
          </p:nvPr>
        </p:nvSpPr>
        <p:spPr/>
        <p:txBody>
          <a:bodyPr/>
          <a:lstStyle/>
          <a:p>
            <a:r>
              <a:rPr lang="en-AU" b="1" dirty="0"/>
              <a:t>New</a:t>
            </a:r>
          </a:p>
          <a:p>
            <a:r>
              <a:rPr lang="en-AU" sz="1800" dirty="0"/>
              <a:t>Table 1: QKLG principles, practices </a:t>
            </a:r>
            <a:br>
              <a:rPr lang="en-AU" sz="1800" dirty="0"/>
            </a:br>
            <a:r>
              <a:rPr lang="en-AU" sz="1800" dirty="0"/>
              <a:t>and learning development areas</a:t>
            </a:r>
          </a:p>
          <a:p>
            <a:endParaRPr lang="en-AU" dirty="0"/>
          </a:p>
        </p:txBody>
      </p:sp>
      <p:sp>
        <p:nvSpPr>
          <p:cNvPr id="6" name="Content Placeholder 5">
            <a:extLst>
              <a:ext uri="{FF2B5EF4-FFF2-40B4-BE49-F238E27FC236}">
                <a16:creationId xmlns:a16="http://schemas.microsoft.com/office/drawing/2014/main" id="{75DF7C1F-BD5E-A154-9348-14AE4C3C7613}"/>
              </a:ext>
            </a:extLst>
          </p:cNvPr>
          <p:cNvSpPr>
            <a:spLocks noGrp="1"/>
          </p:cNvSpPr>
          <p:nvPr>
            <p:ph sz="half" idx="2"/>
          </p:nvPr>
        </p:nvSpPr>
        <p:spPr/>
        <p:txBody>
          <a:bodyPr/>
          <a:lstStyle/>
          <a:p>
            <a:r>
              <a:rPr lang="en-AU" b="1" dirty="0"/>
              <a:t>Revised</a:t>
            </a:r>
          </a:p>
          <a:p>
            <a:r>
              <a:rPr lang="en-AU" sz="1800" dirty="0"/>
              <a:t>Table 2: Alignment of learning between EYLF V2.0 and QKLG</a:t>
            </a:r>
          </a:p>
          <a:p>
            <a:endParaRPr lang="en-AU" dirty="0"/>
          </a:p>
          <a:p>
            <a:endParaRPr lang="en-AU" dirty="0"/>
          </a:p>
        </p:txBody>
      </p:sp>
      <p:pic>
        <p:nvPicPr>
          <p:cNvPr id="3" name="Picture 2">
            <a:extLst>
              <a:ext uri="{FF2B5EF4-FFF2-40B4-BE49-F238E27FC236}">
                <a16:creationId xmlns:a16="http://schemas.microsoft.com/office/drawing/2014/main" id="{7B3D9AF4-2363-CE53-40B1-ED5845634F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025" y="2014937"/>
            <a:ext cx="3347864" cy="1837205"/>
          </a:xfrm>
          <a:prstGeom prst="rect">
            <a:avLst/>
          </a:prstGeom>
          <a:ln>
            <a:solidFill>
              <a:schemeClr val="accent1"/>
            </a:solidFill>
          </a:ln>
          <a:effectLst>
            <a:outerShdw blurRad="50800" dist="38100" dir="2700000" algn="tl" rotWithShape="0">
              <a:schemeClr val="accent1">
                <a:alpha val="40000"/>
              </a:schemeClr>
            </a:outerShdw>
          </a:effectLst>
        </p:spPr>
      </p:pic>
      <p:pic>
        <p:nvPicPr>
          <p:cNvPr id="8" name="Picture 7">
            <a:extLst>
              <a:ext uri="{FF2B5EF4-FFF2-40B4-BE49-F238E27FC236}">
                <a16:creationId xmlns:a16="http://schemas.microsoft.com/office/drawing/2014/main" id="{0665FE37-40F9-1C4B-C8A4-1D46850ADF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80112" y="1804372"/>
            <a:ext cx="2016224" cy="2833169"/>
          </a:xfrm>
          <a:prstGeom prst="rect">
            <a:avLst/>
          </a:prstGeom>
          <a:ln>
            <a:solidFill>
              <a:schemeClr val="accent1"/>
            </a:solidFill>
          </a:ln>
          <a:effectLst>
            <a:outerShdw blurRad="50800" dist="38100" dir="2700000" algn="tl" rotWithShape="0">
              <a:schemeClr val="accent1">
                <a:alpha val="40000"/>
              </a:schemeClr>
            </a:outerShdw>
          </a:effectLst>
        </p:spPr>
      </p:pic>
      <p:sp>
        <p:nvSpPr>
          <p:cNvPr id="2" name="TextBox 1">
            <a:extLst>
              <a:ext uri="{FF2B5EF4-FFF2-40B4-BE49-F238E27FC236}">
                <a16:creationId xmlns:a16="http://schemas.microsoft.com/office/drawing/2014/main" id="{D3177DAC-C8A9-B673-0128-FE71ACDAE49C}"/>
              </a:ext>
            </a:extLst>
          </p:cNvPr>
          <p:cNvSpPr txBox="1"/>
          <p:nvPr/>
        </p:nvSpPr>
        <p:spPr>
          <a:xfrm>
            <a:off x="251521" y="4227934"/>
            <a:ext cx="3744416" cy="369332"/>
          </a:xfrm>
          <a:prstGeom prst="rect">
            <a:avLst/>
          </a:prstGeom>
          <a:noFill/>
        </p:spPr>
        <p:txBody>
          <a:bodyPr wrap="square" rtlCol="0">
            <a:spAutoFit/>
          </a:bodyPr>
          <a:lstStyle/>
          <a:p>
            <a:r>
              <a:rPr lang="en-AU" dirty="0"/>
              <a:t>See QKLG 2024 (pp. 3, 4 and 5)</a:t>
            </a:r>
          </a:p>
        </p:txBody>
      </p:sp>
    </p:spTree>
    <p:extLst>
      <p:ext uri="{BB962C8B-B14F-4D97-AF65-F5344CB8AC3E}">
        <p14:creationId xmlns:p14="http://schemas.microsoft.com/office/powerpoint/2010/main" val="2682688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15B4-D696-0AB1-24E7-C789FC677F03}"/>
              </a:ext>
            </a:extLst>
          </p:cNvPr>
          <p:cNvSpPr>
            <a:spLocks noGrp="1"/>
          </p:cNvSpPr>
          <p:nvPr>
            <p:ph type="title"/>
          </p:nvPr>
        </p:nvSpPr>
        <p:spPr/>
        <p:txBody>
          <a:bodyPr>
            <a:normAutofit fontScale="90000"/>
          </a:bodyPr>
          <a:lstStyle/>
          <a:p>
            <a:r>
              <a:rPr lang="en-AU" sz="2700" b="1" dirty="0"/>
              <a:t>Reflect on revisions to the purpose</a:t>
            </a:r>
            <a:br>
              <a:rPr lang="en-AU" dirty="0"/>
            </a:br>
            <a:endParaRPr lang="en-AU" dirty="0"/>
          </a:p>
        </p:txBody>
      </p:sp>
      <p:sp>
        <p:nvSpPr>
          <p:cNvPr id="6" name="Content Placeholder 5">
            <a:extLst>
              <a:ext uri="{FF2B5EF4-FFF2-40B4-BE49-F238E27FC236}">
                <a16:creationId xmlns:a16="http://schemas.microsoft.com/office/drawing/2014/main" id="{64897295-0B88-3EFD-5A77-B680F28EEBAD}"/>
              </a:ext>
            </a:extLst>
          </p:cNvPr>
          <p:cNvSpPr>
            <a:spLocks noGrp="1"/>
          </p:cNvSpPr>
          <p:nvPr>
            <p:ph sz="half" idx="1"/>
          </p:nvPr>
        </p:nvSpPr>
        <p:spPr>
          <a:xfrm>
            <a:off x="327025" y="861646"/>
            <a:ext cx="4168775" cy="3833928"/>
          </a:xfrm>
        </p:spPr>
        <p:txBody>
          <a:bodyPr>
            <a:normAutofit/>
          </a:bodyPr>
          <a:lstStyle/>
          <a:p>
            <a:r>
              <a:rPr lang="en-AU" b="1" dirty="0">
                <a:solidFill>
                  <a:schemeClr val="accent3"/>
                </a:solidFill>
              </a:rPr>
              <a:t>Reflect</a:t>
            </a:r>
          </a:p>
          <a:p>
            <a:r>
              <a:rPr lang="en-AU" dirty="0"/>
              <a:t>Think about changes to the purpose and how they inform your planning and practice.</a:t>
            </a:r>
            <a:endParaRPr lang="en-AU" b="1" dirty="0"/>
          </a:p>
          <a:p>
            <a:r>
              <a:rPr lang="en-AU" b="1" dirty="0">
                <a:solidFill>
                  <a:schemeClr val="accent3"/>
                </a:solidFill>
              </a:rPr>
              <a:t>Use the insights and reflection sheet</a:t>
            </a:r>
            <a:endParaRPr lang="en-AU" dirty="0">
              <a:solidFill>
                <a:schemeClr val="accent3"/>
              </a:solidFill>
            </a:endParaRPr>
          </a:p>
          <a:p>
            <a:r>
              <a:rPr lang="en-AU" dirty="0"/>
              <a:t>1. Make notes in the ‘Purpose and vision’ section about:</a:t>
            </a:r>
          </a:p>
          <a:p>
            <a:pPr marL="252000" indent="-252000">
              <a:buFont typeface="Arial" panose="020B0604020202020204" pitchFamily="34" charset="0"/>
              <a:buChar char="•"/>
            </a:pPr>
            <a:r>
              <a:rPr lang="en-AU" b="1" dirty="0"/>
              <a:t>key takeaways </a:t>
            </a:r>
            <a:r>
              <a:rPr lang="en-AU" dirty="0"/>
              <a:t>on</a:t>
            </a:r>
            <a:r>
              <a:rPr lang="en-AU" b="1" dirty="0"/>
              <a:t> </a:t>
            </a:r>
            <a:r>
              <a:rPr lang="en-AU" dirty="0"/>
              <a:t>revisions</a:t>
            </a:r>
          </a:p>
          <a:p>
            <a:pPr marL="252000" indent="-252000" fontAlgn="auto">
              <a:spcAft>
                <a:spcPts val="0"/>
              </a:spcAft>
              <a:buFont typeface="Arial" panose="020B0604020202020204" pitchFamily="34" charset="0"/>
              <a:buChar char="•"/>
            </a:pPr>
            <a:r>
              <a:rPr lang="en-AU" b="1" dirty="0"/>
              <a:t>future actions </a:t>
            </a:r>
            <a:r>
              <a:rPr lang="en-AU" dirty="0"/>
              <a:t>for what you will continue, start, adapt, stop.</a:t>
            </a:r>
          </a:p>
          <a:p>
            <a:endParaRPr lang="en-AU" dirty="0"/>
          </a:p>
          <a:p>
            <a:endParaRPr lang="en-AU" dirty="0"/>
          </a:p>
        </p:txBody>
      </p:sp>
      <p:pic>
        <p:nvPicPr>
          <p:cNvPr id="7" name="Graphic 6" descr="Orange circle icon: Make a note">
            <a:extLst>
              <a:ext uri="{FF2B5EF4-FFF2-40B4-BE49-F238E27FC236}">
                <a16:creationId xmlns:a16="http://schemas.microsoft.com/office/drawing/2014/main" id="{0B8157A1-F5A7-A16C-58A1-966F969FE3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6007" y="3474939"/>
            <a:ext cx="1134000" cy="1134000"/>
          </a:xfrm>
          <a:prstGeom prst="rect">
            <a:avLst/>
          </a:prstGeom>
        </p:spPr>
      </p:pic>
      <p:pic>
        <p:nvPicPr>
          <p:cNvPr id="4" name="Picture 3">
            <a:extLst>
              <a:ext uri="{FF2B5EF4-FFF2-40B4-BE49-F238E27FC236}">
                <a16:creationId xmlns:a16="http://schemas.microsoft.com/office/drawing/2014/main" id="{33B56930-ADB2-5095-E8DE-CE991CF892F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495800" y="861646"/>
            <a:ext cx="4409567" cy="2738990"/>
          </a:xfrm>
          <a:prstGeom prst="rect">
            <a:avLst/>
          </a:prstGeom>
          <a:ln>
            <a:solidFill>
              <a:schemeClr val="accent1"/>
            </a:solidFill>
          </a:ln>
          <a:effectLst>
            <a:outerShdw blurRad="50800" dist="38100" dir="2700000" algn="tl" rotWithShape="0">
              <a:schemeClr val="accent1">
                <a:alpha val="40000"/>
              </a:schemeClr>
            </a:outerShdw>
          </a:effectLst>
        </p:spPr>
      </p:pic>
      <p:pic>
        <p:nvPicPr>
          <p:cNvPr id="3" name="Picture 2" descr="A drawing of a person with a cloud above their head&#10;&#10;Description automatically generated">
            <a:extLst>
              <a:ext uri="{FF2B5EF4-FFF2-40B4-BE49-F238E27FC236}">
                <a16:creationId xmlns:a16="http://schemas.microsoft.com/office/drawing/2014/main" id="{A350673B-075C-1858-31B9-0F9839ED6FF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12407" y="3471339"/>
            <a:ext cx="1137600" cy="1137600"/>
          </a:xfrm>
          <a:prstGeom prst="rect">
            <a:avLst/>
          </a:prstGeom>
        </p:spPr>
      </p:pic>
      <p:cxnSp>
        <p:nvCxnSpPr>
          <p:cNvPr id="8" name="Connector: Elbow 7">
            <a:extLst>
              <a:ext uri="{FF2B5EF4-FFF2-40B4-BE49-F238E27FC236}">
                <a16:creationId xmlns:a16="http://schemas.microsoft.com/office/drawing/2014/main" id="{257A1089-644E-5098-F153-C657AB089B0E}"/>
              </a:ext>
            </a:extLst>
          </p:cNvPr>
          <p:cNvCxnSpPr>
            <a:cxnSpLocks/>
          </p:cNvCxnSpPr>
          <p:nvPr/>
        </p:nvCxnSpPr>
        <p:spPr>
          <a:xfrm flipV="1">
            <a:off x="4261104" y="2304288"/>
            <a:ext cx="2439479" cy="795528"/>
          </a:xfrm>
          <a:prstGeom prst="bentConnector3">
            <a:avLst/>
          </a:prstGeom>
          <a:ln w="3175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21386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390EE20E-53A3-841B-32F5-22BB7E0E7D07}"/>
              </a:ext>
            </a:extLst>
          </p:cNvPr>
          <p:cNvGraphicFramePr>
            <a:graphicFrameLocks noGrp="1"/>
          </p:cNvGraphicFramePr>
          <p:nvPr>
            <p:ph idx="1"/>
            <p:extLst>
              <p:ext uri="{D42A27DB-BD31-4B8C-83A1-F6EECF244321}">
                <p14:modId xmlns:p14="http://schemas.microsoft.com/office/powerpoint/2010/main" val="3443794221"/>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8DE18C09-47CF-DD15-39BA-858259A866C8}"/>
              </a:ext>
            </a:extLst>
          </p:cNvPr>
          <p:cNvSpPr>
            <a:spLocks noGrp="1"/>
          </p:cNvSpPr>
          <p:nvPr>
            <p:ph type="title"/>
          </p:nvPr>
        </p:nvSpPr>
        <p:spPr/>
        <p:txBody>
          <a:bodyPr/>
          <a:lstStyle/>
          <a:p>
            <a:r>
              <a:rPr lang="en-AU"/>
              <a:t>Module 1: Learning outline</a:t>
            </a:r>
          </a:p>
        </p:txBody>
      </p:sp>
      <p:pic>
        <p:nvPicPr>
          <p:cNvPr id="3" name="Graphic 2" descr="Checkmark with solid fill">
            <a:extLst>
              <a:ext uri="{FF2B5EF4-FFF2-40B4-BE49-F238E27FC236}">
                <a16:creationId xmlns:a16="http://schemas.microsoft.com/office/drawing/2014/main" id="{76F93E17-FCE8-DD0D-5775-464D6E7EA7A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4076" y="1916646"/>
            <a:ext cx="593387" cy="593387"/>
          </a:xfrm>
          <a:prstGeom prst="rect">
            <a:avLst/>
          </a:prstGeom>
        </p:spPr>
      </p:pic>
    </p:spTree>
    <p:extLst>
      <p:ext uri="{BB962C8B-B14F-4D97-AF65-F5344CB8AC3E}">
        <p14:creationId xmlns:p14="http://schemas.microsoft.com/office/powerpoint/2010/main" val="1321533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lstStyle/>
          <a:p>
            <a:r>
              <a:rPr lang="en-AU" dirty="0"/>
              <a:t>Understanding the updated principles</a:t>
            </a: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557816208"/>
              </p:ext>
            </p:extLst>
          </p:nvPr>
        </p:nvGraphicFramePr>
        <p:xfrm>
          <a:off x="1115616" y="915566"/>
          <a:ext cx="6189191" cy="2139098"/>
        </p:xfrm>
        <a:graphic>
          <a:graphicData uri="http://schemas.openxmlformats.org/drawingml/2006/table">
            <a:tbl>
              <a:tblPr firstRow="1" bandRow="1">
                <a:tableStyleId>{17292A2E-F333-43FB-9621-5CBBE7FDCDCB}</a:tableStyleId>
              </a:tblPr>
              <a:tblGrid>
                <a:gridCol w="6189191">
                  <a:extLst>
                    <a:ext uri="{9D8B030D-6E8A-4147-A177-3AD203B41FA5}">
                      <a16:colId xmlns:a16="http://schemas.microsoft.com/office/drawing/2014/main" val="20000"/>
                    </a:ext>
                  </a:extLst>
                </a:gridCol>
              </a:tblGrid>
              <a:tr h="278677">
                <a:tc>
                  <a:txBody>
                    <a:bodyPr/>
                    <a:lstStyle/>
                    <a:p>
                      <a:r>
                        <a:rPr lang="en-AU" sz="1500">
                          <a:latin typeface="Arial" panose="020B0604020202020204" pitchFamily="34" charset="0"/>
                          <a:cs typeface="Arial" panose="020B0604020202020204" pitchFamily="34" charset="0"/>
                        </a:rPr>
                        <a:t>Key revisions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64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latin typeface="Arial" panose="020B0604020202020204" pitchFamily="34" charset="0"/>
                          <a:cs typeface="Arial" panose="020B0604020202020204" pitchFamily="34" charset="0"/>
                        </a:rPr>
                        <a:t>Refined:  5 principles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208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latin typeface="Arial" panose="020B0604020202020204" pitchFamily="34" charset="0"/>
                          <a:cs typeface="Arial" panose="020B0604020202020204" pitchFamily="34" charset="0"/>
                        </a:rPr>
                        <a:t>Renamed:  1 principle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strike="noStrike" dirty="0">
                          <a:solidFill>
                            <a:schemeClr val="tx1"/>
                          </a:solidFill>
                          <a:latin typeface="Arial" panose="020B0604020202020204" pitchFamily="34" charset="0"/>
                          <a:cs typeface="Arial" panose="020B0604020202020204" pitchFamily="34" charset="0"/>
                        </a:rPr>
                        <a:t>(Reflective practice and professional decision-making </a:t>
                      </a:r>
                      <a:r>
                        <a:rPr lang="en-AU" sz="1400" b="1" strike="noStrike" dirty="0">
                          <a:solidFill>
                            <a:schemeClr val="tx1"/>
                          </a:solidFill>
                          <a:latin typeface="Arial" panose="020B0604020202020204" pitchFamily="34" charset="0"/>
                          <a:cs typeface="Arial" panose="020B0604020202020204" pitchFamily="34" charset="0"/>
                        </a:rPr>
                        <a:t>&gt;</a:t>
                      </a:r>
                      <a:r>
                        <a:rPr lang="en-AU" sz="1400" strike="noStrike" dirty="0">
                          <a:solidFill>
                            <a:schemeClr val="tx1"/>
                          </a:solidFill>
                          <a:latin typeface="Arial" panose="020B0604020202020204" pitchFamily="34" charset="0"/>
                          <a:cs typeface="Arial" panose="020B0604020202020204" pitchFamily="34" charset="0"/>
                        </a:rPr>
                        <a:t> Critical reflection)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1064762">
                <a:tc>
                  <a:txBody>
                    <a:bodyPr/>
                    <a:lstStyle/>
                    <a:p>
                      <a:r>
                        <a:rPr lang="en-AU" sz="1400" b="0" dirty="0">
                          <a:solidFill>
                            <a:schemeClr val="tx1"/>
                          </a:solidFill>
                          <a:latin typeface="Arial" panose="020B0604020202020204" pitchFamily="34" charset="0"/>
                          <a:cs typeface="Arial" panose="020B0604020202020204" pitchFamily="34" charset="0"/>
                        </a:rPr>
                        <a:t>New — 3 principles:</a:t>
                      </a:r>
                    </a:p>
                    <a:p>
                      <a:pPr marL="285750" indent="-285750">
                        <a:buFont typeface="Arial" panose="020B0604020202020204" pitchFamily="34" charset="0"/>
                        <a:buChar char="•"/>
                      </a:pPr>
                      <a:r>
                        <a:rPr lang="en-AU" sz="1400" b="0" dirty="0">
                          <a:solidFill>
                            <a:schemeClr val="tx1"/>
                          </a:solidFill>
                          <a:latin typeface="Arial" panose="020B0604020202020204" pitchFamily="34" charset="0"/>
                          <a:cs typeface="Arial" panose="020B0604020202020204" pitchFamily="34" charset="0"/>
                        </a:rPr>
                        <a:t>Aboriginal and Torres Strait Islander perspectives</a:t>
                      </a:r>
                    </a:p>
                    <a:p>
                      <a:pPr marL="285750" indent="-285750">
                        <a:buFont typeface="Arial" panose="020B0604020202020204" pitchFamily="34" charset="0"/>
                        <a:buChar char="•"/>
                      </a:pPr>
                      <a:r>
                        <a:rPr lang="en-AU" sz="1400" b="0" dirty="0">
                          <a:solidFill>
                            <a:schemeClr val="tx1"/>
                          </a:solidFill>
                          <a:latin typeface="Arial" panose="020B0604020202020204" pitchFamily="34" charset="0"/>
                          <a:cs typeface="Arial" panose="020B0604020202020204" pitchFamily="34" charset="0"/>
                        </a:rPr>
                        <a:t>Sustainability</a:t>
                      </a:r>
                    </a:p>
                    <a:p>
                      <a:pPr marL="285750" indent="-285750">
                        <a:buFont typeface="Arial" panose="020B0604020202020204" pitchFamily="34" charset="0"/>
                        <a:buChar char="•"/>
                      </a:pPr>
                      <a:r>
                        <a:rPr lang="en-AU" sz="1400" b="0" dirty="0">
                          <a:solidFill>
                            <a:schemeClr val="tx1"/>
                          </a:solidFill>
                          <a:latin typeface="Arial" panose="020B0604020202020204" pitchFamily="34" charset="0"/>
                          <a:cs typeface="Arial" panose="020B0604020202020204" pitchFamily="34" charset="0"/>
                        </a:rPr>
                        <a:t>Collaborative leadership and teamwork</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502124483"/>
                  </a:ext>
                </a:extLst>
              </a:tr>
            </a:tbl>
          </a:graphicData>
        </a:graphic>
      </p:graphicFrame>
      <p:pic>
        <p:nvPicPr>
          <p:cNvPr id="2" name="Picture 1">
            <a:extLst>
              <a:ext uri="{FF2B5EF4-FFF2-40B4-BE49-F238E27FC236}">
                <a16:creationId xmlns:a16="http://schemas.microsoft.com/office/drawing/2014/main" id="{C50A2F21-3F2D-7821-26BF-58B4C13A9450}"/>
              </a:ext>
            </a:extLst>
          </p:cNvPr>
          <p:cNvPicPr>
            <a:picLocks noChangeAspect="1"/>
          </p:cNvPicPr>
          <p:nvPr/>
        </p:nvPicPr>
        <p:blipFill>
          <a:blip r:embed="rId3"/>
          <a:stretch>
            <a:fillRect/>
          </a:stretch>
        </p:blipFill>
        <p:spPr>
          <a:xfrm>
            <a:off x="0" y="3517116"/>
            <a:ext cx="9144000" cy="950976"/>
          </a:xfrm>
          <a:prstGeom prst="rect">
            <a:avLst/>
          </a:prstGeom>
        </p:spPr>
      </p:pic>
    </p:spTree>
    <p:extLst>
      <p:ext uri="{BB962C8B-B14F-4D97-AF65-F5344CB8AC3E}">
        <p14:creationId xmlns:p14="http://schemas.microsoft.com/office/powerpoint/2010/main" val="2457002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C7B5-A29D-F53C-6EB1-A2F8F29D5482}"/>
              </a:ext>
            </a:extLst>
          </p:cNvPr>
          <p:cNvSpPr>
            <a:spLocks noGrp="1"/>
          </p:cNvSpPr>
          <p:nvPr>
            <p:ph type="title"/>
          </p:nvPr>
        </p:nvSpPr>
        <p:spPr/>
        <p:txBody>
          <a:bodyPr/>
          <a:lstStyle/>
          <a:p>
            <a:r>
              <a:rPr lang="en-AU" dirty="0"/>
              <a:t>Activity 2a: Reviewing refined principles</a:t>
            </a:r>
          </a:p>
        </p:txBody>
      </p:sp>
      <p:sp>
        <p:nvSpPr>
          <p:cNvPr id="4" name="Content Placeholder 3">
            <a:extLst>
              <a:ext uri="{FF2B5EF4-FFF2-40B4-BE49-F238E27FC236}">
                <a16:creationId xmlns:a16="http://schemas.microsoft.com/office/drawing/2014/main" id="{73F842D9-84B7-5D5C-1372-86A2CE22F6A9}"/>
              </a:ext>
            </a:extLst>
          </p:cNvPr>
          <p:cNvSpPr>
            <a:spLocks noGrp="1"/>
          </p:cNvSpPr>
          <p:nvPr>
            <p:ph idx="1"/>
          </p:nvPr>
        </p:nvSpPr>
        <p:spPr>
          <a:xfrm>
            <a:off x="342454" y="717750"/>
            <a:ext cx="8496000" cy="3708000"/>
          </a:xfrm>
        </p:spPr>
        <p:txBody>
          <a:bodyPr>
            <a:normAutofit lnSpcReduction="10000"/>
          </a:bodyPr>
          <a:lstStyle/>
          <a:p>
            <a:pPr>
              <a:spcAft>
                <a:spcPts val="600"/>
              </a:spcAft>
            </a:pPr>
            <a:r>
              <a:rPr lang="en-AU" b="1" dirty="0">
                <a:solidFill>
                  <a:schemeClr val="accent3"/>
                </a:solidFill>
              </a:rPr>
              <a:t>Read, investigate and reflect</a:t>
            </a:r>
          </a:p>
          <a:p>
            <a:r>
              <a:rPr lang="en-US" b="1" i="0" dirty="0">
                <a:solidFill>
                  <a:srgbClr val="111111"/>
                </a:solidFill>
                <a:effectLst/>
                <a:latin typeface="+mn-lt"/>
              </a:rPr>
              <a:t>Read</a:t>
            </a:r>
            <a:r>
              <a:rPr lang="en-US" b="0" i="0" dirty="0">
                <a:solidFill>
                  <a:srgbClr val="111111"/>
                </a:solidFill>
                <a:effectLst/>
                <a:latin typeface="+mn-lt"/>
              </a:rPr>
              <a:t> the five principles with language refinements </a:t>
            </a:r>
            <a:r>
              <a:rPr lang="en-US" dirty="0">
                <a:solidFill>
                  <a:srgbClr val="111111"/>
                </a:solidFill>
                <a:latin typeface="+mn-lt"/>
              </a:rPr>
              <a:t>(QKLG, pp. 8</a:t>
            </a:r>
            <a:r>
              <a:rPr lang="en-AU" sz="1800" dirty="0">
                <a:ea typeface="Arial" panose="020B0604020202020204" pitchFamily="34" charset="0"/>
                <a:cs typeface="Times New Roman" panose="02020603050405020304" pitchFamily="18" charset="0"/>
              </a:rPr>
              <a:t>–</a:t>
            </a:r>
            <a:r>
              <a:rPr lang="en-US" dirty="0">
                <a:solidFill>
                  <a:srgbClr val="111111"/>
                </a:solidFill>
                <a:latin typeface="+mn-lt"/>
              </a:rPr>
              <a:t>10)</a:t>
            </a:r>
            <a:r>
              <a:rPr lang="en-US" b="0" i="0" dirty="0">
                <a:solidFill>
                  <a:srgbClr val="111111"/>
                </a:solidFill>
                <a:effectLst/>
                <a:latin typeface="+mn-lt"/>
              </a:rPr>
              <a:t>:</a:t>
            </a:r>
          </a:p>
          <a:p>
            <a:pPr marL="252000" indent="-252000" algn="l">
              <a:buFont typeface="Arial" panose="020B0604020202020204" pitchFamily="34" charset="0"/>
              <a:buChar char="•"/>
            </a:pPr>
            <a:r>
              <a:rPr lang="en-US" dirty="0">
                <a:solidFill>
                  <a:srgbClr val="111111"/>
                </a:solidFill>
                <a:latin typeface="+mn-lt"/>
              </a:rPr>
              <a:t>Respectful relationships</a:t>
            </a:r>
          </a:p>
          <a:p>
            <a:pPr marL="252000" indent="-252000" algn="l">
              <a:buFont typeface="Arial" panose="020B0604020202020204" pitchFamily="34" charset="0"/>
              <a:buChar char="•"/>
            </a:pPr>
            <a:r>
              <a:rPr lang="en-US" b="0" i="0" dirty="0">
                <a:solidFill>
                  <a:srgbClr val="111111"/>
                </a:solidFill>
                <a:effectLst/>
                <a:latin typeface="+mn-lt"/>
              </a:rPr>
              <a:t>High expectations, equity and respect for diversity</a:t>
            </a:r>
          </a:p>
          <a:p>
            <a:pPr marL="252000" indent="-252000" algn="l">
              <a:buFont typeface="Arial" panose="020B0604020202020204" pitchFamily="34" charset="0"/>
              <a:buChar char="•"/>
            </a:pPr>
            <a:r>
              <a:rPr lang="en-US" dirty="0">
                <a:solidFill>
                  <a:srgbClr val="111111"/>
                </a:solidFill>
                <a:latin typeface="+mn-lt"/>
              </a:rPr>
              <a:t>Collaborative partnerships</a:t>
            </a:r>
          </a:p>
          <a:p>
            <a:pPr marL="252000" indent="-252000" algn="l">
              <a:buFont typeface="Arial" panose="020B0604020202020204" pitchFamily="34" charset="0"/>
              <a:buChar char="•"/>
            </a:pPr>
            <a:r>
              <a:rPr lang="en-US" b="0" i="0" dirty="0">
                <a:solidFill>
                  <a:srgbClr val="111111"/>
                </a:solidFill>
                <a:effectLst/>
                <a:latin typeface="+mn-lt"/>
              </a:rPr>
              <a:t>Effective pedagogies</a:t>
            </a:r>
          </a:p>
          <a:p>
            <a:pPr marL="252000" indent="-252000" algn="l">
              <a:buFont typeface="Arial" panose="020B0604020202020204" pitchFamily="34" charset="0"/>
              <a:buChar char="•"/>
            </a:pPr>
            <a:r>
              <a:rPr lang="en-US" b="0" i="0" dirty="0">
                <a:solidFill>
                  <a:srgbClr val="111111"/>
                </a:solidFill>
                <a:effectLst/>
                <a:latin typeface="+mn-lt"/>
              </a:rPr>
              <a:t>Critical reflection.</a:t>
            </a:r>
          </a:p>
          <a:p>
            <a:r>
              <a:rPr lang="en-AU" sz="2000" b="1" dirty="0">
                <a:solidFill>
                  <a:schemeClr val="accent3"/>
                </a:solidFill>
              </a:rPr>
              <a:t>In your workbook — p. 3</a:t>
            </a:r>
          </a:p>
          <a:p>
            <a:r>
              <a:rPr lang="en-US" b="1" i="0" dirty="0">
                <a:solidFill>
                  <a:srgbClr val="111111"/>
                </a:solidFill>
                <a:effectLst/>
                <a:latin typeface="+mn-lt"/>
              </a:rPr>
              <a:t>Reflect</a:t>
            </a:r>
            <a:r>
              <a:rPr lang="en-US" b="0" i="0" dirty="0">
                <a:solidFill>
                  <a:srgbClr val="111111"/>
                </a:solidFill>
                <a:effectLst/>
                <a:latin typeface="+mn-lt"/>
              </a:rPr>
              <a:t> on these principles and identify how they inform</a:t>
            </a:r>
            <a:r>
              <a:rPr lang="en-US" dirty="0">
                <a:solidFill>
                  <a:srgbClr val="111111"/>
                </a:solidFill>
                <a:latin typeface="+mn-lt"/>
              </a:rPr>
              <a:t> your           professional practice</a:t>
            </a:r>
            <a:r>
              <a:rPr lang="en-US" b="0" i="0" dirty="0">
                <a:solidFill>
                  <a:srgbClr val="111111"/>
                </a:solidFill>
                <a:effectLst/>
                <a:latin typeface="+mn-lt"/>
              </a:rPr>
              <a:t>.</a:t>
            </a:r>
            <a:endParaRPr lang="en-AU" dirty="0">
              <a:latin typeface="+mn-lt"/>
            </a:endParaRPr>
          </a:p>
          <a:p>
            <a:pPr lvl="1" indent="0">
              <a:spcBef>
                <a:spcPts val="600"/>
              </a:spcBef>
              <a:spcAft>
                <a:spcPts val="600"/>
              </a:spcAft>
              <a:buNone/>
            </a:pPr>
            <a:endParaRPr lang="en-AU" dirty="0"/>
          </a:p>
          <a:p>
            <a:endParaRPr lang="en-AU" dirty="0"/>
          </a:p>
        </p:txBody>
      </p:sp>
      <p:pic>
        <p:nvPicPr>
          <p:cNvPr id="5" name="Picture 4" descr="A person sitting at a desk with a computer&#10;&#10;Description automatically generated">
            <a:extLst>
              <a:ext uri="{FF2B5EF4-FFF2-40B4-BE49-F238E27FC236}">
                <a16:creationId xmlns:a16="http://schemas.microsoft.com/office/drawing/2014/main" id="{B1A4D9C2-00B5-808D-BA0A-491B459948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6336" y="1445882"/>
            <a:ext cx="1134000" cy="1134000"/>
          </a:xfrm>
          <a:prstGeom prst="rect">
            <a:avLst/>
          </a:prstGeom>
        </p:spPr>
      </p:pic>
      <p:pic>
        <p:nvPicPr>
          <p:cNvPr id="6" name="Graphic 5" descr="Orange circle icon: Make a note">
            <a:extLst>
              <a:ext uri="{FF2B5EF4-FFF2-40B4-BE49-F238E27FC236}">
                <a16:creationId xmlns:a16="http://schemas.microsoft.com/office/drawing/2014/main" id="{28E6929A-85A0-841E-D5B6-3AF138D30F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6007" y="3474939"/>
            <a:ext cx="1134000" cy="1134000"/>
          </a:xfrm>
          <a:prstGeom prst="rect">
            <a:avLst/>
          </a:prstGeom>
        </p:spPr>
      </p:pic>
    </p:spTree>
    <p:extLst>
      <p:ext uri="{BB962C8B-B14F-4D97-AF65-F5344CB8AC3E}">
        <p14:creationId xmlns:p14="http://schemas.microsoft.com/office/powerpoint/2010/main" val="3394487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C7B5-A29D-F53C-6EB1-A2F8F29D5482}"/>
              </a:ext>
            </a:extLst>
          </p:cNvPr>
          <p:cNvSpPr>
            <a:spLocks noGrp="1"/>
          </p:cNvSpPr>
          <p:nvPr>
            <p:ph type="title"/>
          </p:nvPr>
        </p:nvSpPr>
        <p:spPr/>
        <p:txBody>
          <a:bodyPr/>
          <a:lstStyle/>
          <a:p>
            <a:r>
              <a:rPr lang="en-AU" dirty="0"/>
              <a:t>Activity 2b: Exploring the new principles</a:t>
            </a:r>
          </a:p>
        </p:txBody>
      </p:sp>
      <p:sp>
        <p:nvSpPr>
          <p:cNvPr id="4" name="Content Placeholder 3">
            <a:extLst>
              <a:ext uri="{FF2B5EF4-FFF2-40B4-BE49-F238E27FC236}">
                <a16:creationId xmlns:a16="http://schemas.microsoft.com/office/drawing/2014/main" id="{73F842D9-84B7-5D5C-1372-86A2CE22F6A9}"/>
              </a:ext>
            </a:extLst>
          </p:cNvPr>
          <p:cNvSpPr>
            <a:spLocks noGrp="1"/>
          </p:cNvSpPr>
          <p:nvPr>
            <p:ph idx="1"/>
          </p:nvPr>
        </p:nvSpPr>
        <p:spPr>
          <a:xfrm>
            <a:off x="342454" y="717750"/>
            <a:ext cx="8496000" cy="3708000"/>
          </a:xfrm>
        </p:spPr>
        <p:txBody>
          <a:bodyPr>
            <a:normAutofit fontScale="62500" lnSpcReduction="20000"/>
          </a:bodyPr>
          <a:lstStyle/>
          <a:p>
            <a:pPr>
              <a:spcAft>
                <a:spcPts val="600"/>
              </a:spcAft>
            </a:pPr>
            <a:r>
              <a:rPr lang="en-AU" sz="2900" b="1" dirty="0">
                <a:solidFill>
                  <a:schemeClr val="accent3"/>
                </a:solidFill>
              </a:rPr>
              <a:t>Read and investigate </a:t>
            </a:r>
          </a:p>
          <a:p>
            <a:pPr>
              <a:spcAft>
                <a:spcPts val="600"/>
              </a:spcAft>
            </a:pPr>
            <a:r>
              <a:rPr lang="en-AU" sz="2900" b="1" dirty="0"/>
              <a:t>Read the three new principles</a:t>
            </a:r>
            <a:r>
              <a:rPr lang="en-AU" sz="2900" dirty="0"/>
              <a:t> (QKLG pp. 9–10)</a:t>
            </a:r>
          </a:p>
          <a:p>
            <a:pPr marL="252000" lvl="1">
              <a:lnSpc>
                <a:spcPct val="130000"/>
              </a:lnSpc>
              <a:spcBef>
                <a:spcPts val="0"/>
              </a:spcBef>
              <a:spcAft>
                <a:spcPts val="600"/>
              </a:spcAft>
            </a:pPr>
            <a:r>
              <a:rPr lang="en-AU" sz="2900" dirty="0"/>
              <a:t>Aboriginal and Torres Strait Islander perspectives</a:t>
            </a:r>
          </a:p>
          <a:p>
            <a:pPr marL="252000" lvl="1">
              <a:lnSpc>
                <a:spcPct val="130000"/>
              </a:lnSpc>
              <a:spcBef>
                <a:spcPts val="0"/>
              </a:spcBef>
              <a:spcAft>
                <a:spcPts val="600"/>
              </a:spcAft>
            </a:pPr>
            <a:r>
              <a:rPr lang="en-AU" sz="2900" dirty="0"/>
              <a:t>Sustainability</a:t>
            </a:r>
          </a:p>
          <a:p>
            <a:pPr marL="252000" lvl="1">
              <a:lnSpc>
                <a:spcPct val="130000"/>
              </a:lnSpc>
              <a:spcBef>
                <a:spcPts val="0"/>
              </a:spcBef>
              <a:spcAft>
                <a:spcPts val="600"/>
              </a:spcAft>
            </a:pPr>
            <a:r>
              <a:rPr lang="en-AU" sz="2900" dirty="0"/>
              <a:t>Collaborative leadership and teamwork.</a:t>
            </a:r>
          </a:p>
          <a:p>
            <a:pPr lvl="1" indent="0">
              <a:lnSpc>
                <a:spcPct val="90000"/>
              </a:lnSpc>
              <a:spcBef>
                <a:spcPts val="600"/>
              </a:spcBef>
              <a:spcAft>
                <a:spcPts val="600"/>
              </a:spcAft>
              <a:buNone/>
            </a:pPr>
            <a:r>
              <a:rPr lang="en-AU" sz="2900" b="1" dirty="0">
                <a:solidFill>
                  <a:schemeClr val="accent3"/>
                </a:solidFill>
              </a:rPr>
              <a:t>In your workbook </a:t>
            </a:r>
            <a:r>
              <a:rPr lang="en-AU" sz="3200" b="1" dirty="0">
                <a:solidFill>
                  <a:schemeClr val="accent3"/>
                </a:solidFill>
              </a:rPr>
              <a:t>—</a:t>
            </a:r>
            <a:r>
              <a:rPr lang="en-AU" sz="2900" b="1" dirty="0">
                <a:solidFill>
                  <a:schemeClr val="accent3"/>
                </a:solidFill>
              </a:rPr>
              <a:t> pp. 3–6</a:t>
            </a:r>
          </a:p>
          <a:p>
            <a:pPr lvl="1" indent="0">
              <a:lnSpc>
                <a:spcPct val="90000"/>
              </a:lnSpc>
              <a:spcBef>
                <a:spcPts val="600"/>
              </a:spcBef>
              <a:spcAft>
                <a:spcPts val="600"/>
              </a:spcAft>
              <a:buNone/>
            </a:pPr>
            <a:r>
              <a:rPr lang="en-AU" sz="2900" b="1" dirty="0"/>
              <a:t>Use the graphic organisers to:</a:t>
            </a:r>
            <a:endParaRPr lang="en-AU" sz="2900" dirty="0"/>
          </a:p>
          <a:p>
            <a:pPr marL="252000" lvl="1">
              <a:lnSpc>
                <a:spcPct val="120000"/>
              </a:lnSpc>
              <a:spcBef>
                <a:spcPts val="0"/>
              </a:spcBef>
            </a:pPr>
            <a:r>
              <a:rPr lang="en-US" sz="2900" dirty="0"/>
              <a:t>identify familiar information </a:t>
            </a:r>
          </a:p>
          <a:p>
            <a:pPr marL="252000" lvl="1">
              <a:lnSpc>
                <a:spcPct val="120000"/>
              </a:lnSpc>
              <a:spcBef>
                <a:spcPts val="0"/>
              </a:spcBef>
            </a:pPr>
            <a:r>
              <a:rPr lang="en-US" sz="2900" dirty="0"/>
              <a:t>note interesting information</a:t>
            </a:r>
          </a:p>
          <a:p>
            <a:pPr marL="252000" lvl="1">
              <a:lnSpc>
                <a:spcPct val="120000"/>
              </a:lnSpc>
              <a:spcBef>
                <a:spcPts val="0"/>
              </a:spcBef>
            </a:pPr>
            <a:r>
              <a:rPr lang="en-US" sz="2900" dirty="0"/>
              <a:t>reflect on how this shapes your understanding</a:t>
            </a:r>
          </a:p>
          <a:p>
            <a:pPr marL="252000" lvl="1">
              <a:lnSpc>
                <a:spcPct val="120000"/>
              </a:lnSpc>
              <a:spcBef>
                <a:spcPts val="0"/>
              </a:spcBef>
            </a:pPr>
            <a:r>
              <a:rPr lang="en-US" sz="2900" dirty="0"/>
              <a:t>consider how to share this with colleagues.</a:t>
            </a:r>
          </a:p>
          <a:p>
            <a:pPr marL="342900" lvl="1" indent="-342900">
              <a:lnSpc>
                <a:spcPct val="120000"/>
              </a:lnSpc>
              <a:spcBef>
                <a:spcPts val="0"/>
              </a:spcBef>
            </a:pPr>
            <a:endParaRPr lang="en-AU" dirty="0"/>
          </a:p>
          <a:p>
            <a:pPr lvl="1" indent="0">
              <a:spcBef>
                <a:spcPts val="600"/>
              </a:spcBef>
              <a:spcAft>
                <a:spcPts val="600"/>
              </a:spcAft>
              <a:buNone/>
            </a:pPr>
            <a:endParaRPr lang="en-AU" dirty="0"/>
          </a:p>
          <a:p>
            <a:endParaRPr lang="en-AU" dirty="0"/>
          </a:p>
        </p:txBody>
      </p:sp>
      <p:pic>
        <p:nvPicPr>
          <p:cNvPr id="3" name="Picture 2" descr="A person sitting at a desk with a computer&#10;&#10;Description automatically generated">
            <a:extLst>
              <a:ext uri="{FF2B5EF4-FFF2-40B4-BE49-F238E27FC236}">
                <a16:creationId xmlns:a16="http://schemas.microsoft.com/office/drawing/2014/main" id="{93ECF52F-A05A-B9F9-978A-246B50C2B0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9025" y="1275606"/>
            <a:ext cx="1134000" cy="1134000"/>
          </a:xfrm>
          <a:prstGeom prst="rect">
            <a:avLst/>
          </a:prstGeom>
        </p:spPr>
      </p:pic>
      <p:pic>
        <p:nvPicPr>
          <p:cNvPr id="5" name="Graphic 4" descr="Orange circle icon: Make a note">
            <a:extLst>
              <a:ext uri="{FF2B5EF4-FFF2-40B4-BE49-F238E27FC236}">
                <a16:creationId xmlns:a16="http://schemas.microsoft.com/office/drawing/2014/main" id="{2653B66E-428F-6D16-755A-3BD2589DBD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6007" y="3474939"/>
            <a:ext cx="1134000" cy="1134000"/>
          </a:xfrm>
          <a:prstGeom prst="rect">
            <a:avLst/>
          </a:prstGeom>
        </p:spPr>
      </p:pic>
    </p:spTree>
    <p:extLst>
      <p:ext uri="{BB962C8B-B14F-4D97-AF65-F5344CB8AC3E}">
        <p14:creationId xmlns:p14="http://schemas.microsoft.com/office/powerpoint/2010/main" val="3734616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15B4-D696-0AB1-24E7-C789FC677F03}"/>
              </a:ext>
            </a:extLst>
          </p:cNvPr>
          <p:cNvSpPr>
            <a:spLocks noGrp="1"/>
          </p:cNvSpPr>
          <p:nvPr>
            <p:ph type="title"/>
          </p:nvPr>
        </p:nvSpPr>
        <p:spPr/>
        <p:txBody>
          <a:bodyPr>
            <a:normAutofit fontScale="90000"/>
          </a:bodyPr>
          <a:lstStyle/>
          <a:p>
            <a:r>
              <a:rPr lang="en-AU" sz="2700" dirty="0"/>
              <a:t>Insights and reflection sheet: Principles</a:t>
            </a:r>
            <a:br>
              <a:rPr lang="en-AU" dirty="0"/>
            </a:br>
            <a:endParaRPr lang="en-AU" dirty="0"/>
          </a:p>
        </p:txBody>
      </p:sp>
      <p:sp>
        <p:nvSpPr>
          <p:cNvPr id="6" name="Content Placeholder 5">
            <a:extLst>
              <a:ext uri="{FF2B5EF4-FFF2-40B4-BE49-F238E27FC236}">
                <a16:creationId xmlns:a16="http://schemas.microsoft.com/office/drawing/2014/main" id="{64897295-0B88-3EFD-5A77-B680F28EEBAD}"/>
              </a:ext>
            </a:extLst>
          </p:cNvPr>
          <p:cNvSpPr>
            <a:spLocks noGrp="1"/>
          </p:cNvSpPr>
          <p:nvPr>
            <p:ph sz="half" idx="1"/>
          </p:nvPr>
        </p:nvSpPr>
        <p:spPr>
          <a:xfrm>
            <a:off x="327025" y="915566"/>
            <a:ext cx="4168775" cy="3708000"/>
          </a:xfrm>
        </p:spPr>
        <p:txBody>
          <a:bodyPr>
            <a:normAutofit lnSpcReduction="10000"/>
          </a:bodyPr>
          <a:lstStyle/>
          <a:p>
            <a:r>
              <a:rPr lang="en-AU" sz="2000" b="1" dirty="0">
                <a:solidFill>
                  <a:schemeClr val="accent3"/>
                </a:solidFill>
              </a:rPr>
              <a:t>Reflect </a:t>
            </a:r>
          </a:p>
          <a:p>
            <a:r>
              <a:rPr lang="en-AU" dirty="0"/>
              <a:t>The principles promote our way of working with children. Reflect on the revisions to the principles.</a:t>
            </a:r>
            <a:br>
              <a:rPr lang="en-AU" dirty="0"/>
            </a:br>
            <a:endParaRPr lang="en-AU" b="1" dirty="0"/>
          </a:p>
          <a:p>
            <a:r>
              <a:rPr lang="en-AU" b="1" dirty="0">
                <a:solidFill>
                  <a:schemeClr val="accent3"/>
                </a:solidFill>
              </a:rPr>
              <a:t>On your Insights and reflection sheet</a:t>
            </a:r>
            <a:r>
              <a:rPr lang="en-AU" dirty="0"/>
              <a:t> </a:t>
            </a:r>
          </a:p>
          <a:p>
            <a:r>
              <a:rPr lang="en-AU" dirty="0"/>
              <a:t>Make notes in the ‘Principles’ section about:</a:t>
            </a:r>
          </a:p>
          <a:p>
            <a:pPr marL="252000" indent="-252000">
              <a:buFont typeface="Arial" panose="020B0604020202020204" pitchFamily="34" charset="0"/>
              <a:buChar char="•"/>
            </a:pPr>
            <a:r>
              <a:rPr lang="en-AU" b="1" dirty="0"/>
              <a:t>key takeaways </a:t>
            </a:r>
            <a:r>
              <a:rPr lang="en-AU" dirty="0"/>
              <a:t>on</a:t>
            </a:r>
            <a:r>
              <a:rPr lang="en-AU" b="1" dirty="0"/>
              <a:t> </a:t>
            </a:r>
            <a:r>
              <a:rPr lang="en-AU" dirty="0"/>
              <a:t>revisions</a:t>
            </a:r>
          </a:p>
          <a:p>
            <a:pPr marL="252000" indent="-252000" fontAlgn="auto">
              <a:spcAft>
                <a:spcPts val="0"/>
              </a:spcAft>
              <a:buFont typeface="Arial" panose="020B0604020202020204" pitchFamily="34" charset="0"/>
              <a:buChar char="•"/>
            </a:pPr>
            <a:r>
              <a:rPr lang="en-AU" b="1" dirty="0"/>
              <a:t>future actions </a:t>
            </a:r>
            <a:r>
              <a:rPr lang="en-AU" dirty="0"/>
              <a:t>for what you will continue, start, adapt, stop.</a:t>
            </a:r>
          </a:p>
          <a:p>
            <a:endParaRPr lang="en-AU" dirty="0"/>
          </a:p>
          <a:p>
            <a:endParaRPr lang="en-AU" dirty="0"/>
          </a:p>
        </p:txBody>
      </p:sp>
      <p:pic>
        <p:nvPicPr>
          <p:cNvPr id="7" name="Graphic 6" descr="Orange circle icon: Make a note">
            <a:extLst>
              <a:ext uri="{FF2B5EF4-FFF2-40B4-BE49-F238E27FC236}">
                <a16:creationId xmlns:a16="http://schemas.microsoft.com/office/drawing/2014/main" id="{0B8157A1-F5A7-A16C-58A1-966F969FE3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07940" y="3579862"/>
            <a:ext cx="1134000" cy="1134000"/>
          </a:xfrm>
          <a:prstGeom prst="rect">
            <a:avLst/>
          </a:prstGeom>
        </p:spPr>
      </p:pic>
      <p:pic>
        <p:nvPicPr>
          <p:cNvPr id="5" name="Picture 4">
            <a:extLst>
              <a:ext uri="{FF2B5EF4-FFF2-40B4-BE49-F238E27FC236}">
                <a16:creationId xmlns:a16="http://schemas.microsoft.com/office/drawing/2014/main" id="{AD688641-A2E4-BC7F-DDB7-99F99E377EA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575025" y="979021"/>
            <a:ext cx="4342175" cy="2669425"/>
          </a:xfrm>
          <a:prstGeom prst="rect">
            <a:avLst/>
          </a:prstGeom>
          <a:ln>
            <a:solidFill>
              <a:schemeClr val="accent1"/>
            </a:solidFill>
          </a:ln>
          <a:effectLst>
            <a:outerShdw blurRad="50800" dist="38100" dir="2700000" algn="tl" rotWithShape="0">
              <a:schemeClr val="accent1">
                <a:alpha val="40000"/>
              </a:schemeClr>
            </a:outerShdw>
          </a:effectLst>
        </p:spPr>
      </p:pic>
      <p:cxnSp>
        <p:nvCxnSpPr>
          <p:cNvPr id="4" name="Connector: Elbow 3">
            <a:extLst>
              <a:ext uri="{FF2B5EF4-FFF2-40B4-BE49-F238E27FC236}">
                <a16:creationId xmlns:a16="http://schemas.microsoft.com/office/drawing/2014/main" id="{956EEAB4-9D4B-346D-C511-2FA8B0D8DF24}"/>
              </a:ext>
            </a:extLst>
          </p:cNvPr>
          <p:cNvCxnSpPr>
            <a:cxnSpLocks/>
          </p:cNvCxnSpPr>
          <p:nvPr/>
        </p:nvCxnSpPr>
        <p:spPr>
          <a:xfrm flipV="1">
            <a:off x="4096512" y="1997092"/>
            <a:ext cx="1700463" cy="1564783"/>
          </a:xfrm>
          <a:prstGeom prst="bentConnector3">
            <a:avLst/>
          </a:prstGeom>
          <a:ln w="31750">
            <a:tailEnd type="triangle"/>
          </a:ln>
        </p:spPr>
        <p:style>
          <a:lnRef idx="1">
            <a:schemeClr val="accent3"/>
          </a:lnRef>
          <a:fillRef idx="0">
            <a:schemeClr val="accent3"/>
          </a:fillRef>
          <a:effectRef idx="0">
            <a:schemeClr val="accent3"/>
          </a:effectRef>
          <a:fontRef idx="minor">
            <a:schemeClr val="tx1"/>
          </a:fontRef>
        </p:style>
      </p:cxnSp>
      <p:pic>
        <p:nvPicPr>
          <p:cNvPr id="3" name="Picture 2" descr="A drawing of a person with a cloud above their head&#10;&#10;Description automatically generated">
            <a:extLst>
              <a:ext uri="{FF2B5EF4-FFF2-40B4-BE49-F238E27FC236}">
                <a16:creationId xmlns:a16="http://schemas.microsoft.com/office/drawing/2014/main" id="{DEFA2675-1722-9137-F58E-69367A0C19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07940" y="3556307"/>
            <a:ext cx="1137600" cy="1137600"/>
          </a:xfrm>
          <a:prstGeom prst="rect">
            <a:avLst/>
          </a:prstGeom>
        </p:spPr>
      </p:pic>
    </p:spTree>
    <p:extLst>
      <p:ext uri="{BB962C8B-B14F-4D97-AF65-F5344CB8AC3E}">
        <p14:creationId xmlns:p14="http://schemas.microsoft.com/office/powerpoint/2010/main" val="2853410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a:spLocks noGrp="1" noChangeArrowheads="1"/>
          </p:cNvSpPr>
          <p:nvPr>
            <p:ph idx="1"/>
            <p:custDataLst>
              <p:tags r:id="rId1"/>
            </p:custDataLst>
          </p:nvPr>
        </p:nvSpPr>
        <p:spPr>
          <a:xfrm>
            <a:off x="327025" y="259882"/>
            <a:ext cx="8496000" cy="770021"/>
          </a:xfrm>
        </p:spPr>
        <p:txBody>
          <a:bodyPr>
            <a:normAutofit/>
          </a:bodyPr>
          <a:lstStyle/>
          <a:p>
            <a:r>
              <a:rPr lang="en-US" sz="1600" dirty="0">
                <a:solidFill>
                  <a:schemeClr val="tx1"/>
                </a:solidFill>
                <a:latin typeface="+mn-lt"/>
              </a:rPr>
              <a:t>Look for activity icons.</a:t>
            </a:r>
            <a:endParaRPr lang="en-US" sz="1600" b="0" dirty="0">
              <a:solidFill>
                <a:schemeClr val="tx1"/>
              </a:solidFill>
              <a:latin typeface="+mn-lt"/>
            </a:endParaRPr>
          </a:p>
          <a:p>
            <a:r>
              <a:rPr lang="en-US" sz="1600" b="0" dirty="0">
                <a:solidFill>
                  <a:schemeClr val="tx1"/>
                </a:solidFill>
                <a:latin typeface="+mn-lt"/>
              </a:rPr>
              <a:t>Throughout this presentation, icons are used indicate different activities.</a:t>
            </a:r>
          </a:p>
          <a:p>
            <a:pPr marL="285750" indent="-285750">
              <a:buFont typeface="Arial" panose="020B0604020202020204" pitchFamily="34" charset="0"/>
              <a:buChar char="•"/>
            </a:pPr>
            <a:endParaRPr lang="en-US" sz="1800" b="0" dirty="0">
              <a:solidFill>
                <a:schemeClr val="tx1"/>
              </a:solidFill>
              <a:latin typeface="+mn-lt"/>
            </a:endParaRPr>
          </a:p>
          <a:p>
            <a:pPr marL="285750" indent="-285750">
              <a:buFont typeface="Arial" panose="020B0604020202020204" pitchFamily="34" charset="0"/>
              <a:buChar char="•"/>
            </a:pPr>
            <a:endParaRPr lang="en-US" sz="1800" b="0" dirty="0">
              <a:solidFill>
                <a:schemeClr val="tx1"/>
              </a:solidFill>
              <a:latin typeface="+mn-lt"/>
            </a:endParaRPr>
          </a:p>
        </p:txBody>
      </p:sp>
      <p:pic>
        <p:nvPicPr>
          <p:cNvPr id="3" name="Graphic 2" descr="Orange circle icon: Make a note">
            <a:extLst>
              <a:ext uri="{FF2B5EF4-FFF2-40B4-BE49-F238E27FC236}">
                <a16:creationId xmlns:a16="http://schemas.microsoft.com/office/drawing/2014/main" id="{C9AA0304-DFDA-FD62-7F61-099E1B276F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13212" y="1927634"/>
            <a:ext cx="1136526" cy="1136526"/>
          </a:xfrm>
          <a:prstGeom prst="rect">
            <a:avLst/>
          </a:prstGeom>
        </p:spPr>
      </p:pic>
      <p:pic>
        <p:nvPicPr>
          <p:cNvPr id="6" name="Picture 5" descr="A drawing of a person with a cloud above their head&#10;&#10;Description automatically generated">
            <a:extLst>
              <a:ext uri="{FF2B5EF4-FFF2-40B4-BE49-F238E27FC236}">
                <a16:creationId xmlns:a16="http://schemas.microsoft.com/office/drawing/2014/main" id="{923CFD61-344E-7234-56F0-BFA5542676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98092" y="1928396"/>
            <a:ext cx="1137600" cy="1137600"/>
          </a:xfrm>
          <a:prstGeom prst="rect">
            <a:avLst/>
          </a:prstGeom>
        </p:spPr>
      </p:pic>
      <p:pic>
        <p:nvPicPr>
          <p:cNvPr id="8" name="Picture 7" descr="A person sitting at a desk with a computer&#10;&#10;Description automatically generated">
            <a:extLst>
              <a:ext uri="{FF2B5EF4-FFF2-40B4-BE49-F238E27FC236}">
                <a16:creationId xmlns:a16="http://schemas.microsoft.com/office/drawing/2014/main" id="{93510D13-88B0-5272-C211-B921012D12D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84046" y="1918275"/>
            <a:ext cx="1137600" cy="1137600"/>
          </a:xfrm>
          <a:prstGeom prst="rect">
            <a:avLst/>
          </a:prstGeom>
        </p:spPr>
      </p:pic>
      <p:sp>
        <p:nvSpPr>
          <p:cNvPr id="16" name="TextBox 15">
            <a:extLst>
              <a:ext uri="{FF2B5EF4-FFF2-40B4-BE49-F238E27FC236}">
                <a16:creationId xmlns:a16="http://schemas.microsoft.com/office/drawing/2014/main" id="{F74ABF0C-EFE6-5DCB-A7BD-054A61FDA36C}"/>
              </a:ext>
            </a:extLst>
          </p:cNvPr>
          <p:cNvSpPr txBox="1"/>
          <p:nvPr/>
        </p:nvSpPr>
        <p:spPr>
          <a:xfrm>
            <a:off x="3484762" y="3276262"/>
            <a:ext cx="1588088" cy="584775"/>
          </a:xfrm>
          <a:prstGeom prst="rect">
            <a:avLst/>
          </a:prstGeom>
          <a:noFill/>
        </p:spPr>
        <p:txBody>
          <a:bodyPr wrap="square">
            <a:spAutoFit/>
          </a:bodyPr>
          <a:lstStyle/>
          <a:p>
            <a:pPr algn="ctr"/>
            <a:r>
              <a:rPr lang="en-US" sz="1600" dirty="0"/>
              <a:t>Refer to your workbook </a:t>
            </a:r>
          </a:p>
        </p:txBody>
      </p:sp>
      <p:sp>
        <p:nvSpPr>
          <p:cNvPr id="18" name="TextBox 17">
            <a:extLst>
              <a:ext uri="{FF2B5EF4-FFF2-40B4-BE49-F238E27FC236}">
                <a16:creationId xmlns:a16="http://schemas.microsoft.com/office/drawing/2014/main" id="{12F2FA22-E428-4672-E887-F10B8AE889A4}"/>
              </a:ext>
            </a:extLst>
          </p:cNvPr>
          <p:cNvSpPr txBox="1"/>
          <p:nvPr/>
        </p:nvSpPr>
        <p:spPr>
          <a:xfrm>
            <a:off x="5278447" y="3276261"/>
            <a:ext cx="1669639" cy="584775"/>
          </a:xfrm>
          <a:prstGeom prst="rect">
            <a:avLst/>
          </a:prstGeom>
          <a:noFill/>
        </p:spPr>
        <p:txBody>
          <a:bodyPr wrap="square">
            <a:spAutoFit/>
          </a:bodyPr>
          <a:lstStyle/>
          <a:p>
            <a:pPr algn="ctr"/>
            <a:r>
              <a:rPr lang="en-AU" sz="1600" dirty="0"/>
              <a:t>Pause and reflect</a:t>
            </a:r>
          </a:p>
        </p:txBody>
      </p:sp>
      <p:sp>
        <p:nvSpPr>
          <p:cNvPr id="23" name="TextBox 22">
            <a:extLst>
              <a:ext uri="{FF2B5EF4-FFF2-40B4-BE49-F238E27FC236}">
                <a16:creationId xmlns:a16="http://schemas.microsoft.com/office/drawing/2014/main" id="{89ABCDA3-BAC1-19F1-C074-C4B09DCB4839}"/>
              </a:ext>
            </a:extLst>
          </p:cNvPr>
          <p:cNvSpPr txBox="1"/>
          <p:nvPr/>
        </p:nvSpPr>
        <p:spPr>
          <a:xfrm>
            <a:off x="7384046" y="3252146"/>
            <a:ext cx="1320926" cy="584775"/>
          </a:xfrm>
          <a:prstGeom prst="rect">
            <a:avLst/>
          </a:prstGeom>
          <a:noFill/>
        </p:spPr>
        <p:txBody>
          <a:bodyPr wrap="square">
            <a:spAutoFit/>
          </a:bodyPr>
          <a:lstStyle/>
          <a:p>
            <a:pPr algn="ctr"/>
            <a:r>
              <a:rPr lang="en-US" sz="1600" dirty="0"/>
              <a:t>Refer to the QKLG 2024 </a:t>
            </a:r>
          </a:p>
        </p:txBody>
      </p:sp>
      <p:sp>
        <p:nvSpPr>
          <p:cNvPr id="5" name="Oval 4">
            <a:extLst>
              <a:ext uri="{FF2B5EF4-FFF2-40B4-BE49-F238E27FC236}">
                <a16:creationId xmlns:a16="http://schemas.microsoft.com/office/drawing/2014/main" id="{3E7C40C4-6484-1D0C-1843-F14DDEAD7652}"/>
              </a:ext>
            </a:extLst>
          </p:cNvPr>
          <p:cNvSpPr/>
          <p:nvPr/>
        </p:nvSpPr>
        <p:spPr>
          <a:xfrm>
            <a:off x="323528" y="1169670"/>
            <a:ext cx="2804400" cy="2804160"/>
          </a:xfrm>
          <a:prstGeom prst="ellipse">
            <a:avLst/>
          </a:prstGeom>
          <a:solidFill>
            <a:schemeClr val="bg1"/>
          </a:solidFill>
          <a:ln>
            <a:solidFill>
              <a:srgbClr val="8E5E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dirty="0">
                <a:solidFill>
                  <a:srgbClr val="8E5E4F"/>
                </a:solidFill>
              </a:rPr>
              <a:t>Before you start</a:t>
            </a:r>
          </a:p>
        </p:txBody>
      </p:sp>
    </p:spTree>
    <p:extLst>
      <p:ext uri="{BB962C8B-B14F-4D97-AF65-F5344CB8AC3E}">
        <p14:creationId xmlns:p14="http://schemas.microsoft.com/office/powerpoint/2010/main" val="4037460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a:extLst>
              <a:ext uri="{FF2B5EF4-FFF2-40B4-BE49-F238E27FC236}">
                <a16:creationId xmlns:a16="http://schemas.microsoft.com/office/drawing/2014/main" id="{ABBA6436-4EA0-BDFC-684B-C3E4E8587BFE}"/>
              </a:ext>
            </a:extLst>
          </p:cNvPr>
          <p:cNvGraphicFramePr>
            <a:graphicFrameLocks noGrp="1"/>
          </p:cNvGraphicFramePr>
          <p:nvPr>
            <p:ph idx="1"/>
            <p:extLst>
              <p:ext uri="{D42A27DB-BD31-4B8C-83A1-F6EECF244321}">
                <p14:modId xmlns:p14="http://schemas.microsoft.com/office/powerpoint/2010/main" val="3298533961"/>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8DE18C09-47CF-DD15-39BA-858259A866C8}"/>
              </a:ext>
            </a:extLst>
          </p:cNvPr>
          <p:cNvSpPr>
            <a:spLocks noGrp="1"/>
          </p:cNvSpPr>
          <p:nvPr>
            <p:ph type="title"/>
          </p:nvPr>
        </p:nvSpPr>
        <p:spPr/>
        <p:txBody>
          <a:bodyPr/>
          <a:lstStyle/>
          <a:p>
            <a:r>
              <a:rPr lang="en-AU"/>
              <a:t>Module 1: Learning outline</a:t>
            </a:r>
          </a:p>
        </p:txBody>
      </p:sp>
      <p:pic>
        <p:nvPicPr>
          <p:cNvPr id="3" name="Graphic 2" descr="Checkmark with solid fill">
            <a:extLst>
              <a:ext uri="{FF2B5EF4-FFF2-40B4-BE49-F238E27FC236}">
                <a16:creationId xmlns:a16="http://schemas.microsoft.com/office/drawing/2014/main" id="{F8B2DD5C-9F45-E746-B3CA-255989DFA5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3676" y="2787774"/>
            <a:ext cx="593387" cy="593387"/>
          </a:xfrm>
          <a:prstGeom prst="rect">
            <a:avLst/>
          </a:prstGeom>
        </p:spPr>
      </p:pic>
    </p:spTree>
    <p:extLst>
      <p:ext uri="{BB962C8B-B14F-4D97-AF65-F5344CB8AC3E}">
        <p14:creationId xmlns:p14="http://schemas.microsoft.com/office/powerpoint/2010/main" val="771719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lstStyle/>
          <a:p>
            <a:r>
              <a:rPr lang="en-AU" dirty="0"/>
              <a:t>Understanding expanded practices</a:t>
            </a: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1562273052"/>
              </p:ext>
            </p:extLst>
          </p:nvPr>
        </p:nvGraphicFramePr>
        <p:xfrm>
          <a:off x="1115616" y="915566"/>
          <a:ext cx="6189191" cy="1287696"/>
        </p:xfrm>
        <a:graphic>
          <a:graphicData uri="http://schemas.openxmlformats.org/drawingml/2006/table">
            <a:tbl>
              <a:tblPr firstRow="1" bandRow="1">
                <a:tableStyleId>{17292A2E-F333-43FB-9621-5CBBE7FDCDCB}</a:tableStyleId>
              </a:tblPr>
              <a:tblGrid>
                <a:gridCol w="6189191">
                  <a:extLst>
                    <a:ext uri="{9D8B030D-6E8A-4147-A177-3AD203B41FA5}">
                      <a16:colId xmlns:a16="http://schemas.microsoft.com/office/drawing/2014/main" val="20000"/>
                    </a:ext>
                  </a:extLst>
                </a:gridCol>
              </a:tblGrid>
              <a:tr h="297152">
                <a:tc>
                  <a:txBody>
                    <a:bodyPr/>
                    <a:lstStyle/>
                    <a:p>
                      <a:r>
                        <a:rPr lang="en-AU" sz="1500">
                          <a:latin typeface="Arial" panose="020B0604020202020204" pitchFamily="34" charset="0"/>
                          <a:cs typeface="Arial" panose="020B0604020202020204" pitchFamily="34" charset="0"/>
                        </a:rPr>
                        <a:t>Key revisions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r>
                        <a:rPr lang="en-AU" sz="1400" dirty="0">
                          <a:solidFill>
                            <a:schemeClr val="tx1"/>
                          </a:solidFill>
                          <a:latin typeface="Arial" panose="020B0604020202020204" pitchFamily="34" charset="0"/>
                          <a:cs typeface="Arial" panose="020B0604020202020204" pitchFamily="34" charset="0"/>
                        </a:rPr>
                        <a:t>Expanded: 3 to 7</a:t>
                      </a:r>
                    </a:p>
                    <a:p>
                      <a:pPr marL="285750" indent="-285750">
                        <a:buFont typeface="Arial" panose="020B0604020202020204" pitchFamily="34" charset="0"/>
                        <a:buChar char="•"/>
                      </a:pPr>
                      <a:r>
                        <a:rPr lang="en-AU" sz="1400" dirty="0">
                          <a:solidFill>
                            <a:schemeClr val="tx1"/>
                          </a:solidFill>
                          <a:latin typeface="Arial" panose="020B0604020202020204" pitchFamily="34" charset="0"/>
                          <a:cs typeface="Arial" panose="020B0604020202020204" pitchFamily="34" charset="0"/>
                        </a:rPr>
                        <a:t>repositioned 3</a:t>
                      </a:r>
                    </a:p>
                    <a:p>
                      <a:pPr marL="285750" indent="-285750">
                        <a:buFont typeface="Arial" panose="020B0604020202020204" pitchFamily="34" charset="0"/>
                        <a:buChar char="•"/>
                      </a:pPr>
                      <a:r>
                        <a:rPr lang="en-AU" sz="1400" dirty="0">
                          <a:solidFill>
                            <a:schemeClr val="tx1"/>
                          </a:solidFill>
                          <a:latin typeface="Arial" panose="020B0604020202020204" pitchFamily="34" charset="0"/>
                          <a:cs typeface="Arial" panose="020B0604020202020204" pitchFamily="34" charset="0"/>
                        </a:rPr>
                        <a:t>renamed 5</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r>
                        <a:rPr lang="en-AU" sz="1400" dirty="0">
                          <a:solidFill>
                            <a:schemeClr val="bg1">
                              <a:lumMod val="75000"/>
                            </a:schemeClr>
                          </a:solidFill>
                          <a:latin typeface="Arial" panose="020B0604020202020204" pitchFamily="34" charset="0"/>
                          <a:cs typeface="Arial" panose="020B0604020202020204" pitchFamily="34" charset="0"/>
                        </a:rPr>
                        <a:t>New: 1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502124483"/>
                  </a:ext>
                </a:extLst>
              </a:tr>
            </a:tbl>
          </a:graphicData>
        </a:graphic>
      </p:graphicFrame>
      <p:pic>
        <p:nvPicPr>
          <p:cNvPr id="2" name="Picture 1">
            <a:extLst>
              <a:ext uri="{FF2B5EF4-FFF2-40B4-BE49-F238E27FC236}">
                <a16:creationId xmlns:a16="http://schemas.microsoft.com/office/drawing/2014/main" id="{145C7B09-C7D3-2195-C92C-0594CB3D9725}"/>
              </a:ext>
            </a:extLst>
          </p:cNvPr>
          <p:cNvPicPr>
            <a:picLocks noChangeAspect="1"/>
          </p:cNvPicPr>
          <p:nvPr/>
        </p:nvPicPr>
        <p:blipFill>
          <a:blip r:embed="rId3"/>
          <a:stretch>
            <a:fillRect/>
          </a:stretch>
        </p:blipFill>
        <p:spPr>
          <a:xfrm>
            <a:off x="0" y="2940239"/>
            <a:ext cx="9144000" cy="1469136"/>
          </a:xfrm>
          <a:prstGeom prst="rect">
            <a:avLst/>
          </a:prstGeom>
        </p:spPr>
      </p:pic>
    </p:spTree>
    <p:extLst>
      <p:ext uri="{BB962C8B-B14F-4D97-AF65-F5344CB8AC3E}">
        <p14:creationId xmlns:p14="http://schemas.microsoft.com/office/powerpoint/2010/main" val="270680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p:txBody>
          <a:bodyPr/>
          <a:lstStyle/>
          <a:p>
            <a:r>
              <a:rPr lang="en-AU" dirty="0"/>
              <a:t>Understanding the expanded practices</a:t>
            </a:r>
          </a:p>
        </p:txBody>
      </p:sp>
      <p:sp>
        <p:nvSpPr>
          <p:cNvPr id="2" name="Content Placeholder 1">
            <a:extLst>
              <a:ext uri="{FF2B5EF4-FFF2-40B4-BE49-F238E27FC236}">
                <a16:creationId xmlns:a16="http://schemas.microsoft.com/office/drawing/2014/main" id="{7D745732-C258-3614-7761-DCBFF9C991D8}"/>
              </a:ext>
            </a:extLst>
          </p:cNvPr>
          <p:cNvSpPr>
            <a:spLocks noGrp="1"/>
          </p:cNvSpPr>
          <p:nvPr>
            <p:ph sz="half" idx="1"/>
          </p:nvPr>
        </p:nvSpPr>
        <p:spPr/>
        <p:txBody>
          <a:bodyPr>
            <a:normAutofit/>
          </a:bodyPr>
          <a:lstStyle/>
          <a:p>
            <a:pPr algn="l"/>
            <a:r>
              <a:rPr lang="en-AU" b="1" i="0" dirty="0">
                <a:solidFill>
                  <a:srgbClr val="111111"/>
                </a:solidFill>
                <a:effectLst/>
                <a:latin typeface="+mn-lt"/>
              </a:rPr>
              <a:t>Decision-making </a:t>
            </a:r>
            <a:r>
              <a:rPr lang="en-US" b="1" dirty="0">
                <a:solidFill>
                  <a:srgbClr val="111111"/>
                </a:solidFill>
                <a:latin typeface="+mn-lt"/>
              </a:rPr>
              <a:t>s</a:t>
            </a:r>
            <a:r>
              <a:rPr lang="en-US" b="1" i="0" dirty="0">
                <a:solidFill>
                  <a:srgbClr val="111111"/>
                </a:solidFill>
                <a:effectLst/>
                <a:latin typeface="+mn-lt"/>
              </a:rPr>
              <a:t>ub-elements</a:t>
            </a:r>
            <a:r>
              <a:rPr lang="en-US" b="0" i="0" dirty="0">
                <a:solidFill>
                  <a:srgbClr val="111111"/>
                </a:solidFill>
                <a:effectLst/>
                <a:latin typeface="+mn-lt"/>
              </a:rPr>
              <a:t>:</a:t>
            </a:r>
          </a:p>
          <a:p>
            <a:pPr marL="252000" indent="-252000" algn="l">
              <a:buFont typeface="Arial" panose="020B0604020202020204" pitchFamily="34" charset="0"/>
              <a:buChar char="•"/>
            </a:pPr>
            <a:r>
              <a:rPr lang="en-US" b="0" i="0" dirty="0">
                <a:solidFill>
                  <a:srgbClr val="111111"/>
                </a:solidFill>
                <a:effectLst/>
                <a:latin typeface="+mn-lt"/>
              </a:rPr>
              <a:t>Previously two sub-elements of advice.</a:t>
            </a:r>
          </a:p>
          <a:p>
            <a:pPr marL="252000" indent="-252000" algn="l">
              <a:buFont typeface="Arial" panose="020B0604020202020204" pitchFamily="34" charset="0"/>
              <a:buChar char="•"/>
            </a:pPr>
            <a:r>
              <a:rPr lang="en-US" b="0" i="0" dirty="0">
                <a:solidFill>
                  <a:srgbClr val="111111"/>
                </a:solidFill>
                <a:effectLst/>
                <a:latin typeface="+mn-lt"/>
              </a:rPr>
              <a:t>Now individual practices.</a:t>
            </a:r>
          </a:p>
          <a:p>
            <a:pPr algn="l"/>
            <a:r>
              <a:rPr lang="en-US" b="1" i="0" dirty="0">
                <a:solidFill>
                  <a:srgbClr val="111111"/>
                </a:solidFill>
                <a:effectLst/>
                <a:latin typeface="+mn-lt"/>
              </a:rPr>
              <a:t>Renaming of practices</a:t>
            </a:r>
            <a:r>
              <a:rPr lang="en-US" b="0" i="0" dirty="0">
                <a:solidFill>
                  <a:srgbClr val="111111"/>
                </a:solidFill>
                <a:effectLst/>
                <a:latin typeface="+mn-lt"/>
              </a:rPr>
              <a:t>:</a:t>
            </a:r>
          </a:p>
          <a:p>
            <a:pPr marL="252000" indent="-252000" algn="l">
              <a:buFont typeface="Arial" panose="020B0604020202020204" pitchFamily="34" charset="0"/>
              <a:buChar char="•"/>
            </a:pPr>
            <a:r>
              <a:rPr lang="en-US" b="0" i="0" dirty="0">
                <a:solidFill>
                  <a:srgbClr val="111111"/>
                </a:solidFill>
                <a:effectLst/>
                <a:latin typeface="+mn-lt"/>
              </a:rPr>
              <a:t>Highlights active, intentional teaching.</a:t>
            </a:r>
          </a:p>
          <a:p>
            <a:pPr marL="252000" indent="-252000" algn="l">
              <a:buFont typeface="Arial" panose="020B0604020202020204" pitchFamily="34" charset="0"/>
              <a:buChar char="•"/>
            </a:pPr>
            <a:r>
              <a:rPr lang="en-US" b="0" i="0" dirty="0">
                <a:solidFill>
                  <a:srgbClr val="111111"/>
                </a:solidFill>
                <a:effectLst/>
                <a:latin typeface="+mn-lt"/>
              </a:rPr>
              <a:t>Consistent across all practices.</a:t>
            </a:r>
          </a:p>
          <a:p>
            <a:endParaRPr lang="en-AU" dirty="0"/>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554640531"/>
              </p:ext>
            </p:extLst>
          </p:nvPr>
        </p:nvGraphicFramePr>
        <p:xfrm>
          <a:off x="4788024" y="852599"/>
          <a:ext cx="4028953" cy="3626952"/>
        </p:xfrm>
        <a:graphic>
          <a:graphicData uri="http://schemas.openxmlformats.org/drawingml/2006/table">
            <a:tbl>
              <a:tblPr firstRow="1" bandRow="1">
                <a:tableStyleId>{17292A2E-F333-43FB-9621-5CBBE7FDCDCB}</a:tableStyleId>
              </a:tblPr>
              <a:tblGrid>
                <a:gridCol w="1933406">
                  <a:extLst>
                    <a:ext uri="{9D8B030D-6E8A-4147-A177-3AD203B41FA5}">
                      <a16:colId xmlns:a16="http://schemas.microsoft.com/office/drawing/2014/main" val="20000"/>
                    </a:ext>
                  </a:extLst>
                </a:gridCol>
                <a:gridCol w="2095547">
                  <a:extLst>
                    <a:ext uri="{9D8B030D-6E8A-4147-A177-3AD203B41FA5}">
                      <a16:colId xmlns:a16="http://schemas.microsoft.com/office/drawing/2014/main" val="20001"/>
                    </a:ext>
                  </a:extLst>
                </a:gridCol>
              </a:tblGrid>
              <a:tr h="288336">
                <a:tc>
                  <a:txBody>
                    <a:bodyPr/>
                    <a:lstStyle/>
                    <a:p>
                      <a:r>
                        <a:rPr lang="en-AU" sz="1500">
                          <a:latin typeface="Arial" panose="020B0604020202020204" pitchFamily="34" charset="0"/>
                          <a:cs typeface="Arial" panose="020B0604020202020204" pitchFamily="34" charset="0"/>
                        </a:rPr>
                        <a:t>QKLG 2018</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500">
                          <a:latin typeface="Arial" panose="020B0604020202020204" pitchFamily="34" charset="0"/>
                          <a:cs typeface="Arial" panose="020B0604020202020204" pitchFamily="34" charset="0"/>
                        </a:rPr>
                        <a:t>QKLG 2024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894639">
                <a:tc rowSpan="3">
                  <a:txBody>
                    <a:bodyPr/>
                    <a:lstStyle/>
                    <a:p>
                      <a:r>
                        <a:rPr lang="en-AU" sz="1400" dirty="0">
                          <a:solidFill>
                            <a:schemeClr val="tx2"/>
                          </a:solidFill>
                          <a:latin typeface="Arial" panose="020B0604020202020204" pitchFamily="34" charset="0"/>
                          <a:cs typeface="Arial" panose="020B0604020202020204" pitchFamily="34" charset="0"/>
                        </a:rPr>
                        <a:t>Decision-making</a:t>
                      </a:r>
                    </a:p>
                    <a:p>
                      <a:pPr marL="285750" indent="-285750">
                        <a:buFont typeface="Arial" panose="020B0604020202020204" pitchFamily="34" charset="0"/>
                        <a:buChar char="•"/>
                      </a:pPr>
                      <a:r>
                        <a:rPr lang="en-AU" sz="1400" dirty="0">
                          <a:solidFill>
                            <a:schemeClr val="tx2"/>
                          </a:solidFill>
                          <a:latin typeface="Arial" panose="020B0604020202020204" pitchFamily="34" charset="0"/>
                          <a:cs typeface="Arial" panose="020B0604020202020204" pitchFamily="34" charset="0"/>
                        </a:rPr>
                        <a:t>developing learning contexts</a:t>
                      </a:r>
                    </a:p>
                    <a:p>
                      <a:pPr marL="285750" indent="-285750">
                        <a:buFont typeface="Arial" panose="020B0604020202020204" pitchFamily="34" charset="0"/>
                        <a:buChar char="•"/>
                      </a:pPr>
                      <a:r>
                        <a:rPr lang="en-AU" sz="1400" dirty="0">
                          <a:solidFill>
                            <a:schemeClr val="tx2"/>
                          </a:solidFill>
                          <a:latin typeface="Arial" panose="020B0604020202020204" pitchFamily="34" charset="0"/>
                          <a:cs typeface="Arial" panose="020B0604020202020204" pitchFamily="34" charset="0"/>
                        </a:rPr>
                        <a:t>interacting with and responding to children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40000"/>
                        <a:lumOff val="60000"/>
                        <a:alpha val="60000"/>
                      </a:schemeClr>
                    </a:solidFill>
                  </a:tcPr>
                </a:tc>
                <a:tc>
                  <a:txBody>
                    <a:bodyPr/>
                    <a:lstStyle/>
                    <a:p>
                      <a:r>
                        <a:rPr lang="en-AU" sz="1400" strike="sngStrike" dirty="0">
                          <a:solidFill>
                            <a:schemeClr val="accent1"/>
                          </a:solidFill>
                          <a:latin typeface="Arial" panose="020B0604020202020204" pitchFamily="34" charset="0"/>
                          <a:cs typeface="Arial" panose="020B0604020202020204" pitchFamily="34" charset="0"/>
                        </a:rPr>
                        <a:t>Decision-making</a:t>
                      </a:r>
                    </a:p>
                    <a:p>
                      <a:r>
                        <a:rPr lang="en-AU" sz="1400" dirty="0">
                          <a:solidFill>
                            <a:schemeClr val="tx2"/>
                          </a:solidFill>
                          <a:latin typeface="Arial" panose="020B0604020202020204" pitchFamily="34" charset="0"/>
                          <a:cs typeface="Arial" panose="020B0604020202020204" pitchFamily="34" charset="0"/>
                        </a:rPr>
                        <a:t>Engaging in responsive planning and decision-making</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rgbClr val="886958">
                        <a:alpha val="40000"/>
                      </a:srgbClr>
                    </a:solidFill>
                  </a:tcPr>
                </a:tc>
                <a:extLst>
                  <a:ext uri="{0D108BD9-81ED-4DB2-BD59-A6C34878D82A}">
                    <a16:rowId xmlns:a16="http://schemas.microsoft.com/office/drawing/2014/main" val="10001"/>
                  </a:ext>
                </a:extLst>
              </a:tr>
              <a:tr h="894639">
                <a:tc vMerge="1">
                  <a:txBody>
                    <a:bodyPr/>
                    <a:lstStyle/>
                    <a:p>
                      <a:endParaRPr lang="en-AU"/>
                    </a:p>
                  </a:txBody>
                  <a:tcPr/>
                </a:tc>
                <a:tc>
                  <a:txBody>
                    <a:bodyPr/>
                    <a:lstStyle/>
                    <a:p>
                      <a:r>
                        <a:rPr lang="en-AU" sz="1400" strike="sngStrike">
                          <a:solidFill>
                            <a:schemeClr val="accent1"/>
                          </a:solidFill>
                          <a:latin typeface="Arial" panose="020B0604020202020204" pitchFamily="34" charset="0"/>
                          <a:cs typeface="Arial" panose="020B0604020202020204" pitchFamily="34" charset="0"/>
                        </a:rPr>
                        <a:t>Developing learning contexts</a:t>
                      </a:r>
                    </a:p>
                    <a:p>
                      <a:r>
                        <a:rPr lang="en-AU" sz="1400">
                          <a:solidFill>
                            <a:schemeClr val="tx2"/>
                          </a:solidFill>
                          <a:latin typeface="Arial" panose="020B0604020202020204" pitchFamily="34" charset="0"/>
                          <a:cs typeface="Arial" panose="020B0604020202020204" pitchFamily="34" charset="0"/>
                        </a:rPr>
                        <a:t>Facilitating play-based learning</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rgbClr val="8E5D4F">
                        <a:alpha val="30000"/>
                      </a:srgbClr>
                    </a:solidFill>
                  </a:tcPr>
                </a:tc>
                <a:extLst>
                  <a:ext uri="{0D108BD9-81ED-4DB2-BD59-A6C34878D82A}">
                    <a16:rowId xmlns:a16="http://schemas.microsoft.com/office/drawing/2014/main" val="3650633186"/>
                  </a:ext>
                </a:extLst>
              </a:tr>
              <a:tr h="480579">
                <a:tc vMerge="1">
                  <a:txBody>
                    <a:bodyPr/>
                    <a:lstStyle/>
                    <a:p>
                      <a:endParaRPr lang="en-AU"/>
                    </a:p>
                  </a:txBody>
                  <a:tcPr/>
                </a:tc>
                <a:tc>
                  <a:txBody>
                    <a:bodyPr/>
                    <a:lstStyle/>
                    <a:p>
                      <a:r>
                        <a:rPr lang="en-AU" sz="1400">
                          <a:solidFill>
                            <a:schemeClr val="tx2"/>
                          </a:solidFill>
                          <a:latin typeface="Arial" panose="020B0604020202020204" pitchFamily="34" charset="0"/>
                          <a:cs typeface="Arial" panose="020B0604020202020204" pitchFamily="34" charset="0"/>
                        </a:rPr>
                        <a:t>Interacting with and responding to children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rgbClr val="C29E87">
                        <a:alpha val="20000"/>
                      </a:srgbClr>
                    </a:solidFill>
                  </a:tcPr>
                </a:tc>
                <a:extLst>
                  <a:ext uri="{0D108BD9-81ED-4DB2-BD59-A6C34878D82A}">
                    <a16:rowId xmlns:a16="http://schemas.microsoft.com/office/drawing/2014/main" val="532748498"/>
                  </a:ext>
                </a:extLst>
              </a:tr>
              <a:tr h="480579">
                <a:tc>
                  <a:txBody>
                    <a:bodyPr/>
                    <a:lstStyle/>
                    <a:p>
                      <a:r>
                        <a:rPr lang="en-AU" sz="1400">
                          <a:solidFill>
                            <a:schemeClr val="accent1">
                              <a:lumMod val="40000"/>
                              <a:lumOff val="60000"/>
                            </a:schemeClr>
                          </a:solidFill>
                          <a:latin typeface="Arial" panose="020B0604020202020204" pitchFamily="34" charset="0"/>
                          <a:cs typeface="Arial" panose="020B0604020202020204" pitchFamily="34" charset="0"/>
                        </a:rPr>
                        <a:t>Intentional teaching practices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AU" sz="1400">
                          <a:solidFill>
                            <a:schemeClr val="accent1">
                              <a:lumMod val="40000"/>
                              <a:lumOff val="60000"/>
                            </a:schemeClr>
                          </a:solidFill>
                          <a:latin typeface="Arial" panose="020B0604020202020204" pitchFamily="34" charset="0"/>
                          <a:cs typeface="Arial" panose="020B0604020202020204" pitchFamily="34" charset="0"/>
                        </a:rPr>
                        <a:t>Using intentional teaching strategies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480579">
                <a:tc>
                  <a:txBody>
                    <a:bodyPr/>
                    <a:lstStyle/>
                    <a:p>
                      <a:r>
                        <a:rPr lang="en-AU" sz="1400">
                          <a:solidFill>
                            <a:schemeClr val="accent1">
                              <a:lumMod val="40000"/>
                              <a:lumOff val="60000"/>
                            </a:schemeClr>
                          </a:solidFill>
                          <a:latin typeface="Arial" panose="020B0604020202020204" pitchFamily="34" charset="0"/>
                          <a:cs typeface="Arial" panose="020B0604020202020204" pitchFamily="34" charset="0"/>
                        </a:rPr>
                        <a:t>Assessment</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AU" sz="1400" dirty="0">
                          <a:solidFill>
                            <a:schemeClr val="accent1">
                              <a:lumMod val="40000"/>
                              <a:lumOff val="60000"/>
                            </a:schemeClr>
                          </a:solidFill>
                          <a:latin typeface="Arial" panose="020B0604020202020204" pitchFamily="34" charset="0"/>
                          <a:cs typeface="Arial" panose="020B0604020202020204" pitchFamily="34" charset="0"/>
                        </a:rPr>
                        <a:t>Assessing children’s learning</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67364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lstStyle/>
          <a:p>
            <a:r>
              <a:rPr lang="en-AU" dirty="0"/>
              <a:t>Understanding expanded practices </a:t>
            </a: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2866494432"/>
              </p:ext>
            </p:extLst>
          </p:nvPr>
        </p:nvGraphicFramePr>
        <p:xfrm>
          <a:off x="1475656" y="915566"/>
          <a:ext cx="5901160" cy="2560152"/>
        </p:xfrm>
        <a:graphic>
          <a:graphicData uri="http://schemas.openxmlformats.org/drawingml/2006/table">
            <a:tbl>
              <a:tblPr firstRow="1" bandRow="1">
                <a:tableStyleId>{17292A2E-F333-43FB-9621-5CBBE7FDCDCB}</a:tableStyleId>
              </a:tblPr>
              <a:tblGrid>
                <a:gridCol w="2831836">
                  <a:extLst>
                    <a:ext uri="{9D8B030D-6E8A-4147-A177-3AD203B41FA5}">
                      <a16:colId xmlns:a16="http://schemas.microsoft.com/office/drawing/2014/main" val="20000"/>
                    </a:ext>
                  </a:extLst>
                </a:gridCol>
                <a:gridCol w="3069324">
                  <a:extLst>
                    <a:ext uri="{9D8B030D-6E8A-4147-A177-3AD203B41FA5}">
                      <a16:colId xmlns:a16="http://schemas.microsoft.com/office/drawing/2014/main" val="20001"/>
                    </a:ext>
                  </a:extLst>
                </a:gridCol>
              </a:tblGrid>
              <a:tr h="297152">
                <a:tc>
                  <a:txBody>
                    <a:bodyPr/>
                    <a:lstStyle/>
                    <a:p>
                      <a:r>
                        <a:rPr lang="en-AU" sz="1500">
                          <a:latin typeface="Arial" panose="020B0604020202020204" pitchFamily="34" charset="0"/>
                          <a:cs typeface="Arial" panose="020B0604020202020204" pitchFamily="34" charset="0"/>
                        </a:rPr>
                        <a:t>QKLG 2018</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500">
                          <a:latin typeface="Arial" panose="020B0604020202020204" pitchFamily="34" charset="0"/>
                          <a:cs typeface="Arial" panose="020B0604020202020204" pitchFamily="34" charset="0"/>
                        </a:rPr>
                        <a:t>QKLG 2024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307331">
                <a:tc rowSpan="3">
                  <a:txBody>
                    <a:bodyPr/>
                    <a:lstStyle/>
                    <a:p>
                      <a:r>
                        <a:rPr lang="en-AU" sz="1400" dirty="0">
                          <a:solidFill>
                            <a:schemeClr val="accent1">
                              <a:lumMod val="40000"/>
                              <a:lumOff val="60000"/>
                            </a:schemeClr>
                          </a:solidFill>
                          <a:latin typeface="Arial" panose="020B0604020202020204" pitchFamily="34" charset="0"/>
                          <a:cs typeface="Arial" panose="020B0604020202020204" pitchFamily="34" charset="0"/>
                        </a:rPr>
                        <a:t>Decision-making</a:t>
                      </a:r>
                    </a:p>
                    <a:p>
                      <a:pPr marL="252000" indent="-252000">
                        <a:buFont typeface="Arial" panose="020B0604020202020204" pitchFamily="34" charset="0"/>
                        <a:buChar char="•"/>
                      </a:pPr>
                      <a:r>
                        <a:rPr lang="en-AU" sz="1400" dirty="0">
                          <a:solidFill>
                            <a:schemeClr val="accent1">
                              <a:lumMod val="40000"/>
                              <a:lumOff val="60000"/>
                            </a:schemeClr>
                          </a:solidFill>
                          <a:latin typeface="Arial" panose="020B0604020202020204" pitchFamily="34" charset="0"/>
                          <a:cs typeface="Arial" panose="020B0604020202020204" pitchFamily="34" charset="0"/>
                        </a:rPr>
                        <a:t>developing learning contexts</a:t>
                      </a:r>
                    </a:p>
                    <a:p>
                      <a:pPr marL="252000" indent="-252000">
                        <a:buFont typeface="Arial" panose="020B0604020202020204" pitchFamily="34" charset="0"/>
                        <a:buChar char="•"/>
                      </a:pPr>
                      <a:r>
                        <a:rPr lang="en-AU" sz="1400" dirty="0">
                          <a:solidFill>
                            <a:schemeClr val="accent1">
                              <a:lumMod val="40000"/>
                              <a:lumOff val="60000"/>
                            </a:schemeClr>
                          </a:solidFill>
                          <a:latin typeface="Arial" panose="020B0604020202020204" pitchFamily="34" charset="0"/>
                          <a:cs typeface="Arial" panose="020B0604020202020204" pitchFamily="34" charset="0"/>
                        </a:rPr>
                        <a:t>interacting with and responding to children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alpha val="60000"/>
                      </a:schemeClr>
                    </a:solidFill>
                  </a:tcPr>
                </a:tc>
                <a:tc>
                  <a:txBody>
                    <a:bodyPr/>
                    <a:lstStyle/>
                    <a:p>
                      <a:r>
                        <a:rPr lang="en-AU" sz="1400" strike="sngStrike">
                          <a:solidFill>
                            <a:schemeClr val="accent1">
                              <a:lumMod val="40000"/>
                              <a:lumOff val="60000"/>
                            </a:schemeClr>
                          </a:solidFill>
                          <a:latin typeface="Arial" panose="020B0604020202020204" pitchFamily="34" charset="0"/>
                          <a:cs typeface="Arial" panose="020B0604020202020204" pitchFamily="34" charset="0"/>
                        </a:rPr>
                        <a:t>Decision-making</a:t>
                      </a:r>
                    </a:p>
                    <a:p>
                      <a:r>
                        <a:rPr lang="en-AU" sz="1400">
                          <a:solidFill>
                            <a:schemeClr val="accent1">
                              <a:lumMod val="40000"/>
                              <a:lumOff val="60000"/>
                            </a:schemeClr>
                          </a:solidFill>
                          <a:latin typeface="Arial" panose="020B0604020202020204" pitchFamily="34" charset="0"/>
                          <a:cs typeface="Arial" panose="020B0604020202020204" pitchFamily="34" charset="0"/>
                        </a:rPr>
                        <a:t>Engaging in responsive planning and decision-making</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alpha val="40000"/>
                      </a:schemeClr>
                    </a:solidFill>
                  </a:tcPr>
                </a:tc>
                <a:extLst>
                  <a:ext uri="{0D108BD9-81ED-4DB2-BD59-A6C34878D82A}">
                    <a16:rowId xmlns:a16="http://schemas.microsoft.com/office/drawing/2014/main" val="10001"/>
                  </a:ext>
                </a:extLst>
              </a:tr>
              <a:tr h="307330">
                <a:tc vMerge="1">
                  <a:txBody>
                    <a:bodyPr/>
                    <a:lstStyle/>
                    <a:p>
                      <a:endParaRPr lang="en-AU"/>
                    </a:p>
                  </a:txBody>
                  <a:tcPr/>
                </a:tc>
                <a:tc>
                  <a:txBody>
                    <a:bodyPr/>
                    <a:lstStyle/>
                    <a:p>
                      <a:r>
                        <a:rPr lang="en-AU" sz="1400" strike="sngStrike">
                          <a:solidFill>
                            <a:schemeClr val="accent1">
                              <a:lumMod val="40000"/>
                              <a:lumOff val="60000"/>
                            </a:schemeClr>
                          </a:solidFill>
                          <a:latin typeface="Arial" panose="020B0604020202020204" pitchFamily="34" charset="0"/>
                          <a:cs typeface="Arial" panose="020B0604020202020204" pitchFamily="34" charset="0"/>
                        </a:rPr>
                        <a:t>Developing learning contexts</a:t>
                      </a:r>
                    </a:p>
                    <a:p>
                      <a:r>
                        <a:rPr lang="en-AU" sz="1400">
                          <a:solidFill>
                            <a:schemeClr val="accent1">
                              <a:lumMod val="40000"/>
                              <a:lumOff val="60000"/>
                            </a:schemeClr>
                          </a:solidFill>
                          <a:latin typeface="Arial" panose="020B0604020202020204" pitchFamily="34" charset="0"/>
                          <a:cs typeface="Arial" panose="020B0604020202020204" pitchFamily="34" charset="0"/>
                        </a:rPr>
                        <a:t>Facilitating play-based learning</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alpha val="40000"/>
                      </a:schemeClr>
                    </a:solidFill>
                  </a:tcPr>
                </a:tc>
                <a:extLst>
                  <a:ext uri="{0D108BD9-81ED-4DB2-BD59-A6C34878D82A}">
                    <a16:rowId xmlns:a16="http://schemas.microsoft.com/office/drawing/2014/main" val="3650633186"/>
                  </a:ext>
                </a:extLst>
              </a:tr>
              <a:tr h="307331">
                <a:tc vMerge="1">
                  <a:txBody>
                    <a:bodyPr/>
                    <a:lstStyle/>
                    <a:p>
                      <a:endParaRPr lang="en-AU"/>
                    </a:p>
                  </a:txBody>
                  <a:tcPr/>
                </a:tc>
                <a:tc>
                  <a:txBody>
                    <a:bodyPr/>
                    <a:lstStyle/>
                    <a:p>
                      <a:r>
                        <a:rPr lang="en-AU" sz="1400">
                          <a:solidFill>
                            <a:schemeClr val="accent1">
                              <a:lumMod val="40000"/>
                              <a:lumOff val="60000"/>
                            </a:schemeClr>
                          </a:solidFill>
                          <a:latin typeface="Arial" panose="020B0604020202020204" pitchFamily="34" charset="0"/>
                          <a:cs typeface="Arial" panose="020B0604020202020204" pitchFamily="34" charset="0"/>
                        </a:rPr>
                        <a:t>Interacting with and responding to children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alpha val="40000"/>
                      </a:schemeClr>
                    </a:solidFill>
                  </a:tcPr>
                </a:tc>
                <a:extLst>
                  <a:ext uri="{0D108BD9-81ED-4DB2-BD59-A6C34878D82A}">
                    <a16:rowId xmlns:a16="http://schemas.microsoft.com/office/drawing/2014/main" val="532748498"/>
                  </a:ext>
                </a:extLst>
              </a:tr>
              <a:tr h="278013">
                <a:tc>
                  <a:txBody>
                    <a:bodyPr/>
                    <a:lstStyle/>
                    <a:p>
                      <a:r>
                        <a:rPr lang="en-AU" sz="1400">
                          <a:solidFill>
                            <a:schemeClr val="tx2"/>
                          </a:solidFill>
                          <a:latin typeface="Arial" panose="020B0604020202020204" pitchFamily="34" charset="0"/>
                          <a:cs typeface="Arial" panose="020B0604020202020204" pitchFamily="34" charset="0"/>
                        </a:rPr>
                        <a:t>Intentional teaching practices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40000"/>
                        <a:lumOff val="60000"/>
                      </a:schemeClr>
                    </a:solidFill>
                  </a:tcPr>
                </a:tc>
                <a:tc>
                  <a:txBody>
                    <a:bodyPr/>
                    <a:lstStyle/>
                    <a:p>
                      <a:r>
                        <a:rPr lang="en-AU" sz="1400">
                          <a:solidFill>
                            <a:schemeClr val="tx2"/>
                          </a:solidFill>
                          <a:latin typeface="Arial" panose="020B0604020202020204" pitchFamily="34" charset="0"/>
                          <a:cs typeface="Arial" panose="020B0604020202020204" pitchFamily="34" charset="0"/>
                        </a:rPr>
                        <a:t>Using intentional teaching strategies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rgbClr val="886958">
                        <a:alpha val="40000"/>
                      </a:srgbClr>
                    </a:solidFill>
                  </a:tcPr>
                </a:tc>
                <a:extLst>
                  <a:ext uri="{0D108BD9-81ED-4DB2-BD59-A6C34878D82A}">
                    <a16:rowId xmlns:a16="http://schemas.microsoft.com/office/drawing/2014/main" val="10002"/>
                  </a:ext>
                </a:extLst>
              </a:tr>
              <a:tr h="278013">
                <a:tc>
                  <a:txBody>
                    <a:bodyPr/>
                    <a:lstStyle/>
                    <a:p>
                      <a:r>
                        <a:rPr lang="en-AU" sz="1400">
                          <a:solidFill>
                            <a:schemeClr val="tx2"/>
                          </a:solidFill>
                          <a:latin typeface="Arial" panose="020B0604020202020204" pitchFamily="34" charset="0"/>
                          <a:cs typeface="Arial" panose="020B0604020202020204" pitchFamily="34" charset="0"/>
                        </a:rPr>
                        <a:t>Assessment</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40000"/>
                        <a:lumOff val="60000"/>
                      </a:schemeClr>
                    </a:solidFill>
                  </a:tcPr>
                </a:tc>
                <a:tc>
                  <a:txBody>
                    <a:bodyPr/>
                    <a:lstStyle/>
                    <a:p>
                      <a:r>
                        <a:rPr lang="en-AU" sz="1400" dirty="0">
                          <a:solidFill>
                            <a:schemeClr val="tx2"/>
                          </a:solidFill>
                          <a:latin typeface="Arial" panose="020B0604020202020204" pitchFamily="34" charset="0"/>
                          <a:cs typeface="Arial" panose="020B0604020202020204" pitchFamily="34" charset="0"/>
                        </a:rPr>
                        <a:t>Assessing children’s learning</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rgbClr val="886958">
                        <a:alpha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65747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lstStyle/>
          <a:p>
            <a:r>
              <a:rPr lang="en-AU" dirty="0"/>
              <a:t>Understanding expanded practices </a:t>
            </a: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2404240886"/>
              </p:ext>
            </p:extLst>
          </p:nvPr>
        </p:nvGraphicFramePr>
        <p:xfrm>
          <a:off x="1475656" y="915566"/>
          <a:ext cx="5901160" cy="2842064"/>
        </p:xfrm>
        <a:graphic>
          <a:graphicData uri="http://schemas.openxmlformats.org/drawingml/2006/table">
            <a:tbl>
              <a:tblPr firstRow="1" bandRow="1">
                <a:tableStyleId>{17292A2E-F333-43FB-9621-5CBBE7FDCDCB}</a:tableStyleId>
              </a:tblPr>
              <a:tblGrid>
                <a:gridCol w="2831836">
                  <a:extLst>
                    <a:ext uri="{9D8B030D-6E8A-4147-A177-3AD203B41FA5}">
                      <a16:colId xmlns:a16="http://schemas.microsoft.com/office/drawing/2014/main" val="20000"/>
                    </a:ext>
                  </a:extLst>
                </a:gridCol>
                <a:gridCol w="3069324">
                  <a:extLst>
                    <a:ext uri="{9D8B030D-6E8A-4147-A177-3AD203B41FA5}">
                      <a16:colId xmlns:a16="http://schemas.microsoft.com/office/drawing/2014/main" val="20001"/>
                    </a:ext>
                  </a:extLst>
                </a:gridCol>
              </a:tblGrid>
              <a:tr h="297152">
                <a:tc>
                  <a:txBody>
                    <a:bodyPr/>
                    <a:lstStyle/>
                    <a:p>
                      <a:r>
                        <a:rPr lang="en-AU" sz="1500">
                          <a:latin typeface="Arial" panose="020B0604020202020204" pitchFamily="34" charset="0"/>
                          <a:cs typeface="Arial" panose="020B0604020202020204" pitchFamily="34" charset="0"/>
                        </a:rPr>
                        <a:t>QKLG 2018</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500">
                          <a:latin typeface="Arial" panose="020B0604020202020204" pitchFamily="34" charset="0"/>
                          <a:cs typeface="Arial" panose="020B0604020202020204" pitchFamily="34" charset="0"/>
                        </a:rPr>
                        <a:t>QKLG 2024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307331">
                <a:tc rowSpan="3">
                  <a:txBody>
                    <a:bodyPr/>
                    <a:lstStyle/>
                    <a:p>
                      <a:r>
                        <a:rPr lang="en-AU" sz="1400" dirty="0">
                          <a:solidFill>
                            <a:schemeClr val="accent1">
                              <a:lumMod val="40000"/>
                              <a:lumOff val="60000"/>
                            </a:schemeClr>
                          </a:solidFill>
                          <a:latin typeface="Arial" panose="020B0604020202020204" pitchFamily="34" charset="0"/>
                          <a:cs typeface="Arial" panose="020B0604020202020204" pitchFamily="34" charset="0"/>
                        </a:rPr>
                        <a:t>Decision-making</a:t>
                      </a:r>
                    </a:p>
                    <a:p>
                      <a:pPr marL="252000" indent="-252000">
                        <a:buFont typeface="Arial" panose="020B0604020202020204" pitchFamily="34" charset="0"/>
                        <a:buChar char="•"/>
                      </a:pPr>
                      <a:r>
                        <a:rPr lang="en-AU" sz="1400" dirty="0">
                          <a:solidFill>
                            <a:schemeClr val="accent1">
                              <a:lumMod val="40000"/>
                              <a:lumOff val="60000"/>
                            </a:schemeClr>
                          </a:solidFill>
                          <a:latin typeface="Arial" panose="020B0604020202020204" pitchFamily="34" charset="0"/>
                          <a:cs typeface="Arial" panose="020B0604020202020204" pitchFamily="34" charset="0"/>
                        </a:rPr>
                        <a:t>developing learning contexts</a:t>
                      </a:r>
                    </a:p>
                    <a:p>
                      <a:pPr marL="252000" indent="-252000">
                        <a:buFont typeface="Arial" panose="020B0604020202020204" pitchFamily="34" charset="0"/>
                        <a:buChar char="•"/>
                      </a:pPr>
                      <a:r>
                        <a:rPr lang="en-AU" sz="1400" dirty="0">
                          <a:solidFill>
                            <a:schemeClr val="accent1">
                              <a:lumMod val="40000"/>
                              <a:lumOff val="60000"/>
                            </a:schemeClr>
                          </a:solidFill>
                          <a:latin typeface="Arial" panose="020B0604020202020204" pitchFamily="34" charset="0"/>
                          <a:cs typeface="Arial" panose="020B0604020202020204" pitchFamily="34" charset="0"/>
                        </a:rPr>
                        <a:t>interacting with and responding to children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AU" sz="1400" strike="sngStrike">
                          <a:solidFill>
                            <a:schemeClr val="accent1">
                              <a:lumMod val="40000"/>
                              <a:lumOff val="60000"/>
                            </a:schemeClr>
                          </a:solidFill>
                          <a:latin typeface="Arial" panose="020B0604020202020204" pitchFamily="34" charset="0"/>
                          <a:cs typeface="Arial" panose="020B0604020202020204" pitchFamily="34" charset="0"/>
                        </a:rPr>
                        <a:t>Decision-making</a:t>
                      </a:r>
                    </a:p>
                    <a:p>
                      <a:r>
                        <a:rPr lang="en-AU" sz="1400">
                          <a:solidFill>
                            <a:schemeClr val="accent1">
                              <a:lumMod val="40000"/>
                              <a:lumOff val="60000"/>
                            </a:schemeClr>
                          </a:solidFill>
                          <a:latin typeface="Arial" panose="020B0604020202020204" pitchFamily="34" charset="0"/>
                          <a:cs typeface="Arial" panose="020B0604020202020204" pitchFamily="34" charset="0"/>
                        </a:rPr>
                        <a:t>Engaging in responsive planning and decision-making</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307330">
                <a:tc vMerge="1">
                  <a:txBody>
                    <a:bodyPr/>
                    <a:lstStyle/>
                    <a:p>
                      <a:endParaRPr lang="en-AU"/>
                    </a:p>
                  </a:txBody>
                  <a:tcPr/>
                </a:tc>
                <a:tc>
                  <a:txBody>
                    <a:bodyPr/>
                    <a:lstStyle/>
                    <a:p>
                      <a:r>
                        <a:rPr lang="en-AU" sz="1400" strike="sngStrike">
                          <a:solidFill>
                            <a:schemeClr val="accent1">
                              <a:lumMod val="40000"/>
                              <a:lumOff val="60000"/>
                            </a:schemeClr>
                          </a:solidFill>
                          <a:latin typeface="Arial" panose="020B0604020202020204" pitchFamily="34" charset="0"/>
                          <a:cs typeface="Arial" panose="020B0604020202020204" pitchFamily="34" charset="0"/>
                        </a:rPr>
                        <a:t>Developing learning contexts</a:t>
                      </a:r>
                    </a:p>
                    <a:p>
                      <a:r>
                        <a:rPr lang="en-AU" sz="1400">
                          <a:solidFill>
                            <a:schemeClr val="accent1">
                              <a:lumMod val="40000"/>
                              <a:lumOff val="60000"/>
                            </a:schemeClr>
                          </a:solidFill>
                          <a:latin typeface="Arial" panose="020B0604020202020204" pitchFamily="34" charset="0"/>
                          <a:cs typeface="Arial" panose="020B0604020202020204" pitchFamily="34" charset="0"/>
                        </a:rPr>
                        <a:t>Facilitating play-based learning</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3650633186"/>
                  </a:ext>
                </a:extLst>
              </a:tr>
              <a:tr h="307331">
                <a:tc vMerge="1">
                  <a:txBody>
                    <a:bodyPr/>
                    <a:lstStyle/>
                    <a:p>
                      <a:endParaRPr lang="en-AU"/>
                    </a:p>
                  </a:txBody>
                  <a:tcPr/>
                </a:tc>
                <a:tc>
                  <a:txBody>
                    <a:bodyPr/>
                    <a:lstStyle/>
                    <a:p>
                      <a:r>
                        <a:rPr lang="en-AU" sz="1400">
                          <a:solidFill>
                            <a:schemeClr val="accent1">
                              <a:lumMod val="40000"/>
                              <a:lumOff val="60000"/>
                            </a:schemeClr>
                          </a:solidFill>
                          <a:latin typeface="Arial" panose="020B0604020202020204" pitchFamily="34" charset="0"/>
                          <a:cs typeface="Arial" panose="020B0604020202020204" pitchFamily="34" charset="0"/>
                        </a:rPr>
                        <a:t>Interacting with and responding to children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532748498"/>
                  </a:ext>
                </a:extLst>
              </a:tr>
              <a:tr h="278013">
                <a:tc>
                  <a:txBody>
                    <a:bodyPr/>
                    <a:lstStyle/>
                    <a:p>
                      <a:r>
                        <a:rPr lang="en-AU" sz="1400" dirty="0">
                          <a:solidFill>
                            <a:schemeClr val="accent1">
                              <a:lumMod val="40000"/>
                              <a:lumOff val="60000"/>
                            </a:schemeClr>
                          </a:solidFill>
                          <a:latin typeface="Arial" panose="020B0604020202020204" pitchFamily="34" charset="0"/>
                          <a:cs typeface="Arial" panose="020B0604020202020204" pitchFamily="34" charset="0"/>
                        </a:rPr>
                        <a:t>Intentional teaching practices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AU" sz="1400">
                          <a:solidFill>
                            <a:schemeClr val="accent1">
                              <a:lumMod val="40000"/>
                              <a:lumOff val="60000"/>
                            </a:schemeClr>
                          </a:solidFill>
                          <a:latin typeface="Arial" panose="020B0604020202020204" pitchFamily="34" charset="0"/>
                          <a:cs typeface="Arial" panose="020B0604020202020204" pitchFamily="34" charset="0"/>
                        </a:rPr>
                        <a:t>Using intentional teaching strategies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278013">
                <a:tc>
                  <a:txBody>
                    <a:bodyPr/>
                    <a:lstStyle/>
                    <a:p>
                      <a:r>
                        <a:rPr lang="en-AU" sz="1400">
                          <a:solidFill>
                            <a:schemeClr val="accent1">
                              <a:lumMod val="40000"/>
                              <a:lumOff val="60000"/>
                            </a:schemeClr>
                          </a:solidFill>
                          <a:latin typeface="Arial" panose="020B0604020202020204" pitchFamily="34" charset="0"/>
                          <a:cs typeface="Arial" panose="020B0604020202020204" pitchFamily="34" charset="0"/>
                        </a:rPr>
                        <a:t>Assessment</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AU" sz="1400">
                          <a:solidFill>
                            <a:schemeClr val="accent1">
                              <a:lumMod val="40000"/>
                              <a:lumOff val="60000"/>
                            </a:schemeClr>
                          </a:solidFill>
                          <a:latin typeface="Arial" panose="020B0604020202020204" pitchFamily="34" charset="0"/>
                          <a:cs typeface="Arial" panose="020B0604020202020204" pitchFamily="34" charset="0"/>
                        </a:rPr>
                        <a:t>Assessing children’s learning</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r h="278013">
                <a:tc>
                  <a:txBody>
                    <a:bodyPr/>
                    <a:lstStyle/>
                    <a:p>
                      <a:r>
                        <a:rPr lang="en-AU" sz="1400">
                          <a:solidFill>
                            <a:schemeClr val="tx2"/>
                          </a:solidFill>
                          <a:latin typeface="Arial" panose="020B0604020202020204" pitchFamily="34" charset="0"/>
                          <a:cs typeface="Arial" panose="020B0604020202020204" pitchFamily="34" charset="0"/>
                        </a:rPr>
                        <a:t>Perspectives (repositioned)</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40000"/>
                        <a:lumOff val="60000"/>
                      </a:schemeClr>
                    </a:solidFill>
                  </a:tcPr>
                </a:tc>
                <a:tc>
                  <a:txBody>
                    <a:bodyPr/>
                    <a:lstStyle/>
                    <a:p>
                      <a:r>
                        <a:rPr lang="en-AU" sz="1400" dirty="0">
                          <a:solidFill>
                            <a:schemeClr val="tx2"/>
                          </a:solidFill>
                          <a:latin typeface="Arial" panose="020B0604020202020204" pitchFamily="34" charset="0"/>
                          <a:cs typeface="Arial" panose="020B0604020202020204" pitchFamily="34" charset="0"/>
                        </a:rPr>
                        <a:t>Adopting holistic approaches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rgbClr val="886958">
                        <a:alpha val="40000"/>
                      </a:srgbClr>
                    </a:solidFill>
                  </a:tcPr>
                </a:tc>
                <a:extLst>
                  <a:ext uri="{0D108BD9-81ED-4DB2-BD59-A6C34878D82A}">
                    <a16:rowId xmlns:a16="http://schemas.microsoft.com/office/drawing/2014/main" val="1558027334"/>
                  </a:ext>
                </a:extLst>
              </a:tr>
            </a:tbl>
          </a:graphicData>
        </a:graphic>
      </p:graphicFrame>
    </p:spTree>
    <p:extLst>
      <p:ext uri="{BB962C8B-B14F-4D97-AF65-F5344CB8AC3E}">
        <p14:creationId xmlns:p14="http://schemas.microsoft.com/office/powerpoint/2010/main" val="3756022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lstStyle/>
          <a:p>
            <a:r>
              <a:rPr lang="en-AU" dirty="0"/>
              <a:t>Understanding the new practice</a:t>
            </a: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1878756347"/>
              </p:ext>
            </p:extLst>
          </p:nvPr>
        </p:nvGraphicFramePr>
        <p:xfrm>
          <a:off x="1115616" y="915566"/>
          <a:ext cx="6189191" cy="1445386"/>
        </p:xfrm>
        <a:graphic>
          <a:graphicData uri="http://schemas.openxmlformats.org/drawingml/2006/table">
            <a:tbl>
              <a:tblPr firstRow="1" bandRow="1">
                <a:tableStyleId>{17292A2E-F333-43FB-9621-5CBBE7FDCDCB}</a:tableStyleId>
              </a:tblPr>
              <a:tblGrid>
                <a:gridCol w="6189191">
                  <a:extLst>
                    <a:ext uri="{9D8B030D-6E8A-4147-A177-3AD203B41FA5}">
                      <a16:colId xmlns:a16="http://schemas.microsoft.com/office/drawing/2014/main" val="20000"/>
                    </a:ext>
                  </a:extLst>
                </a:gridCol>
              </a:tblGrid>
              <a:tr h="263751">
                <a:tc>
                  <a:txBody>
                    <a:bodyPr/>
                    <a:lstStyle/>
                    <a:p>
                      <a:r>
                        <a:rPr lang="en-AU" sz="1500">
                          <a:latin typeface="Arial" panose="020B0604020202020204" pitchFamily="34" charset="0"/>
                          <a:cs typeface="Arial" panose="020B0604020202020204" pitchFamily="34" charset="0"/>
                        </a:rPr>
                        <a:t>Revisions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628980">
                <a:tc>
                  <a:txBody>
                    <a:bodyPr/>
                    <a:lstStyle/>
                    <a:p>
                      <a:r>
                        <a:rPr lang="en-AU" sz="1400" dirty="0">
                          <a:solidFill>
                            <a:schemeClr val="bg1">
                              <a:lumMod val="75000"/>
                            </a:schemeClr>
                          </a:solidFill>
                          <a:latin typeface="Arial" panose="020B0604020202020204" pitchFamily="34" charset="0"/>
                          <a:cs typeface="Arial" panose="020B0604020202020204" pitchFamily="34" charset="0"/>
                        </a:rPr>
                        <a:t>Expanded: 3 to 7</a:t>
                      </a:r>
                    </a:p>
                    <a:p>
                      <a:pPr marL="252000" indent="-252000">
                        <a:buFont typeface="Arial" panose="020B0604020202020204" pitchFamily="34" charset="0"/>
                        <a:buChar char="•"/>
                      </a:pPr>
                      <a:r>
                        <a:rPr lang="en-AU" sz="1400" dirty="0">
                          <a:solidFill>
                            <a:schemeClr val="bg1">
                              <a:lumMod val="75000"/>
                            </a:schemeClr>
                          </a:solidFill>
                          <a:latin typeface="Arial" panose="020B0604020202020204" pitchFamily="34" charset="0"/>
                          <a:cs typeface="Arial" panose="020B0604020202020204" pitchFamily="34" charset="0"/>
                        </a:rPr>
                        <a:t>repositioned 3 </a:t>
                      </a:r>
                    </a:p>
                    <a:p>
                      <a:pPr marL="252000" indent="-252000">
                        <a:buFont typeface="Arial" panose="020B0604020202020204" pitchFamily="34" charset="0"/>
                        <a:buChar char="•"/>
                      </a:pPr>
                      <a:r>
                        <a:rPr lang="en-AU" sz="1400" dirty="0">
                          <a:solidFill>
                            <a:schemeClr val="bg1">
                              <a:lumMod val="75000"/>
                            </a:schemeClr>
                          </a:solidFill>
                          <a:latin typeface="Arial" panose="020B0604020202020204" pitchFamily="34" charset="0"/>
                          <a:cs typeface="Arial" panose="020B0604020202020204" pitchFamily="34" charset="0"/>
                        </a:rPr>
                        <a:t>renamed 5</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4396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latin typeface="Arial" panose="020B0604020202020204" pitchFamily="34" charset="0"/>
                          <a:cs typeface="Arial" panose="020B0604020202020204" pitchFamily="34" charset="0"/>
                        </a:rPr>
                        <a:t>New: </a:t>
                      </a:r>
                      <a:r>
                        <a:rPr lang="en-AU" sz="1400" dirty="0"/>
                        <a:t>Creating inclusive learning environments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502124483"/>
                  </a:ext>
                </a:extLst>
              </a:tr>
            </a:tbl>
          </a:graphicData>
        </a:graphic>
      </p:graphicFrame>
      <p:pic>
        <p:nvPicPr>
          <p:cNvPr id="2" name="Picture 1">
            <a:extLst>
              <a:ext uri="{FF2B5EF4-FFF2-40B4-BE49-F238E27FC236}">
                <a16:creationId xmlns:a16="http://schemas.microsoft.com/office/drawing/2014/main" id="{48672AC9-21BE-CCEF-B03B-AA062B4E2046}"/>
              </a:ext>
            </a:extLst>
          </p:cNvPr>
          <p:cNvPicPr>
            <a:picLocks noChangeAspect="1"/>
          </p:cNvPicPr>
          <p:nvPr/>
        </p:nvPicPr>
        <p:blipFill>
          <a:blip r:embed="rId3"/>
          <a:stretch>
            <a:fillRect/>
          </a:stretch>
        </p:blipFill>
        <p:spPr>
          <a:xfrm>
            <a:off x="0" y="2955309"/>
            <a:ext cx="9144000" cy="1469136"/>
          </a:xfrm>
          <a:prstGeom prst="rect">
            <a:avLst/>
          </a:prstGeom>
        </p:spPr>
      </p:pic>
    </p:spTree>
    <p:extLst>
      <p:ext uri="{BB962C8B-B14F-4D97-AF65-F5344CB8AC3E}">
        <p14:creationId xmlns:p14="http://schemas.microsoft.com/office/powerpoint/2010/main" val="2584250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7F940-8932-710E-364B-5C923894131D}"/>
              </a:ext>
            </a:extLst>
          </p:cNvPr>
          <p:cNvSpPr>
            <a:spLocks noGrp="1"/>
          </p:cNvSpPr>
          <p:nvPr>
            <p:ph type="title"/>
          </p:nvPr>
        </p:nvSpPr>
        <p:spPr/>
        <p:txBody>
          <a:bodyPr/>
          <a:lstStyle/>
          <a:p>
            <a:r>
              <a:rPr lang="en-AU"/>
              <a:t>Understanding intentional practices</a:t>
            </a:r>
          </a:p>
        </p:txBody>
      </p:sp>
      <p:sp>
        <p:nvSpPr>
          <p:cNvPr id="3" name="Content Placeholder 2">
            <a:extLst>
              <a:ext uri="{FF2B5EF4-FFF2-40B4-BE49-F238E27FC236}">
                <a16:creationId xmlns:a16="http://schemas.microsoft.com/office/drawing/2014/main" id="{EFED09B7-174F-7F9C-8388-953F3A732DB0}"/>
              </a:ext>
            </a:extLst>
          </p:cNvPr>
          <p:cNvSpPr>
            <a:spLocks noGrp="1"/>
          </p:cNvSpPr>
          <p:nvPr>
            <p:ph idx="1"/>
          </p:nvPr>
        </p:nvSpPr>
        <p:spPr/>
        <p:txBody>
          <a:bodyPr/>
          <a:lstStyle/>
          <a:p>
            <a:r>
              <a:rPr lang="en-US" dirty="0"/>
              <a:t>The QKLG practices inform the intentional approaches and practices of teachers and educators.</a:t>
            </a:r>
          </a:p>
          <a:p>
            <a:endParaRPr lang="en-US" dirty="0"/>
          </a:p>
          <a:p>
            <a:r>
              <a:rPr lang="en-US" dirty="0"/>
              <a:t>In the next few slides, you will:</a:t>
            </a:r>
          </a:p>
          <a:p>
            <a:pPr marL="252000" indent="-252000">
              <a:buFont typeface="Arial" panose="020B0604020202020204" pitchFamily="34" charset="0"/>
              <a:buChar char="•"/>
            </a:pPr>
            <a:r>
              <a:rPr lang="en-US" dirty="0"/>
              <a:t>explore the new practice through the lens of intentionality</a:t>
            </a:r>
          </a:p>
          <a:p>
            <a:pPr marL="252000" indent="-252000">
              <a:buFont typeface="Arial" panose="020B0604020202020204" pitchFamily="34" charset="0"/>
              <a:buChar char="•"/>
            </a:pPr>
            <a:r>
              <a:rPr lang="en-US" dirty="0"/>
              <a:t>unpack the big ideas that inform intentionality when planning inclusive learning environments, using feedback from workshops and your own reflections.</a:t>
            </a:r>
            <a:endParaRPr lang="en-AU" dirty="0"/>
          </a:p>
        </p:txBody>
      </p:sp>
    </p:spTree>
    <p:extLst>
      <p:ext uri="{BB962C8B-B14F-4D97-AF65-F5344CB8AC3E}">
        <p14:creationId xmlns:p14="http://schemas.microsoft.com/office/powerpoint/2010/main" val="2449513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272F-4DD1-3A4B-15D9-B890139298DE}"/>
              </a:ext>
            </a:extLst>
          </p:cNvPr>
          <p:cNvSpPr>
            <a:spLocks noGrp="1"/>
          </p:cNvSpPr>
          <p:nvPr>
            <p:ph type="title"/>
          </p:nvPr>
        </p:nvSpPr>
        <p:spPr/>
        <p:txBody>
          <a:bodyPr>
            <a:normAutofit/>
          </a:bodyPr>
          <a:lstStyle/>
          <a:p>
            <a:r>
              <a:rPr lang="en-AU" dirty="0"/>
              <a:t>Exploring intentionality in the practices</a:t>
            </a:r>
          </a:p>
        </p:txBody>
      </p:sp>
      <p:sp>
        <p:nvSpPr>
          <p:cNvPr id="9" name="Content Placeholder 8">
            <a:extLst>
              <a:ext uri="{FF2B5EF4-FFF2-40B4-BE49-F238E27FC236}">
                <a16:creationId xmlns:a16="http://schemas.microsoft.com/office/drawing/2014/main" id="{EE0B807D-030D-B50E-D0E3-36777632185B}"/>
              </a:ext>
            </a:extLst>
          </p:cNvPr>
          <p:cNvSpPr>
            <a:spLocks noGrp="1"/>
          </p:cNvSpPr>
          <p:nvPr>
            <p:ph sz="half" idx="4294967295"/>
          </p:nvPr>
        </p:nvSpPr>
        <p:spPr>
          <a:xfrm>
            <a:off x="4899025" y="771525"/>
            <a:ext cx="4244975" cy="3708400"/>
          </a:xfrm>
        </p:spPr>
        <p:txBody>
          <a:bodyPr anchor="ctr">
            <a:normAutofit/>
          </a:bodyPr>
          <a:lstStyle/>
          <a:p>
            <a:endParaRPr lang="en-AU" sz="4800"/>
          </a:p>
          <a:p>
            <a:endParaRPr lang="en-AU" sz="4800"/>
          </a:p>
        </p:txBody>
      </p:sp>
      <p:sp>
        <p:nvSpPr>
          <p:cNvPr id="10" name="Content Placeholder 9">
            <a:extLst>
              <a:ext uri="{FF2B5EF4-FFF2-40B4-BE49-F238E27FC236}">
                <a16:creationId xmlns:a16="http://schemas.microsoft.com/office/drawing/2014/main" id="{32AD8BBE-94B6-A125-406A-09F9176DF6E9}"/>
              </a:ext>
            </a:extLst>
          </p:cNvPr>
          <p:cNvSpPr>
            <a:spLocks noGrp="1"/>
          </p:cNvSpPr>
          <p:nvPr>
            <p:ph idx="1"/>
          </p:nvPr>
        </p:nvSpPr>
        <p:spPr>
          <a:xfrm>
            <a:off x="327025" y="739020"/>
            <a:ext cx="6603164" cy="3708000"/>
          </a:xfrm>
        </p:spPr>
        <p:txBody>
          <a:bodyPr/>
          <a:lstStyle/>
          <a:p>
            <a:r>
              <a:rPr lang="en-US" b="1" dirty="0">
                <a:solidFill>
                  <a:schemeClr val="accent3"/>
                </a:solidFill>
              </a:rPr>
              <a:t>Read and investigate</a:t>
            </a:r>
          </a:p>
          <a:p>
            <a:pPr marL="252000" indent="-252000">
              <a:buFont typeface="Arial" panose="020B0604020202020204" pitchFamily="34" charset="0"/>
              <a:buChar char="•"/>
            </a:pPr>
            <a:r>
              <a:rPr lang="en-US" b="1" dirty="0"/>
              <a:t>Read</a:t>
            </a:r>
            <a:r>
              <a:rPr lang="en-US" dirty="0"/>
              <a:t> the </a:t>
            </a:r>
            <a:r>
              <a:rPr lang="en-US" b="1" dirty="0"/>
              <a:t>Creating inclusive learning environments </a:t>
            </a:r>
            <a:r>
              <a:rPr lang="en-US" dirty="0"/>
              <a:t>practice (QKLG, p. 13).</a:t>
            </a:r>
            <a:br>
              <a:rPr lang="en-US" dirty="0"/>
            </a:br>
            <a:endParaRPr lang="en-US" dirty="0"/>
          </a:p>
          <a:p>
            <a:pPr marL="252000" indent="-252000">
              <a:buFont typeface="Arial" panose="020B0604020202020204" pitchFamily="34" charset="0"/>
              <a:buChar char="•"/>
            </a:pPr>
            <a:r>
              <a:rPr lang="en-US" b="1" dirty="0"/>
              <a:t>Highlight key language </a:t>
            </a:r>
            <a:r>
              <a:rPr lang="en-US" dirty="0"/>
              <a:t>that reflects intentional practices.</a:t>
            </a:r>
          </a:p>
          <a:p>
            <a:endParaRPr lang="en-US" dirty="0"/>
          </a:p>
        </p:txBody>
      </p:sp>
      <p:pic>
        <p:nvPicPr>
          <p:cNvPr id="11" name="Picture 10" descr="A person sitting at a desk with a computer&#10;&#10;Description automatically generated">
            <a:extLst>
              <a:ext uri="{FF2B5EF4-FFF2-40B4-BE49-F238E27FC236}">
                <a16:creationId xmlns:a16="http://schemas.microsoft.com/office/drawing/2014/main" id="{0B4B476C-84CC-8A29-2DA2-5AD4100B5C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9758" y="771525"/>
            <a:ext cx="1134000" cy="1134000"/>
          </a:xfrm>
          <a:prstGeom prst="rect">
            <a:avLst/>
          </a:prstGeom>
        </p:spPr>
      </p:pic>
      <p:pic>
        <p:nvPicPr>
          <p:cNvPr id="3" name="Picture 2" descr="A drawing of a person with a cloud above their head&#10;&#10;Description automatically generated">
            <a:extLst>
              <a:ext uri="{FF2B5EF4-FFF2-40B4-BE49-F238E27FC236}">
                <a16:creationId xmlns:a16="http://schemas.microsoft.com/office/drawing/2014/main" id="{91E75C59-A4C7-E8F6-34D9-AA38D57862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86158" y="2186692"/>
            <a:ext cx="1137600" cy="1137600"/>
          </a:xfrm>
          <a:prstGeom prst="rect">
            <a:avLst/>
          </a:prstGeom>
        </p:spPr>
      </p:pic>
    </p:spTree>
    <p:extLst>
      <p:ext uri="{BB962C8B-B14F-4D97-AF65-F5344CB8AC3E}">
        <p14:creationId xmlns:p14="http://schemas.microsoft.com/office/powerpoint/2010/main" val="944819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4F25E56B-2AC4-79F4-CDE0-33DC75E73376}"/>
              </a:ext>
            </a:extLst>
          </p:cNvPr>
          <p:cNvGraphicFramePr/>
          <p:nvPr>
            <p:extLst>
              <p:ext uri="{D42A27DB-BD31-4B8C-83A1-F6EECF244321}">
                <p14:modId xmlns:p14="http://schemas.microsoft.com/office/powerpoint/2010/main" val="2547893513"/>
              </p:ext>
            </p:extLst>
          </p:nvPr>
        </p:nvGraphicFramePr>
        <p:xfrm>
          <a:off x="1574334" y="834190"/>
          <a:ext cx="5791200" cy="3513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ECE9F865-49DF-41AE-C20C-B51991A9F044}"/>
              </a:ext>
            </a:extLst>
          </p:cNvPr>
          <p:cNvSpPr>
            <a:spLocks noGrp="1"/>
          </p:cNvSpPr>
          <p:nvPr/>
        </p:nvSpPr>
        <p:spPr>
          <a:xfrm>
            <a:off x="648000" y="201001"/>
            <a:ext cx="8496000" cy="360000"/>
          </a:xfrm>
          <a:prstGeom prst="rect">
            <a:avLst/>
          </a:prstGeom>
        </p:spPr>
        <p:txBody>
          <a:bodyPr vert="horz" lIns="0" tIns="0" rIns="0" bIns="0" rtlCol="0" anchor="t" anchorCtr="0">
            <a:normAutofit/>
          </a:bodyPr>
          <a:lstStyle>
            <a:lvl1pPr algn="l" defTabSz="121917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endParaRPr lang="en-AU" sz="1800"/>
          </a:p>
        </p:txBody>
      </p:sp>
      <p:sp>
        <p:nvSpPr>
          <p:cNvPr id="3" name="Title 2">
            <a:extLst>
              <a:ext uri="{FF2B5EF4-FFF2-40B4-BE49-F238E27FC236}">
                <a16:creationId xmlns:a16="http://schemas.microsoft.com/office/drawing/2014/main" id="{22BE262D-68C7-66F1-63D0-0981D2FA5818}"/>
              </a:ext>
            </a:extLst>
          </p:cNvPr>
          <p:cNvSpPr>
            <a:spLocks noGrp="1"/>
          </p:cNvSpPr>
          <p:nvPr>
            <p:ph type="title"/>
          </p:nvPr>
        </p:nvSpPr>
        <p:spPr/>
        <p:txBody>
          <a:bodyPr>
            <a:normAutofit fontScale="90000"/>
          </a:bodyPr>
          <a:lstStyle/>
          <a:p>
            <a:r>
              <a:rPr lang="en-AU" sz="2400">
                <a:latin typeface="Arial"/>
                <a:cs typeface="Arial"/>
              </a:rPr>
              <a:t>Assessing children’s learning in the QKLG 2024</a:t>
            </a:r>
            <a:br>
              <a:rPr lang="en-AU" sz="2400"/>
            </a:br>
            <a:endParaRPr lang="en-AU"/>
          </a:p>
        </p:txBody>
      </p:sp>
    </p:spTree>
    <p:extLst>
      <p:ext uri="{BB962C8B-B14F-4D97-AF65-F5344CB8AC3E}">
        <p14:creationId xmlns:p14="http://schemas.microsoft.com/office/powerpoint/2010/main" val="1289691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DE133-CF04-9617-335C-EF3C12E8E0BB}"/>
              </a:ext>
            </a:extLst>
          </p:cNvPr>
          <p:cNvSpPr>
            <a:spLocks noGrp="1"/>
          </p:cNvSpPr>
          <p:nvPr>
            <p:ph type="title"/>
          </p:nvPr>
        </p:nvSpPr>
        <p:spPr/>
        <p:txBody>
          <a:bodyPr/>
          <a:lstStyle/>
          <a:p>
            <a:r>
              <a:rPr lang="en-AU" dirty="0"/>
              <a:t>Assessing children’s learning — Assessment </a:t>
            </a:r>
            <a:r>
              <a:rPr lang="en-AU" i="1" dirty="0"/>
              <a:t>for</a:t>
            </a:r>
            <a:r>
              <a:rPr lang="en-AU" dirty="0"/>
              <a:t> learning </a:t>
            </a:r>
          </a:p>
        </p:txBody>
      </p:sp>
      <p:sp>
        <p:nvSpPr>
          <p:cNvPr id="3" name="Content Placeholder 2">
            <a:extLst>
              <a:ext uri="{FF2B5EF4-FFF2-40B4-BE49-F238E27FC236}">
                <a16:creationId xmlns:a16="http://schemas.microsoft.com/office/drawing/2014/main" id="{7E0F771F-50A4-745D-00EC-505583F3C305}"/>
              </a:ext>
            </a:extLst>
          </p:cNvPr>
          <p:cNvSpPr>
            <a:spLocks noGrp="1"/>
          </p:cNvSpPr>
          <p:nvPr>
            <p:ph idx="1"/>
          </p:nvPr>
        </p:nvSpPr>
        <p:spPr>
          <a:xfrm>
            <a:off x="327025" y="771550"/>
            <a:ext cx="6522954" cy="3708000"/>
          </a:xfrm>
        </p:spPr>
        <p:txBody>
          <a:bodyPr/>
          <a:lstStyle/>
          <a:p>
            <a:r>
              <a:rPr lang="en-US" b="1" dirty="0">
                <a:solidFill>
                  <a:schemeClr val="accent3"/>
                </a:solidFill>
              </a:rPr>
              <a:t>Read and investigate</a:t>
            </a:r>
          </a:p>
          <a:p>
            <a:pPr marL="252000" indent="-252000">
              <a:buFont typeface="Arial" panose="020B0604020202020204" pitchFamily="34" charset="0"/>
              <a:buChar char="•"/>
            </a:pPr>
            <a:r>
              <a:rPr lang="en-AU" b="1" dirty="0"/>
              <a:t>Read </a:t>
            </a:r>
            <a:r>
              <a:rPr lang="en-AU" dirty="0"/>
              <a:t>the </a:t>
            </a:r>
            <a:r>
              <a:rPr lang="en-AU" b="1" dirty="0"/>
              <a:t>Assessing children's learning </a:t>
            </a:r>
            <a:r>
              <a:rPr lang="en-AU" dirty="0"/>
              <a:t>practice QKLG (p. 16).</a:t>
            </a:r>
          </a:p>
          <a:p>
            <a:endParaRPr lang="en-AU" dirty="0"/>
          </a:p>
          <a:p>
            <a:pPr marL="252000" indent="-252000">
              <a:buFont typeface="Arial" panose="020B0604020202020204" pitchFamily="34" charset="0"/>
              <a:buChar char="•"/>
            </a:pPr>
            <a:r>
              <a:rPr lang="en-AU" b="1" dirty="0"/>
              <a:t>Highlight or note </a:t>
            </a:r>
            <a:r>
              <a:rPr lang="en-AU" dirty="0"/>
              <a:t>key words and ideas in the Assessment</a:t>
            </a:r>
            <a:r>
              <a:rPr lang="en-AU" b="1" dirty="0"/>
              <a:t> for </a:t>
            </a:r>
            <a:r>
              <a:rPr lang="en-AU" dirty="0"/>
              <a:t>learning section QKLG (p. 16).</a:t>
            </a:r>
          </a:p>
          <a:p>
            <a:endParaRPr lang="en-AU" dirty="0"/>
          </a:p>
          <a:p>
            <a:endParaRPr lang="en-AU" dirty="0"/>
          </a:p>
          <a:p>
            <a:endParaRPr lang="en-AU" dirty="0"/>
          </a:p>
        </p:txBody>
      </p:sp>
      <p:pic>
        <p:nvPicPr>
          <p:cNvPr id="8" name="Picture 7" descr="A person sitting at a desk with a computer&#10;&#10;Description automatically generated">
            <a:extLst>
              <a:ext uri="{FF2B5EF4-FFF2-40B4-BE49-F238E27FC236}">
                <a16:creationId xmlns:a16="http://schemas.microsoft.com/office/drawing/2014/main" id="{4CE03A1E-EB63-78C6-7A0C-AC51ADE269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2975" y="994886"/>
            <a:ext cx="1134000" cy="1134000"/>
          </a:xfrm>
          <a:prstGeom prst="rect">
            <a:avLst/>
          </a:prstGeom>
        </p:spPr>
      </p:pic>
      <p:pic>
        <p:nvPicPr>
          <p:cNvPr id="9" name="Picture 8" descr="A drawing of a person with a cloud above their head&#10;&#10;Description automatically generated">
            <a:extLst>
              <a:ext uri="{FF2B5EF4-FFF2-40B4-BE49-F238E27FC236}">
                <a16:creationId xmlns:a16="http://schemas.microsoft.com/office/drawing/2014/main" id="{CE4C8F85-8F50-0BBA-3970-735D540D7E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82975" y="2445815"/>
            <a:ext cx="1137600" cy="1137600"/>
          </a:xfrm>
          <a:prstGeom prst="rect">
            <a:avLst/>
          </a:prstGeom>
        </p:spPr>
      </p:pic>
    </p:spTree>
    <p:extLst>
      <p:ext uri="{BB962C8B-B14F-4D97-AF65-F5344CB8AC3E}">
        <p14:creationId xmlns:p14="http://schemas.microsoft.com/office/powerpoint/2010/main" val="732418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2EB3-4DBA-474A-8C6B-073F09A3A860}"/>
              </a:ext>
            </a:extLst>
          </p:cNvPr>
          <p:cNvSpPr>
            <a:spLocks noGrp="1"/>
          </p:cNvSpPr>
          <p:nvPr>
            <p:ph type="ctrTitle"/>
          </p:nvPr>
        </p:nvSpPr>
        <p:spPr/>
        <p:txBody>
          <a:bodyPr/>
          <a:lstStyle/>
          <a:p>
            <a:r>
              <a:rPr lang="en-AU" dirty="0"/>
              <a:t>Familiarisation and planning self-paced learning</a:t>
            </a:r>
          </a:p>
        </p:txBody>
      </p:sp>
      <p:sp>
        <p:nvSpPr>
          <p:cNvPr id="3" name="Subtitle 2">
            <a:extLst>
              <a:ext uri="{FF2B5EF4-FFF2-40B4-BE49-F238E27FC236}">
                <a16:creationId xmlns:a16="http://schemas.microsoft.com/office/drawing/2014/main" id="{2AF68A9F-B7AB-43A9-8F97-4456BC8CB19E}"/>
              </a:ext>
            </a:extLst>
          </p:cNvPr>
          <p:cNvSpPr>
            <a:spLocks noGrp="1"/>
          </p:cNvSpPr>
          <p:nvPr>
            <p:ph type="subTitle" idx="1"/>
          </p:nvPr>
        </p:nvSpPr>
        <p:spPr/>
        <p:txBody>
          <a:bodyPr/>
          <a:lstStyle/>
          <a:p>
            <a:r>
              <a:rPr lang="en-AU" dirty="0"/>
              <a:t>Module 1: Exploring revisions to the QKLG 2024 purpose, principles and practices</a:t>
            </a:r>
          </a:p>
          <a:p>
            <a:endParaRPr lang="en-AU" dirty="0"/>
          </a:p>
        </p:txBody>
      </p:sp>
      <p:sp>
        <p:nvSpPr>
          <p:cNvPr id="4" name="Vertical Text Placeholder 3">
            <a:extLst>
              <a:ext uri="{FF2B5EF4-FFF2-40B4-BE49-F238E27FC236}">
                <a16:creationId xmlns:a16="http://schemas.microsoft.com/office/drawing/2014/main" id="{A8708624-F3D2-4266-8B9E-70D3F7985242}"/>
              </a:ext>
            </a:extLst>
          </p:cNvPr>
          <p:cNvSpPr>
            <a:spLocks noGrp="1"/>
          </p:cNvSpPr>
          <p:nvPr>
            <p:ph type="body" orient="vert" sz="quarter" idx="10"/>
          </p:nvPr>
        </p:nvSpPr>
        <p:spPr/>
        <p:txBody>
          <a:bodyPr/>
          <a:lstStyle/>
          <a:p>
            <a:r>
              <a:rPr lang="en-AU" dirty="0"/>
              <a:t>241168</a:t>
            </a:r>
          </a:p>
        </p:txBody>
      </p:sp>
    </p:spTree>
    <p:extLst>
      <p:ext uri="{BB962C8B-B14F-4D97-AF65-F5344CB8AC3E}">
        <p14:creationId xmlns:p14="http://schemas.microsoft.com/office/powerpoint/2010/main" val="3031367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25836-8A5F-ED13-47BB-BED3D7634BC7}"/>
              </a:ext>
            </a:extLst>
          </p:cNvPr>
          <p:cNvSpPr>
            <a:spLocks noGrp="1"/>
          </p:cNvSpPr>
          <p:nvPr>
            <p:ph type="title"/>
          </p:nvPr>
        </p:nvSpPr>
        <p:spPr/>
        <p:txBody>
          <a:bodyPr/>
          <a:lstStyle/>
          <a:p>
            <a:r>
              <a:rPr lang="en-AU"/>
              <a:t>Assessing children’s learning — Assessment </a:t>
            </a:r>
            <a:r>
              <a:rPr lang="en-AU" i="1"/>
              <a:t>for</a:t>
            </a:r>
            <a:r>
              <a:rPr lang="en-AU"/>
              <a:t> learning </a:t>
            </a:r>
          </a:p>
        </p:txBody>
      </p:sp>
      <p:sp>
        <p:nvSpPr>
          <p:cNvPr id="3" name="Content Placeholder 2">
            <a:extLst>
              <a:ext uri="{FF2B5EF4-FFF2-40B4-BE49-F238E27FC236}">
                <a16:creationId xmlns:a16="http://schemas.microsoft.com/office/drawing/2014/main" id="{E931CF05-D8DC-99BD-2A8C-386FDCC8EE76}"/>
              </a:ext>
            </a:extLst>
          </p:cNvPr>
          <p:cNvSpPr>
            <a:spLocks noGrp="1"/>
          </p:cNvSpPr>
          <p:nvPr>
            <p:ph idx="1"/>
          </p:nvPr>
        </p:nvSpPr>
        <p:spPr>
          <a:xfrm>
            <a:off x="327025" y="771550"/>
            <a:ext cx="8496000" cy="2035818"/>
          </a:xfrm>
        </p:spPr>
        <p:txBody>
          <a:bodyPr>
            <a:normAutofit/>
          </a:bodyPr>
          <a:lstStyle/>
          <a:p>
            <a:r>
              <a:rPr lang="en-AU" dirty="0"/>
              <a:t>You may have highlighted that assessment </a:t>
            </a:r>
            <a:r>
              <a:rPr lang="en-AU" b="1" dirty="0"/>
              <a:t>for</a:t>
            </a:r>
            <a:r>
              <a:rPr lang="en-AU" dirty="0"/>
              <a:t> learning is:</a:t>
            </a:r>
          </a:p>
          <a:p>
            <a:pPr marL="252000" lvl="1">
              <a:buFont typeface="Arial" panose="020B0604020202020204" pitchFamily="34" charset="0"/>
              <a:buChar char="•"/>
            </a:pPr>
            <a:r>
              <a:rPr lang="en-AU" dirty="0"/>
              <a:t>ongoing</a:t>
            </a:r>
          </a:p>
          <a:p>
            <a:pPr marL="252000" lvl="1">
              <a:buFont typeface="Arial" panose="020B0604020202020204" pitchFamily="34" charset="0"/>
              <a:buChar char="•"/>
            </a:pPr>
            <a:r>
              <a:rPr lang="en-AU" dirty="0"/>
              <a:t>informs planning</a:t>
            </a:r>
          </a:p>
          <a:p>
            <a:pPr marL="252000" lvl="1">
              <a:buFont typeface="Arial" panose="020B0604020202020204" pitchFamily="34" charset="0"/>
              <a:buChar char="•"/>
            </a:pPr>
            <a:r>
              <a:rPr lang="en-AU" dirty="0"/>
              <a:t>builds understanding of children’s learning.</a:t>
            </a:r>
          </a:p>
          <a:p>
            <a:endParaRPr lang="en-AU" dirty="0"/>
          </a:p>
          <a:p>
            <a:endParaRPr lang="en-AU" dirty="0"/>
          </a:p>
          <a:p>
            <a:endParaRPr lang="en-AU" dirty="0"/>
          </a:p>
        </p:txBody>
      </p:sp>
      <p:sp>
        <p:nvSpPr>
          <p:cNvPr id="4" name="TextBox 3">
            <a:extLst>
              <a:ext uri="{FF2B5EF4-FFF2-40B4-BE49-F238E27FC236}">
                <a16:creationId xmlns:a16="http://schemas.microsoft.com/office/drawing/2014/main" id="{B9781F56-18EE-320F-B8A7-58DFD128DC0D}"/>
              </a:ext>
            </a:extLst>
          </p:cNvPr>
          <p:cNvSpPr txBox="1"/>
          <p:nvPr/>
        </p:nvSpPr>
        <p:spPr>
          <a:xfrm>
            <a:off x="324000" y="3286613"/>
            <a:ext cx="8496000" cy="1061829"/>
          </a:xfrm>
          <a:prstGeom prst="rect">
            <a:avLst/>
          </a:prstGeom>
          <a:solidFill>
            <a:srgbClr val="DAC5B7"/>
          </a:solidFill>
        </p:spPr>
        <p:txBody>
          <a:bodyPr wrap="square" rtlCol="0">
            <a:spAutoFit/>
          </a:bodyPr>
          <a:lstStyle/>
          <a:p>
            <a:r>
              <a:rPr lang="en-AU" b="1" dirty="0"/>
              <a:t>Note:</a:t>
            </a:r>
          </a:p>
          <a:p>
            <a:r>
              <a:rPr lang="en-AU" dirty="0"/>
              <a:t>The term </a:t>
            </a:r>
            <a:r>
              <a:rPr lang="en-AU" i="1" dirty="0"/>
              <a:t>for</a:t>
            </a:r>
            <a:r>
              <a:rPr lang="en-AU" dirty="0"/>
              <a:t> in assessment refers to </a:t>
            </a:r>
            <a:r>
              <a:rPr lang="en-AU" i="1" dirty="0"/>
              <a:t>for</a:t>
            </a:r>
            <a:r>
              <a:rPr lang="en-AU" dirty="0"/>
              <a:t>mative assessment, which is used to gather information that in</a:t>
            </a:r>
            <a:r>
              <a:rPr lang="en-AU" i="1" dirty="0"/>
              <a:t>for</a:t>
            </a:r>
            <a:r>
              <a:rPr lang="en-AU" dirty="0"/>
              <a:t>ms planning and ongoing learning.</a:t>
            </a:r>
            <a:endParaRPr lang="en-AU" i="1" dirty="0"/>
          </a:p>
        </p:txBody>
      </p:sp>
    </p:spTree>
    <p:extLst>
      <p:ext uri="{BB962C8B-B14F-4D97-AF65-F5344CB8AC3E}">
        <p14:creationId xmlns:p14="http://schemas.microsoft.com/office/powerpoint/2010/main" val="3920227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DE133-CF04-9617-335C-EF3C12E8E0BB}"/>
              </a:ext>
            </a:extLst>
          </p:cNvPr>
          <p:cNvSpPr>
            <a:spLocks noGrp="1"/>
          </p:cNvSpPr>
          <p:nvPr>
            <p:ph type="title"/>
          </p:nvPr>
        </p:nvSpPr>
        <p:spPr/>
        <p:txBody>
          <a:bodyPr/>
          <a:lstStyle/>
          <a:p>
            <a:r>
              <a:rPr lang="en-AU"/>
              <a:t>Assessing children’s learning — Assessment </a:t>
            </a:r>
            <a:r>
              <a:rPr lang="en-AU" i="1"/>
              <a:t>as</a:t>
            </a:r>
            <a:r>
              <a:rPr lang="en-AU"/>
              <a:t> learning</a:t>
            </a:r>
          </a:p>
        </p:txBody>
      </p:sp>
      <p:pic>
        <p:nvPicPr>
          <p:cNvPr id="4" name="Picture 3" descr="A person sitting at a desk with a computer&#10;&#10;Description automatically generated">
            <a:extLst>
              <a:ext uri="{FF2B5EF4-FFF2-40B4-BE49-F238E27FC236}">
                <a16:creationId xmlns:a16="http://schemas.microsoft.com/office/drawing/2014/main" id="{0FD455C1-6283-A5DE-35B2-9C01ED000C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72877" y="1011979"/>
            <a:ext cx="1134000" cy="1134000"/>
          </a:xfrm>
          <a:prstGeom prst="rect">
            <a:avLst/>
          </a:prstGeom>
        </p:spPr>
      </p:pic>
      <p:sp>
        <p:nvSpPr>
          <p:cNvPr id="9" name="Content Placeholder 2">
            <a:extLst>
              <a:ext uri="{FF2B5EF4-FFF2-40B4-BE49-F238E27FC236}">
                <a16:creationId xmlns:a16="http://schemas.microsoft.com/office/drawing/2014/main" id="{1C37F1BA-E578-5AF5-B351-30FC1C262D69}"/>
              </a:ext>
            </a:extLst>
          </p:cNvPr>
          <p:cNvSpPr txBox="1">
            <a:spLocks/>
          </p:cNvSpPr>
          <p:nvPr/>
        </p:nvSpPr>
        <p:spPr>
          <a:xfrm>
            <a:off x="327025" y="771550"/>
            <a:ext cx="6522954" cy="3708000"/>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r>
              <a:rPr lang="en-US" b="1" dirty="0">
                <a:solidFill>
                  <a:schemeClr val="accent3"/>
                </a:solidFill>
              </a:rPr>
              <a:t>Read and investigate</a:t>
            </a:r>
          </a:p>
          <a:p>
            <a:pPr marL="252000" indent="-252000" fontAlgn="auto">
              <a:spcAft>
                <a:spcPts val="0"/>
              </a:spcAft>
              <a:buFont typeface="Arial" panose="020B0604020202020204" pitchFamily="34" charset="0"/>
              <a:buChar char="•"/>
            </a:pPr>
            <a:r>
              <a:rPr lang="en-AU" b="1" dirty="0"/>
              <a:t>Read </a:t>
            </a:r>
            <a:r>
              <a:rPr lang="en-AU" dirty="0"/>
              <a:t>the </a:t>
            </a:r>
            <a:r>
              <a:rPr lang="en-AU" b="1" dirty="0"/>
              <a:t>Assessing children's learning </a:t>
            </a:r>
            <a:r>
              <a:rPr lang="en-AU" dirty="0"/>
              <a:t>practice QKLG (p. 16).</a:t>
            </a:r>
          </a:p>
          <a:p>
            <a:pPr fontAlgn="auto">
              <a:spcAft>
                <a:spcPts val="0"/>
              </a:spcAft>
            </a:pPr>
            <a:endParaRPr lang="en-AU" dirty="0"/>
          </a:p>
          <a:p>
            <a:pPr marL="252000" indent="-252000" fontAlgn="auto">
              <a:spcAft>
                <a:spcPts val="0"/>
              </a:spcAft>
              <a:buFont typeface="Arial" panose="020B0604020202020204" pitchFamily="34" charset="0"/>
              <a:buChar char="•"/>
            </a:pPr>
            <a:r>
              <a:rPr lang="en-AU" b="1" dirty="0"/>
              <a:t>Highlight or note </a:t>
            </a:r>
            <a:r>
              <a:rPr lang="en-AU" dirty="0"/>
              <a:t>key words and ideas in the Assessment</a:t>
            </a:r>
            <a:r>
              <a:rPr lang="en-AU" b="1" dirty="0"/>
              <a:t> as </a:t>
            </a:r>
            <a:r>
              <a:rPr lang="en-AU" dirty="0"/>
              <a:t>learning section QKLG (p. 16).</a:t>
            </a:r>
          </a:p>
          <a:p>
            <a:pPr fontAlgn="auto">
              <a:spcAft>
                <a:spcPts val="0"/>
              </a:spcAft>
            </a:pPr>
            <a:endParaRPr lang="en-AU" dirty="0"/>
          </a:p>
          <a:p>
            <a:pPr fontAlgn="auto">
              <a:spcAft>
                <a:spcPts val="0"/>
              </a:spcAft>
            </a:pPr>
            <a:endParaRPr lang="en-AU" dirty="0"/>
          </a:p>
          <a:p>
            <a:pPr fontAlgn="auto">
              <a:spcAft>
                <a:spcPts val="0"/>
              </a:spcAft>
            </a:pPr>
            <a:endParaRPr lang="en-AU" dirty="0"/>
          </a:p>
        </p:txBody>
      </p:sp>
      <p:pic>
        <p:nvPicPr>
          <p:cNvPr id="10" name="Picture 9" descr="A drawing of a person with a cloud above their head&#10;&#10;Description automatically generated">
            <a:extLst>
              <a:ext uri="{FF2B5EF4-FFF2-40B4-BE49-F238E27FC236}">
                <a16:creationId xmlns:a16="http://schemas.microsoft.com/office/drawing/2014/main" id="{75510E92-4077-96D2-B024-9C6BA04F6F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82975" y="2445815"/>
            <a:ext cx="1137600" cy="1137600"/>
          </a:xfrm>
          <a:prstGeom prst="rect">
            <a:avLst/>
          </a:prstGeom>
        </p:spPr>
      </p:pic>
    </p:spTree>
    <p:extLst>
      <p:ext uri="{BB962C8B-B14F-4D97-AF65-F5344CB8AC3E}">
        <p14:creationId xmlns:p14="http://schemas.microsoft.com/office/powerpoint/2010/main" val="3751252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25836-8A5F-ED13-47BB-BED3D7634BC7}"/>
              </a:ext>
            </a:extLst>
          </p:cNvPr>
          <p:cNvSpPr>
            <a:spLocks noGrp="1"/>
          </p:cNvSpPr>
          <p:nvPr>
            <p:ph type="title"/>
          </p:nvPr>
        </p:nvSpPr>
        <p:spPr/>
        <p:txBody>
          <a:bodyPr>
            <a:normAutofit/>
          </a:bodyPr>
          <a:lstStyle/>
          <a:p>
            <a:r>
              <a:rPr lang="en-AU"/>
              <a:t>Assessing children’s learning — Assessment </a:t>
            </a:r>
            <a:r>
              <a:rPr lang="en-AU" i="1"/>
              <a:t>as</a:t>
            </a:r>
            <a:r>
              <a:rPr lang="en-AU"/>
              <a:t> learning</a:t>
            </a:r>
          </a:p>
        </p:txBody>
      </p:sp>
      <p:sp>
        <p:nvSpPr>
          <p:cNvPr id="3" name="Content Placeholder 2">
            <a:extLst>
              <a:ext uri="{FF2B5EF4-FFF2-40B4-BE49-F238E27FC236}">
                <a16:creationId xmlns:a16="http://schemas.microsoft.com/office/drawing/2014/main" id="{E931CF05-D8DC-99BD-2A8C-386FDCC8EE76}"/>
              </a:ext>
            </a:extLst>
          </p:cNvPr>
          <p:cNvSpPr>
            <a:spLocks noGrp="1"/>
          </p:cNvSpPr>
          <p:nvPr>
            <p:ph idx="1"/>
          </p:nvPr>
        </p:nvSpPr>
        <p:spPr>
          <a:xfrm>
            <a:off x="327025" y="771550"/>
            <a:ext cx="8496000" cy="1800200"/>
          </a:xfrm>
        </p:spPr>
        <p:txBody>
          <a:bodyPr/>
          <a:lstStyle/>
          <a:p>
            <a:r>
              <a:rPr lang="en-AU" dirty="0"/>
              <a:t>You may have highlighted the following terms to represent important points:</a:t>
            </a:r>
          </a:p>
          <a:p>
            <a:pPr marL="252000" lvl="1"/>
            <a:r>
              <a:rPr lang="en-AU" dirty="0"/>
              <a:t>children </a:t>
            </a:r>
          </a:p>
          <a:p>
            <a:pPr marL="252000" lvl="1"/>
            <a:r>
              <a:rPr lang="en-AU" dirty="0"/>
              <a:t>reflection</a:t>
            </a:r>
          </a:p>
          <a:p>
            <a:pPr marL="252000" lvl="1"/>
            <a:r>
              <a:rPr lang="en-AU" dirty="0"/>
              <a:t>as learning.</a:t>
            </a:r>
          </a:p>
          <a:p>
            <a:endParaRPr lang="en-AU" dirty="0"/>
          </a:p>
          <a:p>
            <a:endParaRPr lang="en-AU" dirty="0"/>
          </a:p>
        </p:txBody>
      </p:sp>
      <p:sp>
        <p:nvSpPr>
          <p:cNvPr id="4" name="TextBox 3">
            <a:extLst>
              <a:ext uri="{FF2B5EF4-FFF2-40B4-BE49-F238E27FC236}">
                <a16:creationId xmlns:a16="http://schemas.microsoft.com/office/drawing/2014/main" id="{43FD4559-626B-C840-C6ED-4734F2F598D8}"/>
              </a:ext>
            </a:extLst>
          </p:cNvPr>
          <p:cNvSpPr txBox="1"/>
          <p:nvPr/>
        </p:nvSpPr>
        <p:spPr>
          <a:xfrm>
            <a:off x="324000" y="3310121"/>
            <a:ext cx="8496000" cy="1061829"/>
          </a:xfrm>
          <a:prstGeom prst="rect">
            <a:avLst/>
          </a:prstGeom>
          <a:solidFill>
            <a:srgbClr val="DAC5B7"/>
          </a:solidFill>
        </p:spPr>
        <p:txBody>
          <a:bodyPr wrap="square" rtlCol="0">
            <a:spAutoFit/>
          </a:bodyPr>
          <a:lstStyle/>
          <a:p>
            <a:r>
              <a:rPr lang="en-AU" b="1" dirty="0"/>
              <a:t>Note:</a:t>
            </a:r>
          </a:p>
          <a:p>
            <a:r>
              <a:rPr lang="en-US" dirty="0"/>
              <a:t>The term </a:t>
            </a:r>
            <a:r>
              <a:rPr lang="en-US" i="1" dirty="0"/>
              <a:t>as</a:t>
            </a:r>
            <a:r>
              <a:rPr lang="en-US" dirty="0"/>
              <a:t> refers to assessment happening as children work with others to reflect on and understand their own learning.</a:t>
            </a:r>
          </a:p>
        </p:txBody>
      </p:sp>
    </p:spTree>
    <p:extLst>
      <p:ext uri="{BB962C8B-B14F-4D97-AF65-F5344CB8AC3E}">
        <p14:creationId xmlns:p14="http://schemas.microsoft.com/office/powerpoint/2010/main" val="10863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DE133-CF04-9617-335C-EF3C12E8E0BB}"/>
              </a:ext>
            </a:extLst>
          </p:cNvPr>
          <p:cNvSpPr>
            <a:spLocks noGrp="1"/>
          </p:cNvSpPr>
          <p:nvPr>
            <p:ph type="title"/>
          </p:nvPr>
        </p:nvSpPr>
        <p:spPr/>
        <p:txBody>
          <a:bodyPr/>
          <a:lstStyle/>
          <a:p>
            <a:r>
              <a:rPr lang="en-AU" dirty="0"/>
              <a:t>Assessing children’s learning — Assessment </a:t>
            </a:r>
            <a:r>
              <a:rPr lang="en-AU" i="1" dirty="0"/>
              <a:t>of</a:t>
            </a:r>
            <a:r>
              <a:rPr lang="en-AU" dirty="0"/>
              <a:t> learning </a:t>
            </a:r>
          </a:p>
        </p:txBody>
      </p:sp>
      <p:pic>
        <p:nvPicPr>
          <p:cNvPr id="4" name="Picture 3" descr="A person sitting at a desk with a computer&#10;&#10;Description automatically generated">
            <a:extLst>
              <a:ext uri="{FF2B5EF4-FFF2-40B4-BE49-F238E27FC236}">
                <a16:creationId xmlns:a16="http://schemas.microsoft.com/office/drawing/2014/main" id="{5E89D4E8-2D89-8B27-4305-157E79E8A5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2975" y="899684"/>
            <a:ext cx="1134000" cy="1134000"/>
          </a:xfrm>
          <a:prstGeom prst="rect">
            <a:avLst/>
          </a:prstGeom>
        </p:spPr>
      </p:pic>
      <p:sp>
        <p:nvSpPr>
          <p:cNvPr id="9" name="Content Placeholder 2">
            <a:extLst>
              <a:ext uri="{FF2B5EF4-FFF2-40B4-BE49-F238E27FC236}">
                <a16:creationId xmlns:a16="http://schemas.microsoft.com/office/drawing/2014/main" id="{AE41EB2A-B6FC-734C-3098-C4343A95A21A}"/>
              </a:ext>
            </a:extLst>
          </p:cNvPr>
          <p:cNvSpPr>
            <a:spLocks noGrp="1"/>
          </p:cNvSpPr>
          <p:nvPr>
            <p:ph idx="1"/>
          </p:nvPr>
        </p:nvSpPr>
        <p:spPr>
          <a:xfrm>
            <a:off x="327025" y="771550"/>
            <a:ext cx="6522954" cy="3708000"/>
          </a:xfrm>
        </p:spPr>
        <p:txBody>
          <a:bodyPr/>
          <a:lstStyle/>
          <a:p>
            <a:r>
              <a:rPr lang="en-US" b="1" dirty="0">
                <a:solidFill>
                  <a:schemeClr val="accent3"/>
                </a:solidFill>
              </a:rPr>
              <a:t>Read and investigate</a:t>
            </a:r>
          </a:p>
          <a:p>
            <a:pPr marL="252000" indent="-252000">
              <a:buFont typeface="Arial" panose="020B0604020202020204" pitchFamily="34" charset="0"/>
              <a:buChar char="•"/>
            </a:pPr>
            <a:r>
              <a:rPr lang="en-AU" b="1" dirty="0"/>
              <a:t>Read </a:t>
            </a:r>
            <a:r>
              <a:rPr lang="en-AU" dirty="0"/>
              <a:t>the </a:t>
            </a:r>
            <a:r>
              <a:rPr lang="en-AU" b="1" dirty="0"/>
              <a:t>Assessing children's learning </a:t>
            </a:r>
            <a:r>
              <a:rPr lang="en-AU" dirty="0"/>
              <a:t>practice QKLG (p.16).</a:t>
            </a:r>
          </a:p>
          <a:p>
            <a:endParaRPr lang="en-AU" dirty="0"/>
          </a:p>
          <a:p>
            <a:pPr marL="252000" indent="-252000">
              <a:buFont typeface="Arial" panose="020B0604020202020204" pitchFamily="34" charset="0"/>
              <a:buChar char="•"/>
            </a:pPr>
            <a:r>
              <a:rPr lang="en-AU" b="1" dirty="0"/>
              <a:t>Highlight or note </a:t>
            </a:r>
            <a:r>
              <a:rPr lang="en-AU" dirty="0"/>
              <a:t>key words and ideas in the Assessment</a:t>
            </a:r>
            <a:r>
              <a:rPr lang="en-AU" b="1" dirty="0"/>
              <a:t> of </a:t>
            </a:r>
            <a:r>
              <a:rPr lang="en-AU" dirty="0"/>
              <a:t>learning section QKLG (p.16).</a:t>
            </a:r>
          </a:p>
          <a:p>
            <a:endParaRPr lang="en-AU" dirty="0"/>
          </a:p>
          <a:p>
            <a:endParaRPr lang="en-AU" dirty="0"/>
          </a:p>
          <a:p>
            <a:endParaRPr lang="en-AU" dirty="0"/>
          </a:p>
        </p:txBody>
      </p:sp>
      <p:pic>
        <p:nvPicPr>
          <p:cNvPr id="10" name="Picture 9" descr="A drawing of a person with a cloud above their head&#10;&#10;Description automatically generated">
            <a:extLst>
              <a:ext uri="{FF2B5EF4-FFF2-40B4-BE49-F238E27FC236}">
                <a16:creationId xmlns:a16="http://schemas.microsoft.com/office/drawing/2014/main" id="{DD7D7BE8-A8D5-66C1-E0E8-321D45ACB8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82975" y="2445815"/>
            <a:ext cx="1137600" cy="1137600"/>
          </a:xfrm>
          <a:prstGeom prst="rect">
            <a:avLst/>
          </a:prstGeom>
        </p:spPr>
      </p:pic>
    </p:spTree>
    <p:extLst>
      <p:ext uri="{BB962C8B-B14F-4D97-AF65-F5344CB8AC3E}">
        <p14:creationId xmlns:p14="http://schemas.microsoft.com/office/powerpoint/2010/main" val="2406156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25836-8A5F-ED13-47BB-BED3D7634BC7}"/>
              </a:ext>
            </a:extLst>
          </p:cNvPr>
          <p:cNvSpPr>
            <a:spLocks noGrp="1"/>
          </p:cNvSpPr>
          <p:nvPr>
            <p:ph type="title"/>
          </p:nvPr>
        </p:nvSpPr>
        <p:spPr/>
        <p:txBody>
          <a:bodyPr/>
          <a:lstStyle/>
          <a:p>
            <a:r>
              <a:rPr lang="en-AU"/>
              <a:t>Assessing children’s learning — Assessment </a:t>
            </a:r>
            <a:r>
              <a:rPr lang="en-AU" i="1"/>
              <a:t>of</a:t>
            </a:r>
            <a:r>
              <a:rPr lang="en-AU"/>
              <a:t> learning </a:t>
            </a:r>
          </a:p>
        </p:txBody>
      </p:sp>
      <p:sp>
        <p:nvSpPr>
          <p:cNvPr id="3" name="Content Placeholder 2">
            <a:extLst>
              <a:ext uri="{FF2B5EF4-FFF2-40B4-BE49-F238E27FC236}">
                <a16:creationId xmlns:a16="http://schemas.microsoft.com/office/drawing/2014/main" id="{E931CF05-D8DC-99BD-2A8C-386FDCC8EE76}"/>
              </a:ext>
            </a:extLst>
          </p:cNvPr>
          <p:cNvSpPr>
            <a:spLocks noGrp="1"/>
          </p:cNvSpPr>
          <p:nvPr>
            <p:ph idx="1"/>
          </p:nvPr>
        </p:nvSpPr>
        <p:spPr>
          <a:xfrm>
            <a:off x="327025" y="771550"/>
            <a:ext cx="8496000" cy="2646171"/>
          </a:xfrm>
        </p:spPr>
        <p:txBody>
          <a:bodyPr>
            <a:normAutofit/>
          </a:bodyPr>
          <a:lstStyle/>
          <a:p>
            <a:r>
              <a:rPr lang="en-AU" dirty="0"/>
              <a:t>You may have highlighted following important points:</a:t>
            </a:r>
          </a:p>
          <a:p>
            <a:pPr marL="252000" lvl="1">
              <a:lnSpc>
                <a:spcPct val="110000"/>
              </a:lnSpc>
            </a:pPr>
            <a:r>
              <a:rPr lang="en-AU" dirty="0"/>
              <a:t>point in time</a:t>
            </a:r>
          </a:p>
          <a:p>
            <a:pPr marL="252000" lvl="1">
              <a:lnSpc>
                <a:spcPct val="110000"/>
              </a:lnSpc>
            </a:pPr>
            <a:r>
              <a:rPr lang="en-AU" dirty="0"/>
              <a:t>review of learning</a:t>
            </a:r>
          </a:p>
          <a:p>
            <a:pPr marL="252000" lvl="1">
              <a:lnSpc>
                <a:spcPct val="110000"/>
              </a:lnSpc>
            </a:pPr>
            <a:r>
              <a:rPr lang="en-AU" dirty="0"/>
              <a:t>snapshot</a:t>
            </a:r>
          </a:p>
          <a:p>
            <a:pPr marL="252000" lvl="1">
              <a:lnSpc>
                <a:spcPct val="110000"/>
              </a:lnSpc>
            </a:pPr>
            <a:r>
              <a:rPr lang="en-AU" dirty="0"/>
              <a:t>summary</a:t>
            </a:r>
          </a:p>
          <a:p>
            <a:pPr marL="252000" lvl="1">
              <a:lnSpc>
                <a:spcPct val="110000"/>
              </a:lnSpc>
            </a:pPr>
            <a:r>
              <a:rPr lang="en-AU" dirty="0"/>
              <a:t>progress</a:t>
            </a:r>
          </a:p>
          <a:p>
            <a:pPr marL="252000" lvl="1">
              <a:lnSpc>
                <a:spcPct val="110000"/>
              </a:lnSpc>
            </a:pPr>
            <a:r>
              <a:rPr lang="en-AU" dirty="0"/>
              <a:t>sharing of information.</a:t>
            </a:r>
          </a:p>
          <a:p>
            <a:pPr lvl="1" indent="0">
              <a:buNone/>
            </a:pPr>
            <a:endParaRPr lang="en-AU" dirty="0"/>
          </a:p>
          <a:p>
            <a:endParaRPr lang="en-AU" dirty="0"/>
          </a:p>
        </p:txBody>
      </p:sp>
      <p:sp>
        <p:nvSpPr>
          <p:cNvPr id="4" name="TextBox 3">
            <a:extLst>
              <a:ext uri="{FF2B5EF4-FFF2-40B4-BE49-F238E27FC236}">
                <a16:creationId xmlns:a16="http://schemas.microsoft.com/office/drawing/2014/main" id="{3C47CAAB-116C-01CE-D6EB-E76D358574BC}"/>
              </a:ext>
            </a:extLst>
          </p:cNvPr>
          <p:cNvSpPr txBox="1"/>
          <p:nvPr/>
        </p:nvSpPr>
        <p:spPr>
          <a:xfrm>
            <a:off x="324000" y="3417721"/>
            <a:ext cx="8496000" cy="1061829"/>
          </a:xfrm>
          <a:prstGeom prst="rect">
            <a:avLst/>
          </a:prstGeom>
          <a:solidFill>
            <a:srgbClr val="DAC5B7"/>
          </a:solidFill>
        </p:spPr>
        <p:txBody>
          <a:bodyPr wrap="square" rtlCol="0">
            <a:spAutoFit/>
          </a:bodyPr>
          <a:lstStyle/>
          <a:p>
            <a:r>
              <a:rPr lang="en-AU" b="1" dirty="0"/>
              <a:t>Remember:</a:t>
            </a:r>
          </a:p>
          <a:p>
            <a:pPr algn="l"/>
            <a:r>
              <a:rPr lang="en-US" b="0" i="0" dirty="0">
                <a:solidFill>
                  <a:srgbClr val="111111"/>
                </a:solidFill>
                <a:effectLst/>
                <a:latin typeface="+mn-lt"/>
              </a:rPr>
              <a:t>The term ‘assessment </a:t>
            </a:r>
            <a:r>
              <a:rPr lang="en-US" b="0" i="1" dirty="0">
                <a:solidFill>
                  <a:srgbClr val="111111"/>
                </a:solidFill>
                <a:effectLst/>
                <a:latin typeface="+mn-lt"/>
              </a:rPr>
              <a:t>of </a:t>
            </a:r>
            <a:r>
              <a:rPr lang="en-US" b="0" i="0" dirty="0">
                <a:solidFill>
                  <a:srgbClr val="111111"/>
                </a:solidFill>
                <a:effectLst/>
                <a:latin typeface="+mn-lt"/>
              </a:rPr>
              <a:t>’ indicates learning that has occurred and is collected at a point in time, as a snapshot or summary </a:t>
            </a:r>
            <a:r>
              <a:rPr lang="en-US" b="0" i="1" dirty="0">
                <a:solidFill>
                  <a:srgbClr val="111111"/>
                </a:solidFill>
                <a:effectLst/>
                <a:latin typeface="+mn-lt"/>
              </a:rPr>
              <a:t>of </a:t>
            </a:r>
            <a:r>
              <a:rPr lang="en-US" b="0" i="0" dirty="0">
                <a:solidFill>
                  <a:srgbClr val="111111"/>
                </a:solidFill>
                <a:effectLst/>
                <a:latin typeface="+mn-lt"/>
              </a:rPr>
              <a:t>the learning.</a:t>
            </a:r>
          </a:p>
        </p:txBody>
      </p:sp>
    </p:spTree>
    <p:extLst>
      <p:ext uri="{BB962C8B-B14F-4D97-AF65-F5344CB8AC3E}">
        <p14:creationId xmlns:p14="http://schemas.microsoft.com/office/powerpoint/2010/main" val="3399330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2E35A-F9AB-CD38-753F-D8F6790B61D4}"/>
              </a:ext>
            </a:extLst>
          </p:cNvPr>
          <p:cNvSpPr>
            <a:spLocks noGrp="1"/>
          </p:cNvSpPr>
          <p:nvPr>
            <p:ph type="title"/>
          </p:nvPr>
        </p:nvSpPr>
        <p:spPr/>
        <p:txBody>
          <a:bodyPr/>
          <a:lstStyle/>
          <a:p>
            <a:r>
              <a:rPr lang="en-AU" dirty="0"/>
              <a:t>Activity 3 — Assessing children’s learning</a:t>
            </a:r>
          </a:p>
        </p:txBody>
      </p:sp>
      <p:sp>
        <p:nvSpPr>
          <p:cNvPr id="3" name="Content Placeholder 2">
            <a:extLst>
              <a:ext uri="{FF2B5EF4-FFF2-40B4-BE49-F238E27FC236}">
                <a16:creationId xmlns:a16="http://schemas.microsoft.com/office/drawing/2014/main" id="{07E99BC6-41BF-CF26-1B21-7627F196FDEA}"/>
              </a:ext>
            </a:extLst>
          </p:cNvPr>
          <p:cNvSpPr>
            <a:spLocks noGrp="1"/>
          </p:cNvSpPr>
          <p:nvPr>
            <p:ph idx="1"/>
          </p:nvPr>
        </p:nvSpPr>
        <p:spPr/>
        <p:txBody>
          <a:bodyPr/>
          <a:lstStyle/>
          <a:p>
            <a:r>
              <a:rPr lang="en-US" b="1" dirty="0">
                <a:solidFill>
                  <a:schemeClr val="accent3"/>
                </a:solidFill>
              </a:rPr>
              <a:t>In your workbook </a:t>
            </a:r>
            <a:r>
              <a:rPr lang="en-AU" b="1" dirty="0">
                <a:solidFill>
                  <a:schemeClr val="accent3"/>
                </a:solidFill>
              </a:rPr>
              <a:t>—</a:t>
            </a:r>
            <a:r>
              <a:rPr lang="en-US" b="1" dirty="0">
                <a:solidFill>
                  <a:schemeClr val="accent3"/>
                </a:solidFill>
              </a:rPr>
              <a:t> p. 7</a:t>
            </a:r>
          </a:p>
          <a:p>
            <a:r>
              <a:rPr lang="en-US" dirty="0"/>
              <a:t>Complete Activity 3:</a:t>
            </a:r>
          </a:p>
          <a:p>
            <a:pPr marL="252000" indent="-252000">
              <a:buFont typeface="Arial" panose="020B0604020202020204" pitchFamily="34" charset="0"/>
              <a:buChar char="•"/>
            </a:pPr>
            <a:r>
              <a:rPr lang="en-US" dirty="0"/>
              <a:t>Reflect on how you enact this practice in your own context.</a:t>
            </a:r>
          </a:p>
          <a:p>
            <a:pPr marL="252000" indent="-252000">
              <a:buFont typeface="Arial" panose="020B0604020202020204" pitchFamily="34" charset="0"/>
              <a:buChar char="•"/>
            </a:pPr>
            <a:r>
              <a:rPr lang="en-US" dirty="0"/>
              <a:t>Consider the methods you use to collect evidence.</a:t>
            </a:r>
          </a:p>
          <a:p>
            <a:pPr marL="252000" indent="-252000">
              <a:buFont typeface="Arial" panose="020B0604020202020204" pitchFamily="34" charset="0"/>
              <a:buChar char="•"/>
            </a:pPr>
            <a:r>
              <a:rPr lang="en-US" dirty="0"/>
              <a:t>Document the ways you gather and record this evidence.</a:t>
            </a:r>
            <a:endParaRPr lang="en-AU" dirty="0"/>
          </a:p>
        </p:txBody>
      </p:sp>
      <p:pic>
        <p:nvPicPr>
          <p:cNvPr id="4" name="Graphic 3" descr="Orange circle icon: Make a note">
            <a:extLst>
              <a:ext uri="{FF2B5EF4-FFF2-40B4-BE49-F238E27FC236}">
                <a16:creationId xmlns:a16="http://schemas.microsoft.com/office/drawing/2014/main" id="{50114EFB-7844-88E6-794F-27C63D2462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6336" y="3363838"/>
            <a:ext cx="1134000" cy="1134000"/>
          </a:xfrm>
          <a:prstGeom prst="rect">
            <a:avLst/>
          </a:prstGeom>
        </p:spPr>
      </p:pic>
    </p:spTree>
    <p:extLst>
      <p:ext uri="{BB962C8B-B14F-4D97-AF65-F5344CB8AC3E}">
        <p14:creationId xmlns:p14="http://schemas.microsoft.com/office/powerpoint/2010/main" val="2068418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15B4-D696-0AB1-24E7-C789FC677F03}"/>
              </a:ext>
            </a:extLst>
          </p:cNvPr>
          <p:cNvSpPr>
            <a:spLocks noGrp="1"/>
          </p:cNvSpPr>
          <p:nvPr>
            <p:ph type="title"/>
          </p:nvPr>
        </p:nvSpPr>
        <p:spPr/>
        <p:txBody>
          <a:bodyPr>
            <a:normAutofit fontScale="90000"/>
          </a:bodyPr>
          <a:lstStyle/>
          <a:p>
            <a:r>
              <a:rPr lang="en-AU" sz="2700" dirty="0"/>
              <a:t>Insights and reflection sheet: Practices</a:t>
            </a:r>
            <a:br>
              <a:rPr lang="en-AU" dirty="0"/>
            </a:br>
            <a:endParaRPr lang="en-AU" dirty="0"/>
          </a:p>
        </p:txBody>
      </p:sp>
      <p:sp>
        <p:nvSpPr>
          <p:cNvPr id="6" name="Content Placeholder 5">
            <a:extLst>
              <a:ext uri="{FF2B5EF4-FFF2-40B4-BE49-F238E27FC236}">
                <a16:creationId xmlns:a16="http://schemas.microsoft.com/office/drawing/2014/main" id="{64897295-0B88-3EFD-5A77-B680F28EEBAD}"/>
              </a:ext>
            </a:extLst>
          </p:cNvPr>
          <p:cNvSpPr>
            <a:spLocks noGrp="1"/>
          </p:cNvSpPr>
          <p:nvPr>
            <p:ph sz="half" idx="1"/>
          </p:nvPr>
        </p:nvSpPr>
        <p:spPr>
          <a:xfrm>
            <a:off x="327025" y="915566"/>
            <a:ext cx="4168775" cy="3708000"/>
          </a:xfrm>
        </p:spPr>
        <p:txBody>
          <a:bodyPr>
            <a:normAutofit fontScale="92500" lnSpcReduction="20000"/>
          </a:bodyPr>
          <a:lstStyle/>
          <a:p>
            <a:r>
              <a:rPr lang="en-AU" sz="2000" b="1" dirty="0">
                <a:solidFill>
                  <a:schemeClr val="accent3"/>
                </a:solidFill>
              </a:rPr>
              <a:t>Reflect </a:t>
            </a:r>
          </a:p>
          <a:p>
            <a:r>
              <a:rPr lang="en-US" dirty="0"/>
              <a:t>The practices support quality teaching, learning and assessment in Queensland kindergartens. </a:t>
            </a:r>
            <a:r>
              <a:rPr lang="en-AU" dirty="0"/>
              <a:t>Reflect on the revisions to the principles.</a:t>
            </a:r>
            <a:br>
              <a:rPr lang="en-AU" dirty="0"/>
            </a:br>
            <a:endParaRPr lang="en-AU" b="1" dirty="0"/>
          </a:p>
          <a:p>
            <a:r>
              <a:rPr lang="en-AU" b="1" dirty="0">
                <a:solidFill>
                  <a:schemeClr val="accent3"/>
                </a:solidFill>
              </a:rPr>
              <a:t>On your Insights and reflection sheet</a:t>
            </a:r>
            <a:r>
              <a:rPr lang="en-AU" dirty="0"/>
              <a:t> </a:t>
            </a:r>
          </a:p>
          <a:p>
            <a:r>
              <a:rPr lang="en-AU" dirty="0"/>
              <a:t>Make notes in the ‘Practices’ section about:</a:t>
            </a:r>
          </a:p>
          <a:p>
            <a:pPr marL="252000" indent="-252000">
              <a:buFont typeface="Arial" panose="020B0604020202020204" pitchFamily="34" charset="0"/>
              <a:buChar char="•"/>
            </a:pPr>
            <a:r>
              <a:rPr lang="en-AU" b="1" dirty="0"/>
              <a:t>key takeaways </a:t>
            </a:r>
            <a:r>
              <a:rPr lang="en-AU" dirty="0"/>
              <a:t>on</a:t>
            </a:r>
            <a:r>
              <a:rPr lang="en-AU" b="1" dirty="0"/>
              <a:t> </a:t>
            </a:r>
            <a:r>
              <a:rPr lang="en-AU" dirty="0"/>
              <a:t>revisions</a:t>
            </a:r>
          </a:p>
          <a:p>
            <a:pPr marL="252000" indent="-252000" fontAlgn="auto">
              <a:spcAft>
                <a:spcPts val="0"/>
              </a:spcAft>
              <a:buFont typeface="Arial" panose="020B0604020202020204" pitchFamily="34" charset="0"/>
              <a:buChar char="•"/>
            </a:pPr>
            <a:r>
              <a:rPr lang="en-AU" b="1" dirty="0"/>
              <a:t>future actions </a:t>
            </a:r>
            <a:r>
              <a:rPr lang="en-AU" dirty="0"/>
              <a:t>for what you will continue, start, adapt, stop.</a:t>
            </a:r>
          </a:p>
          <a:p>
            <a:endParaRPr lang="en-AU" dirty="0"/>
          </a:p>
          <a:p>
            <a:endParaRPr lang="en-AU" dirty="0"/>
          </a:p>
        </p:txBody>
      </p:sp>
      <p:pic>
        <p:nvPicPr>
          <p:cNvPr id="7" name="Graphic 6" descr="Orange circle icon: Make a note">
            <a:extLst>
              <a:ext uri="{FF2B5EF4-FFF2-40B4-BE49-F238E27FC236}">
                <a16:creationId xmlns:a16="http://schemas.microsoft.com/office/drawing/2014/main" id="{0B8157A1-F5A7-A16C-58A1-966F969FE3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07940" y="3579862"/>
            <a:ext cx="1134000" cy="1134000"/>
          </a:xfrm>
          <a:prstGeom prst="rect">
            <a:avLst/>
          </a:prstGeom>
        </p:spPr>
      </p:pic>
      <p:pic>
        <p:nvPicPr>
          <p:cNvPr id="5" name="Picture 4">
            <a:extLst>
              <a:ext uri="{FF2B5EF4-FFF2-40B4-BE49-F238E27FC236}">
                <a16:creationId xmlns:a16="http://schemas.microsoft.com/office/drawing/2014/main" id="{AD688641-A2E4-BC7F-DDB7-99F99E377EA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572000" y="1003955"/>
            <a:ext cx="4328069" cy="2688750"/>
          </a:xfrm>
          <a:prstGeom prst="rect">
            <a:avLst/>
          </a:prstGeom>
          <a:ln>
            <a:solidFill>
              <a:schemeClr val="accent1"/>
            </a:solidFill>
          </a:ln>
          <a:effectLst>
            <a:outerShdw blurRad="50800" dist="38100" dir="2700000" algn="tl" rotWithShape="0">
              <a:schemeClr val="accent1">
                <a:alpha val="40000"/>
              </a:schemeClr>
            </a:outerShdw>
          </a:effectLst>
        </p:spPr>
      </p:pic>
      <p:cxnSp>
        <p:nvCxnSpPr>
          <p:cNvPr id="13" name="Connector: Elbow 12">
            <a:extLst>
              <a:ext uri="{FF2B5EF4-FFF2-40B4-BE49-F238E27FC236}">
                <a16:creationId xmlns:a16="http://schemas.microsoft.com/office/drawing/2014/main" id="{F8DEA626-B9FF-3F19-38EC-40FA7B970705}"/>
              </a:ext>
            </a:extLst>
          </p:cNvPr>
          <p:cNvCxnSpPr>
            <a:cxnSpLocks/>
          </p:cNvCxnSpPr>
          <p:nvPr/>
        </p:nvCxnSpPr>
        <p:spPr>
          <a:xfrm flipV="1">
            <a:off x="4374037" y="1684401"/>
            <a:ext cx="2945132" cy="1614980"/>
          </a:xfrm>
          <a:prstGeom prst="bentConnector3">
            <a:avLst>
              <a:gd name="adj1" fmla="val 50000"/>
            </a:avLst>
          </a:prstGeom>
          <a:ln w="31750">
            <a:tailEnd type="triangle"/>
          </a:ln>
        </p:spPr>
        <p:style>
          <a:lnRef idx="1">
            <a:schemeClr val="accent3"/>
          </a:lnRef>
          <a:fillRef idx="0">
            <a:schemeClr val="accent3"/>
          </a:fillRef>
          <a:effectRef idx="0">
            <a:schemeClr val="accent3"/>
          </a:effectRef>
          <a:fontRef idx="minor">
            <a:schemeClr val="tx1"/>
          </a:fontRef>
        </p:style>
      </p:cxnSp>
      <p:pic>
        <p:nvPicPr>
          <p:cNvPr id="3" name="Picture 2" descr="A drawing of a person with a cloud above their head&#10;&#10;Description automatically generated">
            <a:extLst>
              <a:ext uri="{FF2B5EF4-FFF2-40B4-BE49-F238E27FC236}">
                <a16:creationId xmlns:a16="http://schemas.microsoft.com/office/drawing/2014/main" id="{DEFA2675-1722-9137-F58E-69367A0C19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07940" y="3556307"/>
            <a:ext cx="1137600" cy="1137600"/>
          </a:xfrm>
          <a:prstGeom prst="rect">
            <a:avLst/>
          </a:prstGeom>
        </p:spPr>
      </p:pic>
    </p:spTree>
    <p:extLst>
      <p:ext uri="{BB962C8B-B14F-4D97-AF65-F5344CB8AC3E}">
        <p14:creationId xmlns:p14="http://schemas.microsoft.com/office/powerpoint/2010/main" val="2301955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2CC8139F-E725-077F-DE07-81E8818C9157}"/>
              </a:ext>
            </a:extLst>
          </p:cNvPr>
          <p:cNvGraphicFramePr>
            <a:graphicFrameLocks noGrp="1"/>
          </p:cNvGraphicFramePr>
          <p:nvPr>
            <p:ph idx="1"/>
            <p:extLst>
              <p:ext uri="{D42A27DB-BD31-4B8C-83A1-F6EECF244321}">
                <p14:modId xmlns:p14="http://schemas.microsoft.com/office/powerpoint/2010/main" val="926080297"/>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8DE18C09-47CF-DD15-39BA-858259A866C8}"/>
              </a:ext>
            </a:extLst>
          </p:cNvPr>
          <p:cNvSpPr>
            <a:spLocks noGrp="1"/>
          </p:cNvSpPr>
          <p:nvPr>
            <p:ph type="title"/>
          </p:nvPr>
        </p:nvSpPr>
        <p:spPr/>
        <p:txBody>
          <a:bodyPr/>
          <a:lstStyle/>
          <a:p>
            <a:r>
              <a:rPr lang="en-AU"/>
              <a:t>Module 1: Learning outline</a:t>
            </a:r>
          </a:p>
        </p:txBody>
      </p:sp>
      <p:pic>
        <p:nvPicPr>
          <p:cNvPr id="3" name="Graphic 2" descr="Checkmark with solid fill">
            <a:extLst>
              <a:ext uri="{FF2B5EF4-FFF2-40B4-BE49-F238E27FC236}">
                <a16:creationId xmlns:a16="http://schemas.microsoft.com/office/drawing/2014/main" id="{FAF86364-180F-5CC6-B417-DD3951F33FD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7544" y="3651870"/>
            <a:ext cx="593387" cy="593387"/>
          </a:xfrm>
          <a:prstGeom prst="rect">
            <a:avLst/>
          </a:prstGeom>
        </p:spPr>
      </p:pic>
    </p:spTree>
    <p:extLst>
      <p:ext uri="{BB962C8B-B14F-4D97-AF65-F5344CB8AC3E}">
        <p14:creationId xmlns:p14="http://schemas.microsoft.com/office/powerpoint/2010/main" val="95189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4EF04-1049-B626-AC6D-CA12BE90B486}"/>
              </a:ext>
            </a:extLst>
          </p:cNvPr>
          <p:cNvSpPr>
            <a:spLocks noGrp="1"/>
          </p:cNvSpPr>
          <p:nvPr>
            <p:ph type="title"/>
          </p:nvPr>
        </p:nvSpPr>
        <p:spPr/>
        <p:txBody>
          <a:bodyPr/>
          <a:lstStyle/>
          <a:p>
            <a:r>
              <a:rPr lang="en-AU" dirty="0"/>
              <a:t>Familiarisation resources</a:t>
            </a:r>
          </a:p>
        </p:txBody>
      </p:sp>
      <p:sp>
        <p:nvSpPr>
          <p:cNvPr id="4" name="Content Placeholder 3">
            <a:extLst>
              <a:ext uri="{FF2B5EF4-FFF2-40B4-BE49-F238E27FC236}">
                <a16:creationId xmlns:a16="http://schemas.microsoft.com/office/drawing/2014/main" id="{62B6760E-1DDC-5D15-E644-86509A0721F8}"/>
              </a:ext>
            </a:extLst>
          </p:cNvPr>
          <p:cNvSpPr>
            <a:spLocks noGrp="1"/>
          </p:cNvSpPr>
          <p:nvPr>
            <p:ph idx="1"/>
          </p:nvPr>
        </p:nvSpPr>
        <p:spPr/>
        <p:txBody>
          <a:bodyPr/>
          <a:lstStyle/>
          <a:p>
            <a:r>
              <a:rPr lang="en-AU"/>
              <a:t>Revision summaries include:</a:t>
            </a:r>
          </a:p>
          <a:p>
            <a:pPr lvl="1"/>
            <a:r>
              <a:rPr lang="en-AU"/>
              <a:t>Key revisions QKLG 2018 to QKLG 2024</a:t>
            </a:r>
          </a:p>
          <a:p>
            <a:pPr lvl="1"/>
            <a:r>
              <a:rPr lang="en-AU"/>
              <a:t>Learning and development areas.</a:t>
            </a:r>
          </a:p>
          <a:p>
            <a:pPr lvl="1"/>
            <a:endParaRPr lang="en-AU"/>
          </a:p>
          <a:p>
            <a:pPr lvl="1" indent="0">
              <a:buNone/>
            </a:pPr>
            <a:endParaRPr lang="en-AU"/>
          </a:p>
        </p:txBody>
      </p:sp>
      <p:pic>
        <p:nvPicPr>
          <p:cNvPr id="7" name="Picture 6">
            <a:extLst>
              <a:ext uri="{FF2B5EF4-FFF2-40B4-BE49-F238E27FC236}">
                <a16:creationId xmlns:a16="http://schemas.microsoft.com/office/drawing/2014/main" id="{EF9F5772-46C8-47E9-8A6B-3E35F65A93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6005" y="1343971"/>
            <a:ext cx="1713840" cy="1713840"/>
          </a:xfrm>
          <a:prstGeom prst="rect">
            <a:avLst/>
          </a:prstGeom>
        </p:spPr>
      </p:pic>
      <p:sp>
        <p:nvSpPr>
          <p:cNvPr id="8" name="TextBox 7">
            <a:extLst>
              <a:ext uri="{FF2B5EF4-FFF2-40B4-BE49-F238E27FC236}">
                <a16:creationId xmlns:a16="http://schemas.microsoft.com/office/drawing/2014/main" id="{D009E6E9-CF76-4759-7774-A40320AE074A}"/>
              </a:ext>
            </a:extLst>
          </p:cNvPr>
          <p:cNvSpPr txBox="1"/>
          <p:nvPr/>
        </p:nvSpPr>
        <p:spPr>
          <a:xfrm>
            <a:off x="6278970" y="2984974"/>
            <a:ext cx="2679852" cy="553998"/>
          </a:xfrm>
          <a:prstGeom prst="rect">
            <a:avLst/>
          </a:prstGeom>
          <a:noFill/>
        </p:spPr>
        <p:txBody>
          <a:bodyPr wrap="square" rtlCol="0">
            <a:spAutoFit/>
          </a:bodyPr>
          <a:lstStyle/>
          <a:p>
            <a:r>
              <a:rPr lang="en-AU" sz="1000">
                <a:hlinkClick r:id="rId4"/>
              </a:rPr>
              <a:t>https://www.qcaa.qld.edu.au/kindergarten/qklg/qklg-2024/familiarisation-planning-resources</a:t>
            </a:r>
            <a:r>
              <a:rPr lang="en-AU" sz="1000"/>
              <a:t> </a:t>
            </a:r>
          </a:p>
        </p:txBody>
      </p:sp>
      <p:pic>
        <p:nvPicPr>
          <p:cNvPr id="10" name="Picture 9">
            <a:extLst>
              <a:ext uri="{FF2B5EF4-FFF2-40B4-BE49-F238E27FC236}">
                <a16:creationId xmlns:a16="http://schemas.microsoft.com/office/drawing/2014/main" id="{F0B061AB-0864-BC9D-B8E1-77372C7FB1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7033" y="2530092"/>
            <a:ext cx="2813793" cy="1995686"/>
          </a:xfrm>
          <a:prstGeom prst="rect">
            <a:avLst/>
          </a:prstGeom>
          <a:ln>
            <a:solidFill>
              <a:schemeClr val="accent1"/>
            </a:solidFill>
          </a:ln>
          <a:effectLst>
            <a:outerShdw blurRad="50800" dist="38100" dir="2700000" algn="tl" rotWithShape="0">
              <a:schemeClr val="accent1">
                <a:alpha val="40000"/>
              </a:schemeClr>
            </a:outerShdw>
          </a:effectLst>
        </p:spPr>
      </p:pic>
      <p:pic>
        <p:nvPicPr>
          <p:cNvPr id="5" name="Picture 4">
            <a:extLst>
              <a:ext uri="{FF2B5EF4-FFF2-40B4-BE49-F238E27FC236}">
                <a16:creationId xmlns:a16="http://schemas.microsoft.com/office/drawing/2014/main" id="{806254C3-4F76-BF38-1736-BCC798ACDB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13111" y="1810012"/>
            <a:ext cx="2207396" cy="2715766"/>
          </a:xfrm>
          <a:prstGeom prst="rect">
            <a:avLst/>
          </a:prstGeom>
          <a:ln>
            <a:solidFill>
              <a:schemeClr val="accent1"/>
            </a:solidFill>
          </a:ln>
          <a:effectLst>
            <a:outerShdw blurRad="50800" dist="38100" dir="2700000" algn="tl" rotWithShape="0">
              <a:schemeClr val="accent1">
                <a:alpha val="40000"/>
              </a:schemeClr>
            </a:outerShdw>
          </a:effectLst>
        </p:spPr>
      </p:pic>
      <p:pic>
        <p:nvPicPr>
          <p:cNvPr id="6" name="Picture 5" descr="A close-up of a logo&#10;&#10;Description automatically generated">
            <a:extLst>
              <a:ext uri="{FF2B5EF4-FFF2-40B4-BE49-F238E27FC236}">
                <a16:creationId xmlns:a16="http://schemas.microsoft.com/office/drawing/2014/main" id="{1B630518-8C89-8A39-F046-048824D27A2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55908" y="3585200"/>
            <a:ext cx="1134000" cy="1134000"/>
          </a:xfrm>
          <a:prstGeom prst="rect">
            <a:avLst/>
          </a:prstGeom>
        </p:spPr>
      </p:pic>
    </p:spTree>
    <p:extLst>
      <p:ext uri="{BB962C8B-B14F-4D97-AF65-F5344CB8AC3E}">
        <p14:creationId xmlns:p14="http://schemas.microsoft.com/office/powerpoint/2010/main" val="245493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53F39-A438-21A9-E67A-DFFABB240B34}"/>
              </a:ext>
            </a:extLst>
          </p:cNvPr>
          <p:cNvSpPr>
            <a:spLocks noGrp="1"/>
          </p:cNvSpPr>
          <p:nvPr>
            <p:ph type="title"/>
          </p:nvPr>
        </p:nvSpPr>
        <p:spPr/>
        <p:txBody>
          <a:bodyPr/>
          <a:lstStyle/>
          <a:p>
            <a:r>
              <a:rPr lang="en-AU" dirty="0"/>
              <a:t>Learning alignment poster</a:t>
            </a:r>
          </a:p>
        </p:txBody>
      </p:sp>
      <p:pic>
        <p:nvPicPr>
          <p:cNvPr id="8" name="Content Placeholder 7">
            <a:extLst>
              <a:ext uri="{FF2B5EF4-FFF2-40B4-BE49-F238E27FC236}">
                <a16:creationId xmlns:a16="http://schemas.microsoft.com/office/drawing/2014/main" id="{8379CAE6-4141-E3C9-9FC8-37E1FF9064B5}"/>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55576" y="987574"/>
            <a:ext cx="4535522" cy="3438376"/>
          </a:xfrm>
          <a:ln>
            <a:solidFill>
              <a:schemeClr val="accent1"/>
            </a:solidFill>
          </a:ln>
          <a:effectLst>
            <a:outerShdw blurRad="50800" dist="38100" dir="2700000" algn="tl" rotWithShape="0">
              <a:schemeClr val="accent1">
                <a:alpha val="40000"/>
              </a:schemeClr>
            </a:outerShdw>
          </a:effectLst>
        </p:spPr>
      </p:pic>
      <p:pic>
        <p:nvPicPr>
          <p:cNvPr id="3" name="Picture 2">
            <a:extLst>
              <a:ext uri="{FF2B5EF4-FFF2-40B4-BE49-F238E27FC236}">
                <a16:creationId xmlns:a16="http://schemas.microsoft.com/office/drawing/2014/main" id="{1AD8CD57-E94D-6E26-6B8F-577C958203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56979" y="987950"/>
            <a:ext cx="2446653" cy="3438000"/>
          </a:xfrm>
          <a:prstGeom prst="rect">
            <a:avLst/>
          </a:prstGeom>
          <a:ln>
            <a:solidFill>
              <a:schemeClr val="accent1"/>
            </a:solidFill>
          </a:ln>
          <a:effectLst>
            <a:outerShdw blurRad="50800" dist="38100" dir="2700000" algn="tl" rotWithShape="0">
              <a:schemeClr val="accent1">
                <a:alpha val="40000"/>
              </a:schemeClr>
            </a:outerShdw>
          </a:effectLst>
        </p:spPr>
      </p:pic>
      <p:pic>
        <p:nvPicPr>
          <p:cNvPr id="4" name="Picture 3" descr="A close-up of a logo&#10;&#10;Description automatically generated">
            <a:extLst>
              <a:ext uri="{FF2B5EF4-FFF2-40B4-BE49-F238E27FC236}">
                <a16:creationId xmlns:a16="http://schemas.microsoft.com/office/drawing/2014/main" id="{DAA584B4-6923-4430-57BA-51A8D5FB8D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55908" y="3585200"/>
            <a:ext cx="1134000" cy="1134000"/>
          </a:xfrm>
          <a:prstGeom prst="rect">
            <a:avLst/>
          </a:prstGeom>
        </p:spPr>
      </p:pic>
      <p:sp>
        <p:nvSpPr>
          <p:cNvPr id="6" name="Rectangle: Rounded Corners 5">
            <a:extLst>
              <a:ext uri="{FF2B5EF4-FFF2-40B4-BE49-F238E27FC236}">
                <a16:creationId xmlns:a16="http://schemas.microsoft.com/office/drawing/2014/main" id="{7F5AA34B-1616-F313-2D79-F5B7EC420DF8}"/>
              </a:ext>
            </a:extLst>
          </p:cNvPr>
          <p:cNvSpPr/>
          <p:nvPr/>
        </p:nvSpPr>
        <p:spPr>
          <a:xfrm>
            <a:off x="538570" y="4011910"/>
            <a:ext cx="3457366" cy="414040"/>
          </a:xfrm>
          <a:prstGeom prst="round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Straight Arrow Connector 8">
            <a:extLst>
              <a:ext uri="{FF2B5EF4-FFF2-40B4-BE49-F238E27FC236}">
                <a16:creationId xmlns:a16="http://schemas.microsoft.com/office/drawing/2014/main" id="{C87EF313-7E66-32BC-B28F-C1143DBEC693}"/>
              </a:ext>
            </a:extLst>
          </p:cNvPr>
          <p:cNvCxnSpPr>
            <a:cxnSpLocks/>
          </p:cNvCxnSpPr>
          <p:nvPr/>
        </p:nvCxnSpPr>
        <p:spPr>
          <a:xfrm>
            <a:off x="3995936" y="4299942"/>
            <a:ext cx="1512168" cy="0"/>
          </a:xfrm>
          <a:prstGeom prst="straightConnector1">
            <a:avLst/>
          </a:prstGeom>
          <a:ln w="349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704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8A6E-31F8-1E19-1108-2239360FEB2B}"/>
              </a:ext>
            </a:extLst>
          </p:cNvPr>
          <p:cNvSpPr>
            <a:spLocks noGrp="1"/>
          </p:cNvSpPr>
          <p:nvPr>
            <p:ph type="title"/>
          </p:nvPr>
        </p:nvSpPr>
        <p:spPr>
          <a:xfrm>
            <a:off x="327025" y="274637"/>
            <a:ext cx="8496000" cy="360000"/>
          </a:xfrm>
        </p:spPr>
        <p:txBody>
          <a:bodyPr/>
          <a:lstStyle/>
          <a:p>
            <a:r>
              <a:rPr lang="en-AU"/>
              <a:t>Acknowledgment of Country</a:t>
            </a:r>
          </a:p>
        </p:txBody>
      </p:sp>
    </p:spTree>
    <p:extLst>
      <p:ext uri="{BB962C8B-B14F-4D97-AF65-F5344CB8AC3E}">
        <p14:creationId xmlns:p14="http://schemas.microsoft.com/office/powerpoint/2010/main" val="2325789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53F39-A438-21A9-E67A-DFFABB240B34}"/>
              </a:ext>
            </a:extLst>
          </p:cNvPr>
          <p:cNvSpPr>
            <a:spLocks noGrp="1"/>
          </p:cNvSpPr>
          <p:nvPr>
            <p:ph type="title"/>
          </p:nvPr>
        </p:nvSpPr>
        <p:spPr/>
        <p:txBody>
          <a:bodyPr/>
          <a:lstStyle/>
          <a:p>
            <a:r>
              <a:rPr lang="en-AU" dirty="0"/>
              <a:t>Poster resources for each principle</a:t>
            </a:r>
          </a:p>
        </p:txBody>
      </p:sp>
      <p:pic>
        <p:nvPicPr>
          <p:cNvPr id="5" name="Content Placeholder 4">
            <a:extLst>
              <a:ext uri="{FF2B5EF4-FFF2-40B4-BE49-F238E27FC236}">
                <a16:creationId xmlns:a16="http://schemas.microsoft.com/office/drawing/2014/main" id="{242E0CBF-DFB0-3790-BECA-363A9F72FB4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75117" y="698787"/>
            <a:ext cx="3668964" cy="2572919"/>
          </a:xfrm>
          <a:ln>
            <a:solidFill>
              <a:schemeClr val="accent1"/>
            </a:solidFill>
          </a:ln>
          <a:effectLst>
            <a:outerShdw blurRad="50800" dist="38100" dir="2700000" algn="tl" rotWithShape="0">
              <a:schemeClr val="accent1">
                <a:alpha val="40000"/>
              </a:schemeClr>
            </a:outerShdw>
          </a:effectLst>
        </p:spPr>
      </p:pic>
      <p:pic>
        <p:nvPicPr>
          <p:cNvPr id="7" name="Picture 6">
            <a:extLst>
              <a:ext uri="{FF2B5EF4-FFF2-40B4-BE49-F238E27FC236}">
                <a16:creationId xmlns:a16="http://schemas.microsoft.com/office/drawing/2014/main" id="{D3F83DD7-1C7A-0AAB-D181-CCB8F3FFF7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0311" y="1362177"/>
            <a:ext cx="3985289" cy="2808199"/>
          </a:xfrm>
          <a:prstGeom prst="rect">
            <a:avLst/>
          </a:prstGeom>
          <a:ln>
            <a:solidFill>
              <a:schemeClr val="accent1"/>
            </a:solidFill>
          </a:ln>
          <a:effectLst>
            <a:outerShdw blurRad="50800" dist="38100" dir="2700000" algn="tl" rotWithShape="0">
              <a:schemeClr val="accent1">
                <a:alpha val="40000"/>
              </a:schemeClr>
            </a:outerShdw>
          </a:effectLst>
        </p:spPr>
      </p:pic>
      <p:pic>
        <p:nvPicPr>
          <p:cNvPr id="11" name="Picture 10">
            <a:extLst>
              <a:ext uri="{FF2B5EF4-FFF2-40B4-BE49-F238E27FC236}">
                <a16:creationId xmlns:a16="http://schemas.microsoft.com/office/drawing/2014/main" id="{2B947126-3043-1F8D-C07F-ACD72DBCF1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37736" y="1864443"/>
            <a:ext cx="3985289" cy="2814526"/>
          </a:xfrm>
          <a:prstGeom prst="rect">
            <a:avLst/>
          </a:prstGeom>
          <a:ln>
            <a:solidFill>
              <a:schemeClr val="accent1"/>
            </a:solidFill>
          </a:ln>
          <a:effectLst>
            <a:outerShdw blurRad="50800" dist="38100" dir="2700000" algn="tl" rotWithShape="0">
              <a:schemeClr val="accent1">
                <a:alpha val="40000"/>
              </a:schemeClr>
            </a:outerShdw>
          </a:effectLst>
        </p:spPr>
      </p:pic>
      <p:pic>
        <p:nvPicPr>
          <p:cNvPr id="3" name="Picture 2" descr="A close-up of a logo&#10;&#10;Description automatically generated">
            <a:extLst>
              <a:ext uri="{FF2B5EF4-FFF2-40B4-BE49-F238E27FC236}">
                <a16:creationId xmlns:a16="http://schemas.microsoft.com/office/drawing/2014/main" id="{59ADAF70-9A55-3707-DDB1-2C9C2060E7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89025" y="682540"/>
            <a:ext cx="1134000" cy="1134000"/>
          </a:xfrm>
          <a:prstGeom prst="rect">
            <a:avLst/>
          </a:prstGeom>
        </p:spPr>
      </p:pic>
    </p:spTree>
    <p:extLst>
      <p:ext uri="{BB962C8B-B14F-4D97-AF65-F5344CB8AC3E}">
        <p14:creationId xmlns:p14="http://schemas.microsoft.com/office/powerpoint/2010/main" val="4091008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53F39-A438-21A9-E67A-DFFABB240B34}"/>
              </a:ext>
            </a:extLst>
          </p:cNvPr>
          <p:cNvSpPr>
            <a:spLocks noGrp="1"/>
          </p:cNvSpPr>
          <p:nvPr>
            <p:ph type="title"/>
          </p:nvPr>
        </p:nvSpPr>
        <p:spPr/>
        <p:txBody>
          <a:bodyPr>
            <a:normAutofit/>
          </a:bodyPr>
          <a:lstStyle/>
          <a:p>
            <a:r>
              <a:rPr lang="en-AU" dirty="0"/>
              <a:t>Intentional teaching strategies poster </a:t>
            </a:r>
          </a:p>
        </p:txBody>
      </p:sp>
      <p:pic>
        <p:nvPicPr>
          <p:cNvPr id="10" name="Picture 9">
            <a:extLst>
              <a:ext uri="{FF2B5EF4-FFF2-40B4-BE49-F238E27FC236}">
                <a16:creationId xmlns:a16="http://schemas.microsoft.com/office/drawing/2014/main" id="{EF306647-1B3B-114C-3C48-711F98E860D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55576" y="823245"/>
            <a:ext cx="2473392" cy="3497010"/>
          </a:xfrm>
          <a:prstGeom prst="rect">
            <a:avLst/>
          </a:prstGeom>
          <a:ln>
            <a:solidFill>
              <a:schemeClr val="accent1"/>
            </a:solidFill>
          </a:ln>
          <a:effectLst>
            <a:outerShdw blurRad="50800" dist="38100" dir="2700000" algn="tl" rotWithShape="0">
              <a:schemeClr val="accent1">
                <a:alpha val="40000"/>
              </a:schemeClr>
            </a:outerShdw>
          </a:effectLst>
        </p:spPr>
      </p:pic>
      <p:pic>
        <p:nvPicPr>
          <p:cNvPr id="14" name="Picture 13">
            <a:extLst>
              <a:ext uri="{FF2B5EF4-FFF2-40B4-BE49-F238E27FC236}">
                <a16:creationId xmlns:a16="http://schemas.microsoft.com/office/drawing/2014/main" id="{7500DD7A-C2C5-F01F-55E7-0F0A2A1802F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245278" y="1558300"/>
            <a:ext cx="7644630" cy="463549"/>
          </a:xfrm>
          <a:prstGeom prst="rect">
            <a:avLst/>
          </a:prstGeom>
          <a:ln>
            <a:solidFill>
              <a:schemeClr val="accent1"/>
            </a:solidFill>
          </a:ln>
          <a:effectLst>
            <a:outerShdw blurRad="50800" dist="38100" dir="2700000" algn="tl" rotWithShape="0">
              <a:schemeClr val="accent1">
                <a:alpha val="40000"/>
              </a:schemeClr>
            </a:outerShdw>
          </a:effectLst>
        </p:spPr>
      </p:pic>
      <p:pic>
        <p:nvPicPr>
          <p:cNvPr id="16" name="Picture 15">
            <a:extLst>
              <a:ext uri="{FF2B5EF4-FFF2-40B4-BE49-F238E27FC236}">
                <a16:creationId xmlns:a16="http://schemas.microsoft.com/office/drawing/2014/main" id="{52E4368B-BDC6-1B17-7CB0-77F4035BE74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904079" y="2227645"/>
            <a:ext cx="6985829" cy="427191"/>
          </a:xfrm>
          <a:prstGeom prst="rect">
            <a:avLst/>
          </a:prstGeom>
          <a:ln>
            <a:solidFill>
              <a:schemeClr val="accent1"/>
            </a:solidFill>
          </a:ln>
          <a:effectLst>
            <a:outerShdw blurRad="50800" dist="38100" dir="2700000" algn="tl" rotWithShape="0">
              <a:schemeClr val="accent1">
                <a:alpha val="40000"/>
              </a:schemeClr>
            </a:outerShdw>
          </a:effectLst>
        </p:spPr>
      </p:pic>
      <p:pic>
        <p:nvPicPr>
          <p:cNvPr id="20" name="Picture 19">
            <a:extLst>
              <a:ext uri="{FF2B5EF4-FFF2-40B4-BE49-F238E27FC236}">
                <a16:creationId xmlns:a16="http://schemas.microsoft.com/office/drawing/2014/main" id="{B3020D19-FE23-7D71-93E3-B27666C8D8B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814893" y="2838744"/>
            <a:ext cx="7075015" cy="563529"/>
          </a:xfrm>
          <a:prstGeom prst="rect">
            <a:avLst/>
          </a:prstGeom>
          <a:ln>
            <a:solidFill>
              <a:schemeClr val="accent1"/>
            </a:solidFill>
          </a:ln>
          <a:effectLst>
            <a:outerShdw blurRad="50800" dist="38100" dir="2700000" algn="tl" rotWithShape="0">
              <a:schemeClr val="accent1">
                <a:alpha val="40000"/>
              </a:schemeClr>
            </a:outerShdw>
          </a:effectLst>
        </p:spPr>
      </p:pic>
      <p:pic>
        <p:nvPicPr>
          <p:cNvPr id="3" name="Picture 2" descr="A close-up of a logo&#10;&#10;Description automatically generated">
            <a:extLst>
              <a:ext uri="{FF2B5EF4-FFF2-40B4-BE49-F238E27FC236}">
                <a16:creationId xmlns:a16="http://schemas.microsoft.com/office/drawing/2014/main" id="{6848603B-DC46-E445-EC95-3ED1B5BA1B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55908" y="3585200"/>
            <a:ext cx="1134000" cy="1134000"/>
          </a:xfrm>
          <a:prstGeom prst="rect">
            <a:avLst/>
          </a:prstGeom>
        </p:spPr>
      </p:pic>
    </p:spTree>
    <p:extLst>
      <p:ext uri="{BB962C8B-B14F-4D97-AF65-F5344CB8AC3E}">
        <p14:creationId xmlns:p14="http://schemas.microsoft.com/office/powerpoint/2010/main" val="2696657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C47D-03CD-4F91-1315-1C0306D2DE1D}"/>
              </a:ext>
            </a:extLst>
          </p:cNvPr>
          <p:cNvSpPr>
            <a:spLocks noGrp="1"/>
          </p:cNvSpPr>
          <p:nvPr>
            <p:ph type="title"/>
          </p:nvPr>
        </p:nvSpPr>
        <p:spPr/>
        <p:txBody>
          <a:bodyPr/>
          <a:lstStyle/>
          <a:p>
            <a:r>
              <a:rPr lang="en-AU" dirty="0"/>
              <a:t>QKLG: Familiarisation and planning</a:t>
            </a:r>
          </a:p>
        </p:txBody>
      </p:sp>
      <p:graphicFrame>
        <p:nvGraphicFramePr>
          <p:cNvPr id="4" name="Content Placeholder 3">
            <a:extLst>
              <a:ext uri="{FF2B5EF4-FFF2-40B4-BE49-F238E27FC236}">
                <a16:creationId xmlns:a16="http://schemas.microsoft.com/office/drawing/2014/main" id="{405FDC10-BFB1-7B93-5B8A-FC5A4864CDFC}"/>
              </a:ext>
            </a:extLst>
          </p:cNvPr>
          <p:cNvGraphicFramePr>
            <a:graphicFrameLocks noGrp="1"/>
          </p:cNvGraphicFramePr>
          <p:nvPr>
            <p:ph idx="1"/>
            <p:extLst>
              <p:ext uri="{D42A27DB-BD31-4B8C-83A1-F6EECF244321}">
                <p14:modId xmlns:p14="http://schemas.microsoft.com/office/powerpoint/2010/main" val="1081147371"/>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2095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BD9AF0-E623-ED77-79FB-9CD2776B4B8F}"/>
              </a:ext>
            </a:extLst>
          </p:cNvPr>
          <p:cNvSpPr>
            <a:spLocks noGrp="1"/>
          </p:cNvSpPr>
          <p:nvPr>
            <p:ph type="title"/>
          </p:nvPr>
        </p:nvSpPr>
        <p:spPr/>
        <p:txBody>
          <a:bodyPr/>
          <a:lstStyle/>
          <a:p>
            <a:r>
              <a:rPr lang="en-AU"/>
              <a:t>Contact us</a:t>
            </a:r>
          </a:p>
        </p:txBody>
      </p:sp>
      <p:sp>
        <p:nvSpPr>
          <p:cNvPr id="4" name="Content Placeholder 3">
            <a:extLst>
              <a:ext uri="{FF2B5EF4-FFF2-40B4-BE49-F238E27FC236}">
                <a16:creationId xmlns:a16="http://schemas.microsoft.com/office/drawing/2014/main" id="{730C6F89-3E19-A684-41C6-07ABA530280E}"/>
              </a:ext>
            </a:extLst>
          </p:cNvPr>
          <p:cNvSpPr>
            <a:spLocks noGrp="1"/>
          </p:cNvSpPr>
          <p:nvPr>
            <p:ph idx="1"/>
          </p:nvPr>
        </p:nvSpPr>
        <p:spPr/>
        <p:txBody>
          <a:bodyPr/>
          <a:lstStyle/>
          <a:p>
            <a:r>
              <a:rPr lang="en-US" b="1" dirty="0"/>
              <a:t>K–10 Curriculum and Assessment Branch</a:t>
            </a:r>
          </a:p>
          <a:p>
            <a:r>
              <a:rPr lang="en-AU" b="1" dirty="0">
                <a:solidFill>
                  <a:schemeClr val="bg2"/>
                </a:solidFill>
              </a:rPr>
              <a:t>E</a:t>
            </a:r>
            <a:r>
              <a:rPr lang="en-AU" dirty="0"/>
              <a:t>  </a:t>
            </a:r>
            <a:r>
              <a:rPr lang="en-AU" dirty="0">
                <a:hlinkClick r:id="rId3"/>
              </a:rPr>
              <a:t>qklg@qcaa.qld.edu.au</a:t>
            </a:r>
            <a:endParaRPr lang="en-AU" dirty="0"/>
          </a:p>
          <a:p>
            <a:endParaRPr lang="en-AU" dirty="0"/>
          </a:p>
        </p:txBody>
      </p:sp>
    </p:spTree>
    <p:extLst>
      <p:ext uri="{BB962C8B-B14F-4D97-AF65-F5344CB8AC3E}">
        <p14:creationId xmlns:p14="http://schemas.microsoft.com/office/powerpoint/2010/main" val="79394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06A593-7FD5-4078-97A8-9F8FE76783A1}"/>
              </a:ext>
            </a:extLst>
          </p:cNvPr>
          <p:cNvSpPr>
            <a:spLocks noGrp="1"/>
          </p:cNvSpPr>
          <p:nvPr>
            <p:ph type="title"/>
          </p:nvPr>
        </p:nvSpPr>
        <p:spPr>
          <a:xfrm>
            <a:off x="327025" y="274637"/>
            <a:ext cx="8496000" cy="360000"/>
          </a:xfrm>
        </p:spPr>
        <p:txBody>
          <a:bodyPr vert="horz" lIns="0" tIns="0" rIns="0" bIns="0" rtlCol="0" anchor="t" anchorCtr="0">
            <a:normAutofit/>
          </a:bodyPr>
          <a:lstStyle/>
          <a:p>
            <a:r>
              <a:rPr lang="en-AU"/>
              <a:t>References</a:t>
            </a:r>
          </a:p>
        </p:txBody>
      </p:sp>
      <p:sp>
        <p:nvSpPr>
          <p:cNvPr id="5" name="Content Placeholder 4">
            <a:extLst>
              <a:ext uri="{FF2B5EF4-FFF2-40B4-BE49-F238E27FC236}">
                <a16:creationId xmlns:a16="http://schemas.microsoft.com/office/drawing/2014/main" id="{2522673D-1299-4913-B1C0-BE13247782DA}"/>
              </a:ext>
            </a:extLst>
          </p:cNvPr>
          <p:cNvSpPr>
            <a:spLocks noGrp="1"/>
          </p:cNvSpPr>
          <p:nvPr>
            <p:ph idx="1"/>
          </p:nvPr>
        </p:nvSpPr>
        <p:spPr>
          <a:xfrm>
            <a:off x="327025" y="771550"/>
            <a:ext cx="8496000" cy="2988000"/>
          </a:xfrm>
        </p:spPr>
        <p:txBody>
          <a:bodyPr vert="horz" lIns="0" tIns="0" rIns="0" bIns="0" rtlCol="0">
            <a:normAutofit/>
          </a:bodyPr>
          <a:lstStyle/>
          <a:p>
            <a:pPr>
              <a:lnSpc>
                <a:spcPct val="90000"/>
              </a:lnSpc>
              <a:spcAft>
                <a:spcPts val="600"/>
              </a:spcAft>
            </a:pPr>
            <a:r>
              <a:rPr lang="en-US" sz="1200" dirty="0"/>
              <a:t>Australian Government Department of Education 2022, ‘Belonging, Being and Becoming: The Early Years Learning Framework for Australia V2.0’, </a:t>
            </a:r>
            <a:r>
              <a:rPr lang="en-US" sz="1200" i="1" dirty="0"/>
              <a:t>ACECQA: Approved learning Frameworks Version 2.0 – Communications toolkit,  </a:t>
            </a:r>
            <a:r>
              <a:rPr lang="en-US" sz="1200" dirty="0">
                <a:hlinkClick r:id="rId3"/>
              </a:rPr>
              <a:t>www.acecqa.gov.au/acecqa-approved-learning-frameworks-version-2.0-communications-toolkit</a:t>
            </a:r>
            <a:r>
              <a:rPr lang="en-US" sz="1200" dirty="0"/>
              <a:t>.</a:t>
            </a:r>
          </a:p>
          <a:p>
            <a:pPr>
              <a:lnSpc>
                <a:spcPct val="90000"/>
              </a:lnSpc>
              <a:spcAft>
                <a:spcPts val="60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Harvard Graduate School of Education 2020, ‘The See Think Me We: Thinking routine’, </a:t>
            </a:r>
            <a:r>
              <a:rPr lang="en-US" sz="1200" i="1" dirty="0">
                <a:effectLst/>
                <a:latin typeface="Arial" panose="020B0604020202020204" pitchFamily="34" charset="0"/>
                <a:ea typeface="Arial" panose="020B0604020202020204" pitchFamily="34" charset="0"/>
                <a:cs typeface="Times New Roman" panose="02020603050405020304" pitchFamily="18" charset="0"/>
              </a:rPr>
              <a:t>Project zero resources</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r>
              <a:rPr lang="en-US" sz="1200" u="none" strike="noStrike" dirty="0">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4"/>
              </a:rPr>
              <a:t>https://pz.harvard.edu/resources/see-think-me-we</a:t>
            </a:r>
            <a:r>
              <a:rPr lang="en-US" sz="1200" dirty="0">
                <a:effectLst/>
                <a:latin typeface="Arial" panose="020B0604020202020204" pitchFamily="34" charset="0"/>
                <a:ea typeface="Arial" panose="020B0604020202020204" pitchFamily="34" charset="0"/>
                <a:cs typeface="Times New Roman" panose="02020603050405020304" pitchFamily="18" charset="0"/>
              </a:rPr>
              <a:t>. </a:t>
            </a:r>
            <a:endParaRPr lang="en-US" sz="1200" dirty="0"/>
          </a:p>
          <a:p>
            <a:pPr>
              <a:lnSpc>
                <a:spcPct val="90000"/>
              </a:lnSpc>
              <a:spcAft>
                <a:spcPts val="600"/>
              </a:spcAft>
            </a:pPr>
            <a:r>
              <a:rPr lang="en-US" sz="1200" dirty="0"/>
              <a:t>Australian Children’s Education and Care Quality Authority 2024, ‘Guide to the National Quality Framework: Interactive PDF’, </a:t>
            </a:r>
            <a:r>
              <a:rPr lang="en-US" sz="1200" i="1" dirty="0"/>
              <a:t>Guide to the NQF, </a:t>
            </a:r>
            <a:r>
              <a:rPr lang="en-US" sz="1200" dirty="0">
                <a:hlinkClick r:id="rId5"/>
              </a:rPr>
              <a:t>www.acecqa.gov.au/nqf/about/guide</a:t>
            </a:r>
            <a:r>
              <a:rPr lang="en-US" sz="1200" dirty="0"/>
              <a:t>.</a:t>
            </a:r>
          </a:p>
          <a:p>
            <a:pPr>
              <a:lnSpc>
                <a:spcPct val="90000"/>
              </a:lnSpc>
            </a:pPr>
            <a:endParaRPr lang="en-US" sz="1200" dirty="0"/>
          </a:p>
        </p:txBody>
      </p:sp>
    </p:spTree>
    <p:extLst>
      <p:ext uri="{BB962C8B-B14F-4D97-AF65-F5344CB8AC3E}">
        <p14:creationId xmlns:p14="http://schemas.microsoft.com/office/powerpoint/2010/main" val="3010044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Acknowledgments</a:t>
            </a:r>
          </a:p>
        </p:txBody>
      </p:sp>
      <p:sp>
        <p:nvSpPr>
          <p:cNvPr id="3" name="Content Placeholder 2"/>
          <p:cNvSpPr>
            <a:spLocks noGrp="1"/>
          </p:cNvSpPr>
          <p:nvPr>
            <p:ph idx="1"/>
          </p:nvPr>
        </p:nvSpPr>
        <p:spPr/>
        <p:txBody>
          <a:bodyPr>
            <a:noAutofit/>
          </a:bodyPr>
          <a:lstStyle/>
          <a:p>
            <a:pPr fontAlgn="auto">
              <a:lnSpc>
                <a:spcPct val="110000"/>
              </a:lnSpc>
              <a:spcAft>
                <a:spcPts val="0"/>
              </a:spcAft>
            </a:pPr>
            <a:r>
              <a:rPr lang="en-US" sz="1200"/>
              <a:t>Third-party copyright material, and QCAA material not covered by the CC BY </a:t>
            </a:r>
            <a:r>
              <a:rPr lang="en-US" sz="1200" err="1"/>
              <a:t>licence</a:t>
            </a:r>
            <a:r>
              <a:rPr lang="en-US" sz="1200"/>
              <a:t> is listed below:</a:t>
            </a:r>
          </a:p>
          <a:p>
            <a:pPr marL="288000" indent="-288000" fontAlgn="auto">
              <a:spcAft>
                <a:spcPts val="0"/>
              </a:spcAft>
              <a:buFont typeface="+mj-lt"/>
              <a:buAutoNum type="arabicPeriod"/>
            </a:pPr>
            <a:r>
              <a:rPr lang="en-US" sz="1200">
                <a:solidFill>
                  <a:srgbClr val="111111"/>
                </a:solidFill>
                <a:ea typeface="Times New Roman" panose="02020603050405020304" pitchFamily="18" charset="0"/>
              </a:rPr>
              <a:t>Queensland Government coat of arms, and the QCAA and QSA trademarks may not be reproduced without permission.</a:t>
            </a:r>
          </a:p>
          <a:p>
            <a:pPr marL="288000" indent="-288000">
              <a:buFont typeface="+mj-lt"/>
              <a:buAutoNum type="arabicPeriod"/>
            </a:pPr>
            <a:r>
              <a:rPr lang="en-US" sz="1200"/>
              <a:t>Acknowledgment of Country artwork (2023) ‘Growth through Learning’ by </a:t>
            </a:r>
            <a:r>
              <a:rPr lang="en-US" sz="1200" err="1"/>
              <a:t>Chern’ee</a:t>
            </a:r>
            <a:r>
              <a:rPr lang="en-US" sz="1200"/>
              <a:t>, Brooke and Jesse Sutton, </a:t>
            </a:r>
            <a:r>
              <a:rPr lang="en-US" sz="1200" err="1"/>
              <a:t>Kalkadoon</a:t>
            </a:r>
            <a:r>
              <a:rPr lang="en-US" sz="1200"/>
              <a:t>. </a:t>
            </a:r>
            <a:r>
              <a:rPr lang="en-US" sz="1200">
                <a:hlinkClick r:id="rId3"/>
              </a:rPr>
              <a:t>www.cherneesutton.com.au</a:t>
            </a:r>
            <a:endParaRPr lang="en-US" sz="1200"/>
          </a:p>
          <a:p>
            <a:pPr marL="288000" indent="-288000" fontAlgn="auto">
              <a:spcAft>
                <a:spcPts val="0"/>
              </a:spcAft>
              <a:buFont typeface="+mj-lt"/>
              <a:buAutoNum type="arabicPeriod"/>
            </a:pPr>
            <a:r>
              <a:rPr lang="en-US" sz="1200"/>
              <a:t>Student and staff images have been used with permission.</a:t>
            </a:r>
          </a:p>
        </p:txBody>
      </p:sp>
    </p:spTree>
    <p:extLst>
      <p:ext uri="{BB962C8B-B14F-4D97-AF65-F5344CB8AC3E}">
        <p14:creationId xmlns:p14="http://schemas.microsoft.com/office/powerpoint/2010/main" val="602735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spcAft>
                <a:spcPts val="0"/>
              </a:spcAft>
            </a:pPr>
            <a:endParaRPr lang="en-US" sz="300" dirty="0"/>
          </a:p>
          <a:p>
            <a:pPr>
              <a:lnSpc>
                <a:spcPct val="110000"/>
              </a:lnSpc>
              <a:spcBef>
                <a:spcPts val="0"/>
              </a:spcBef>
              <a:spcAft>
                <a:spcPts val="0"/>
              </a:spcAft>
            </a:pPr>
            <a:r>
              <a:rPr lang="en-US" sz="1200" dirty="0"/>
              <a:t>                </a:t>
            </a:r>
            <a:r>
              <a:rPr lang="en-US" dirty="0"/>
              <a:t>© State of Queensland (QCAA) </a:t>
            </a:r>
            <a:r>
              <a:rPr lang="en-AU" dirty="0"/>
              <a:t>2024</a:t>
            </a:r>
          </a:p>
          <a:p>
            <a:pPr>
              <a:lnSpc>
                <a:spcPct val="110000"/>
              </a:lnSpc>
            </a:pPr>
            <a:r>
              <a:rPr lang="en-AU" b="1" spc="-20" dirty="0"/>
              <a:t>Licence</a:t>
            </a:r>
            <a:r>
              <a:rPr lang="en-AU" spc="-20" dirty="0"/>
              <a:t>: </a:t>
            </a:r>
            <a:r>
              <a:rPr lang="en-AU" spc="-20" dirty="0">
                <a:hlinkClick r:id="rId3"/>
              </a:rPr>
              <a:t>https://creativecommons.org/licenses/by/4.0</a:t>
            </a:r>
            <a:r>
              <a:rPr lang="en-AU" spc="-20" dirty="0"/>
              <a:t> </a:t>
            </a:r>
            <a:r>
              <a:rPr lang="en-AU" b="1" spc="-20" dirty="0">
                <a:solidFill>
                  <a:schemeClr val="tx2">
                    <a:lumMod val="50000"/>
                    <a:lumOff val="50000"/>
                  </a:schemeClr>
                </a:solidFill>
              </a:rPr>
              <a:t>|</a:t>
            </a:r>
            <a:r>
              <a:rPr lang="en-AU" spc="-20" dirty="0"/>
              <a:t> </a:t>
            </a:r>
            <a:r>
              <a:rPr lang="en-AU" b="1" spc="-20" dirty="0"/>
              <a:t>Copyright notice:</a:t>
            </a:r>
            <a:r>
              <a:rPr lang="en-AU" spc="-20" dirty="0"/>
              <a:t> </a:t>
            </a:r>
            <a:r>
              <a:rPr lang="en-AU" spc="-20" dirty="0">
                <a:hlinkClick r:id="rId4"/>
              </a:rPr>
              <a:t>www.qcaa.qld.edu.au/copyright</a:t>
            </a:r>
            <a:r>
              <a:rPr lang="en-AU" spc="-20" dirty="0"/>
              <a:t> — lists the full terms and conditions, which specify certain exceptions to the licence. </a:t>
            </a:r>
            <a:r>
              <a:rPr lang="en-AU" b="1" spc="-20" dirty="0">
                <a:solidFill>
                  <a:schemeClr val="tx2">
                    <a:lumMod val="50000"/>
                    <a:lumOff val="50000"/>
                  </a:schemeClr>
                </a:solidFill>
              </a:rPr>
              <a:t>|</a:t>
            </a:r>
            <a:r>
              <a:rPr lang="en-AU" spc="-20" dirty="0"/>
              <a:t> </a:t>
            </a:r>
            <a:br>
              <a:rPr lang="en-AU" spc="-20" dirty="0"/>
            </a:br>
            <a:r>
              <a:rPr lang="en-US" b="1" dirty="0"/>
              <a:t>Attribution </a:t>
            </a:r>
            <a:r>
              <a:rPr lang="en-US" dirty="0"/>
              <a:t>(include the link): ©</a:t>
            </a:r>
            <a:r>
              <a:rPr lang="en-AU" dirty="0"/>
              <a:t> </a:t>
            </a:r>
            <a:r>
              <a:rPr lang="en-US" dirty="0"/>
              <a:t>State</a:t>
            </a:r>
            <a:r>
              <a:rPr lang="en-AU" dirty="0"/>
              <a:t> </a:t>
            </a:r>
            <a:r>
              <a:rPr lang="en-US" dirty="0"/>
              <a:t>of</a:t>
            </a:r>
            <a:r>
              <a:rPr lang="en-AU" dirty="0"/>
              <a:t> </a:t>
            </a:r>
            <a:r>
              <a:rPr lang="en-US" dirty="0"/>
              <a:t>Queensland</a:t>
            </a:r>
            <a:r>
              <a:rPr lang="en-AU" dirty="0"/>
              <a:t> </a:t>
            </a:r>
            <a:r>
              <a:rPr lang="en-US" dirty="0"/>
              <a:t>(QCAA)</a:t>
            </a:r>
            <a:r>
              <a:rPr lang="en-AU" dirty="0"/>
              <a:t> 2024 </a:t>
            </a:r>
            <a:r>
              <a:rPr lang="en-AU" spc="-20" dirty="0">
                <a:hlinkClick r:id="rId4"/>
              </a:rPr>
              <a:t>www.qcaa.qld.edu.au/copyright</a:t>
            </a:r>
            <a:r>
              <a:rPr lang="en-AU" spc="-20" dirty="0"/>
              <a:t>.</a:t>
            </a:r>
            <a:endParaRPr lang="en-AU" dirty="0"/>
          </a:p>
          <a:p>
            <a:pPr>
              <a:lnSpc>
                <a:spcPct val="110000"/>
              </a:lnSpc>
            </a:pPr>
            <a:r>
              <a:rPr lang="en-US" dirty="0"/>
              <a:t>Other copyright material in this presentation is listed on the previous slide/s. </a:t>
            </a:r>
          </a:p>
          <a:p>
            <a:endParaRPr lang="en-AU" dirty="0"/>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a:t>Copyright notice</a:t>
            </a:r>
          </a:p>
        </p:txBody>
      </p:sp>
    </p:spTree>
    <p:extLst>
      <p:ext uri="{BB962C8B-B14F-4D97-AF65-F5344CB8AC3E}">
        <p14:creationId xmlns:p14="http://schemas.microsoft.com/office/powerpoint/2010/main" val="3669223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a:t>QCAA social media</a:t>
            </a:r>
          </a:p>
        </p:txBody>
      </p:sp>
    </p:spTree>
    <p:extLst>
      <p:ext uri="{BB962C8B-B14F-4D97-AF65-F5344CB8AC3E}">
        <p14:creationId xmlns:p14="http://schemas.microsoft.com/office/powerpoint/2010/main" val="1103093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C47D-03CD-4F91-1315-1C0306D2DE1D}"/>
              </a:ext>
            </a:extLst>
          </p:cNvPr>
          <p:cNvSpPr>
            <a:spLocks noGrp="1"/>
          </p:cNvSpPr>
          <p:nvPr>
            <p:ph type="title"/>
          </p:nvPr>
        </p:nvSpPr>
        <p:spPr/>
        <p:txBody>
          <a:bodyPr/>
          <a:lstStyle/>
          <a:p>
            <a:r>
              <a:rPr lang="en-AU" dirty="0"/>
              <a:t>QKLG: Familiarisation and planning</a:t>
            </a:r>
          </a:p>
        </p:txBody>
      </p:sp>
      <p:graphicFrame>
        <p:nvGraphicFramePr>
          <p:cNvPr id="4" name="Content Placeholder 3">
            <a:extLst>
              <a:ext uri="{FF2B5EF4-FFF2-40B4-BE49-F238E27FC236}">
                <a16:creationId xmlns:a16="http://schemas.microsoft.com/office/drawing/2014/main" id="{405FDC10-BFB1-7B93-5B8A-FC5A4864CDFC}"/>
              </a:ext>
            </a:extLst>
          </p:cNvPr>
          <p:cNvGraphicFramePr>
            <a:graphicFrameLocks noGrp="1"/>
          </p:cNvGraphicFramePr>
          <p:nvPr>
            <p:ph idx="1"/>
            <p:extLst>
              <p:ext uri="{D42A27DB-BD31-4B8C-83A1-F6EECF244321}">
                <p14:modId xmlns:p14="http://schemas.microsoft.com/office/powerpoint/2010/main" val="2812544385"/>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8795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CC7A47-B8CC-9F23-207A-B31D8AADD9AC}"/>
              </a:ext>
            </a:extLst>
          </p:cNvPr>
          <p:cNvSpPr/>
          <p:nvPr/>
        </p:nvSpPr>
        <p:spPr>
          <a:xfrm>
            <a:off x="2503370" y="1572211"/>
            <a:ext cx="1899560" cy="1938990"/>
          </a:xfrm>
          <a:prstGeom prst="rect">
            <a:avLst/>
          </a:prstGeom>
          <a:solidFill>
            <a:srgbClr val="DAC5B7"/>
          </a:solidFill>
          <a:ln w="28575">
            <a:solidFill>
              <a:srgbClr val="8E5D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32FF027C-DDBF-04E9-D5F1-C2B33BE2D7D3}"/>
              </a:ext>
            </a:extLst>
          </p:cNvPr>
          <p:cNvSpPr/>
          <p:nvPr/>
        </p:nvSpPr>
        <p:spPr>
          <a:xfrm>
            <a:off x="383224" y="1560181"/>
            <a:ext cx="1899560" cy="1938990"/>
          </a:xfrm>
          <a:prstGeom prst="rect">
            <a:avLst/>
          </a:prstGeom>
          <a:solidFill>
            <a:srgbClr val="DAC5B7"/>
          </a:solidFill>
          <a:ln w="28575">
            <a:solidFill>
              <a:srgbClr val="8E5D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Box 20">
            <a:extLst>
              <a:ext uri="{FF2B5EF4-FFF2-40B4-BE49-F238E27FC236}">
                <a16:creationId xmlns:a16="http://schemas.microsoft.com/office/drawing/2014/main" id="{6F5CB456-8551-B85C-9B3B-8D4959C3230B}"/>
              </a:ext>
            </a:extLst>
          </p:cNvPr>
          <p:cNvSpPr txBox="1"/>
          <p:nvPr/>
        </p:nvSpPr>
        <p:spPr>
          <a:xfrm>
            <a:off x="6807041" y="1551259"/>
            <a:ext cx="1951336" cy="2215991"/>
          </a:xfrm>
          <a:prstGeom prst="rect">
            <a:avLst/>
          </a:prstGeom>
          <a:noFill/>
        </p:spPr>
        <p:txBody>
          <a:bodyPr wrap="square" rtlCol="0">
            <a:spAutoFit/>
          </a:bodyPr>
          <a:lstStyle/>
          <a:p>
            <a:pPr lvl="0">
              <a:spcBef>
                <a:spcPts val="0"/>
              </a:spcBef>
            </a:pPr>
            <a:endParaRPr lang="en-AU" sz="1200" dirty="0"/>
          </a:p>
          <a:p>
            <a:pPr lvl="0">
              <a:spcBef>
                <a:spcPts val="0"/>
              </a:spcBef>
            </a:pPr>
            <a:endParaRPr lang="en-AU" sz="1200" dirty="0"/>
          </a:p>
          <a:p>
            <a:pPr lvl="0">
              <a:spcBef>
                <a:spcPts val="0"/>
              </a:spcBef>
            </a:pPr>
            <a:endParaRPr lang="en-AU" sz="1200" dirty="0"/>
          </a:p>
          <a:p>
            <a:pPr lvl="0">
              <a:spcBef>
                <a:spcPts val="0"/>
              </a:spcBef>
            </a:pPr>
            <a:r>
              <a:rPr lang="en-AU" sz="1200" dirty="0"/>
              <a:t>Refined: </a:t>
            </a:r>
          </a:p>
          <a:p>
            <a:pPr marL="171450" lvl="0" indent="-171450">
              <a:spcBef>
                <a:spcPts val="0"/>
              </a:spcBef>
              <a:buFont typeface="Arial" panose="020B0604020202020204" pitchFamily="34" charset="0"/>
              <a:buChar char="•"/>
            </a:pPr>
            <a:r>
              <a:rPr lang="en-AU" sz="1200" dirty="0"/>
              <a:t>Structure</a:t>
            </a:r>
          </a:p>
          <a:p>
            <a:pPr marL="171450" lvl="0" indent="-171450">
              <a:spcBef>
                <a:spcPts val="0"/>
              </a:spcBef>
              <a:buFont typeface="Arial" panose="020B0604020202020204" pitchFamily="34" charset="0"/>
              <a:buChar char="•"/>
            </a:pPr>
            <a:r>
              <a:rPr lang="en-AU" sz="1200" dirty="0"/>
              <a:t>Examples of observable learning </a:t>
            </a:r>
          </a:p>
          <a:p>
            <a:pPr marL="171450" lvl="0" indent="-171450">
              <a:spcBef>
                <a:spcPts val="0"/>
              </a:spcBef>
              <a:buFont typeface="Arial" panose="020B0604020202020204" pitchFamily="34" charset="0"/>
              <a:buChar char="•"/>
            </a:pPr>
            <a:r>
              <a:rPr lang="en-AU" sz="1200" dirty="0"/>
              <a:t>Examples to illustrate learning across continua</a:t>
            </a:r>
          </a:p>
          <a:p>
            <a:endParaRPr lang="en-AU" sz="1200" dirty="0"/>
          </a:p>
        </p:txBody>
      </p:sp>
      <p:sp>
        <p:nvSpPr>
          <p:cNvPr id="14" name="Rectangle 13">
            <a:extLst>
              <a:ext uri="{FF2B5EF4-FFF2-40B4-BE49-F238E27FC236}">
                <a16:creationId xmlns:a16="http://schemas.microsoft.com/office/drawing/2014/main" id="{32109D05-655A-721A-C8E5-CD68815FD524}"/>
              </a:ext>
            </a:extLst>
          </p:cNvPr>
          <p:cNvSpPr/>
          <p:nvPr/>
        </p:nvSpPr>
        <p:spPr>
          <a:xfrm>
            <a:off x="366695" y="745039"/>
            <a:ext cx="8391682" cy="692871"/>
          </a:xfrm>
          <a:prstGeom prst="rect">
            <a:avLst/>
          </a:prstGeom>
          <a:solidFill>
            <a:srgbClr val="DAC5B7"/>
          </a:solidFill>
          <a:ln w="28575">
            <a:solidFill>
              <a:srgbClr val="8E5D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BDD1A802-8590-07C0-6829-9456FC48A1DF}"/>
              </a:ext>
            </a:extLst>
          </p:cNvPr>
          <p:cNvSpPr>
            <a:spLocks noGrp="1"/>
          </p:cNvSpPr>
          <p:nvPr>
            <p:ph type="title"/>
          </p:nvPr>
        </p:nvSpPr>
        <p:spPr/>
        <p:txBody>
          <a:bodyPr/>
          <a:lstStyle/>
          <a:p>
            <a:r>
              <a:rPr lang="en-AU" dirty="0"/>
              <a:t>Overview: Revised QKLG elements</a:t>
            </a:r>
          </a:p>
        </p:txBody>
      </p:sp>
      <p:sp>
        <p:nvSpPr>
          <p:cNvPr id="5" name="TextBox 4">
            <a:extLst>
              <a:ext uri="{FF2B5EF4-FFF2-40B4-BE49-F238E27FC236}">
                <a16:creationId xmlns:a16="http://schemas.microsoft.com/office/drawing/2014/main" id="{2013D257-AF07-B90F-F53C-A16D90B037F9}"/>
              </a:ext>
            </a:extLst>
          </p:cNvPr>
          <p:cNvSpPr txBox="1"/>
          <p:nvPr/>
        </p:nvSpPr>
        <p:spPr>
          <a:xfrm>
            <a:off x="405450" y="774288"/>
            <a:ext cx="8189910" cy="892552"/>
          </a:xfrm>
          <a:prstGeom prst="rect">
            <a:avLst/>
          </a:prstGeom>
          <a:noFill/>
          <a:ln>
            <a:noFill/>
          </a:ln>
        </p:spPr>
        <p:txBody>
          <a:bodyPr wrap="square" rtlCol="0">
            <a:spAutoFit/>
          </a:bodyPr>
          <a:lstStyle/>
          <a:p>
            <a:pPr algn="ctr"/>
            <a:r>
              <a:rPr lang="en-AU" sz="1600" b="1" dirty="0"/>
              <a:t>Purpose</a:t>
            </a:r>
          </a:p>
          <a:p>
            <a:pPr algn="ctr"/>
            <a:r>
              <a:rPr lang="en-AU" sz="1200" dirty="0"/>
              <a:t>Updated vision statement and clarified relationship to EYLF V2.0.</a:t>
            </a:r>
          </a:p>
          <a:p>
            <a:pPr lvl="0"/>
            <a:endParaRPr lang="en-AU" sz="1200" dirty="0"/>
          </a:p>
        </p:txBody>
      </p:sp>
      <p:sp>
        <p:nvSpPr>
          <p:cNvPr id="6" name="TextBox 5">
            <a:extLst>
              <a:ext uri="{FF2B5EF4-FFF2-40B4-BE49-F238E27FC236}">
                <a16:creationId xmlns:a16="http://schemas.microsoft.com/office/drawing/2014/main" id="{1681427D-594E-3BE0-F80C-457A68D606B5}"/>
              </a:ext>
            </a:extLst>
          </p:cNvPr>
          <p:cNvSpPr txBox="1"/>
          <p:nvPr/>
        </p:nvSpPr>
        <p:spPr>
          <a:xfrm>
            <a:off x="405451" y="1560181"/>
            <a:ext cx="1913798" cy="892552"/>
          </a:xfrm>
          <a:prstGeom prst="rect">
            <a:avLst/>
          </a:prstGeom>
          <a:noFill/>
          <a:ln>
            <a:noFill/>
          </a:ln>
        </p:spPr>
        <p:txBody>
          <a:bodyPr wrap="square" rtlCol="0">
            <a:spAutoFit/>
          </a:bodyPr>
          <a:lstStyle/>
          <a:p>
            <a:r>
              <a:rPr lang="en-AU" sz="1600" b="1" dirty="0"/>
              <a:t>Principles</a:t>
            </a:r>
          </a:p>
          <a:p>
            <a:pPr lvl="0"/>
            <a:r>
              <a:rPr lang="en-AU" sz="1200" dirty="0"/>
              <a:t>Refined: 5</a:t>
            </a:r>
          </a:p>
          <a:p>
            <a:pPr lvl="0"/>
            <a:r>
              <a:rPr lang="en-AU" sz="1200" dirty="0"/>
              <a:t>Added: 3</a:t>
            </a:r>
          </a:p>
        </p:txBody>
      </p:sp>
      <p:sp>
        <p:nvSpPr>
          <p:cNvPr id="7" name="TextBox 6">
            <a:extLst>
              <a:ext uri="{FF2B5EF4-FFF2-40B4-BE49-F238E27FC236}">
                <a16:creationId xmlns:a16="http://schemas.microsoft.com/office/drawing/2014/main" id="{8CFDCA6B-6382-89A2-7BEF-717F23FD8588}"/>
              </a:ext>
            </a:extLst>
          </p:cNvPr>
          <p:cNvSpPr txBox="1"/>
          <p:nvPr/>
        </p:nvSpPr>
        <p:spPr>
          <a:xfrm>
            <a:off x="2545126" y="1536413"/>
            <a:ext cx="1913798" cy="1169551"/>
          </a:xfrm>
          <a:prstGeom prst="rect">
            <a:avLst/>
          </a:prstGeom>
          <a:noFill/>
          <a:ln>
            <a:noFill/>
          </a:ln>
        </p:spPr>
        <p:txBody>
          <a:bodyPr wrap="square" rtlCol="0">
            <a:spAutoFit/>
          </a:bodyPr>
          <a:lstStyle/>
          <a:p>
            <a:r>
              <a:rPr lang="en-AU" sz="1600" b="1" dirty="0"/>
              <a:t>Practices</a:t>
            </a:r>
          </a:p>
          <a:p>
            <a:pPr lvl="0"/>
            <a:r>
              <a:rPr lang="en-AU" sz="1200" dirty="0"/>
              <a:t>Expanded: 3 to 7</a:t>
            </a:r>
          </a:p>
          <a:p>
            <a:pPr lvl="0"/>
            <a:r>
              <a:rPr lang="en-AU" sz="1200" dirty="0"/>
              <a:t>Refined: 6</a:t>
            </a:r>
          </a:p>
          <a:p>
            <a:pPr lvl="0"/>
            <a:r>
              <a:rPr lang="en-AU" sz="1200" dirty="0"/>
              <a:t>Added: 1</a:t>
            </a:r>
          </a:p>
        </p:txBody>
      </p:sp>
      <p:sp>
        <p:nvSpPr>
          <p:cNvPr id="8" name="TextBox 7">
            <a:extLst>
              <a:ext uri="{FF2B5EF4-FFF2-40B4-BE49-F238E27FC236}">
                <a16:creationId xmlns:a16="http://schemas.microsoft.com/office/drawing/2014/main" id="{64347051-1768-DA70-D92A-F93ABECBFC2E}"/>
              </a:ext>
            </a:extLst>
          </p:cNvPr>
          <p:cNvSpPr txBox="1"/>
          <p:nvPr/>
        </p:nvSpPr>
        <p:spPr>
          <a:xfrm>
            <a:off x="4649956" y="1560181"/>
            <a:ext cx="1913798" cy="1708160"/>
          </a:xfrm>
          <a:prstGeom prst="rect">
            <a:avLst/>
          </a:prstGeom>
          <a:noFill/>
          <a:ln>
            <a:noFill/>
          </a:ln>
        </p:spPr>
        <p:txBody>
          <a:bodyPr wrap="square" rtlCol="0">
            <a:spAutoFit/>
          </a:bodyPr>
          <a:lstStyle/>
          <a:p>
            <a:r>
              <a:rPr lang="en-AU" sz="1500" b="1" dirty="0"/>
              <a:t>Continua of learning and development</a:t>
            </a:r>
          </a:p>
          <a:p>
            <a:pPr lvl="0"/>
            <a:r>
              <a:rPr lang="en-AU" sz="1200" dirty="0"/>
              <a:t>Added: Explanation of continua phases</a:t>
            </a:r>
          </a:p>
          <a:p>
            <a:pPr lvl="0"/>
            <a:r>
              <a:rPr lang="en-AU" sz="1200" dirty="0"/>
              <a:t>Refined: Guidance on using continua</a:t>
            </a:r>
          </a:p>
        </p:txBody>
      </p:sp>
      <p:sp>
        <p:nvSpPr>
          <p:cNvPr id="10" name="TextBox 9">
            <a:extLst>
              <a:ext uri="{FF2B5EF4-FFF2-40B4-BE49-F238E27FC236}">
                <a16:creationId xmlns:a16="http://schemas.microsoft.com/office/drawing/2014/main" id="{3CD96258-0544-A321-7A1A-A5B9DBAE4CD1}"/>
              </a:ext>
            </a:extLst>
          </p:cNvPr>
          <p:cNvSpPr txBox="1"/>
          <p:nvPr/>
        </p:nvSpPr>
        <p:spPr>
          <a:xfrm>
            <a:off x="379095" y="3621442"/>
            <a:ext cx="8379282" cy="615553"/>
          </a:xfrm>
          <a:prstGeom prst="rect">
            <a:avLst/>
          </a:prstGeom>
          <a:noFill/>
          <a:ln w="28575">
            <a:solidFill>
              <a:srgbClr val="8E5D4F"/>
            </a:solidFill>
          </a:ln>
        </p:spPr>
        <p:txBody>
          <a:bodyPr wrap="square" rtlCol="0">
            <a:spAutoFit/>
          </a:bodyPr>
          <a:lstStyle/>
          <a:p>
            <a:pPr algn="ctr"/>
            <a:r>
              <a:rPr lang="en-AU" sz="1600" b="1" dirty="0"/>
              <a:t>Supporting transitions and continuity of learning</a:t>
            </a:r>
          </a:p>
          <a:p>
            <a:pPr lvl="0" algn="ctr"/>
            <a:r>
              <a:rPr lang="en-AU" sz="1200" dirty="0"/>
              <a:t>Expanded: The range of transitions in the advice. Refined: Supporting transition to school.</a:t>
            </a:r>
          </a:p>
        </p:txBody>
      </p:sp>
      <p:sp>
        <p:nvSpPr>
          <p:cNvPr id="13" name="Rectangle 12">
            <a:extLst>
              <a:ext uri="{FF2B5EF4-FFF2-40B4-BE49-F238E27FC236}">
                <a16:creationId xmlns:a16="http://schemas.microsoft.com/office/drawing/2014/main" id="{F8F90587-525F-884A-1535-569807B43830}"/>
              </a:ext>
            </a:extLst>
          </p:cNvPr>
          <p:cNvSpPr/>
          <p:nvPr/>
        </p:nvSpPr>
        <p:spPr>
          <a:xfrm>
            <a:off x="4614304" y="1551259"/>
            <a:ext cx="1958695" cy="1951021"/>
          </a:xfrm>
          <a:prstGeom prst="rect">
            <a:avLst/>
          </a:prstGeom>
          <a:noFill/>
          <a:ln w="28575">
            <a:solidFill>
              <a:srgbClr val="8E5D4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endParaRPr lang="en-AU"/>
          </a:p>
        </p:txBody>
      </p:sp>
      <p:sp>
        <p:nvSpPr>
          <p:cNvPr id="9" name="TextBox 8">
            <a:extLst>
              <a:ext uri="{FF2B5EF4-FFF2-40B4-BE49-F238E27FC236}">
                <a16:creationId xmlns:a16="http://schemas.microsoft.com/office/drawing/2014/main" id="{C252BC7A-EF6D-2B00-7F12-5A82D336AB09}"/>
              </a:ext>
            </a:extLst>
          </p:cNvPr>
          <p:cNvSpPr txBox="1"/>
          <p:nvPr/>
        </p:nvSpPr>
        <p:spPr>
          <a:xfrm>
            <a:off x="6788090" y="1562510"/>
            <a:ext cx="1950459" cy="1938992"/>
          </a:xfrm>
          <a:prstGeom prst="rect">
            <a:avLst/>
          </a:prstGeom>
          <a:noFill/>
          <a:ln w="28575">
            <a:solidFill>
              <a:srgbClr val="8E5D4F"/>
            </a:solidFill>
          </a:ln>
        </p:spPr>
        <p:txBody>
          <a:bodyPr wrap="square" rtlCol="0">
            <a:spAutoFit/>
          </a:bodyPr>
          <a:lstStyle/>
          <a:p>
            <a:pPr>
              <a:spcBef>
                <a:spcPts val="0"/>
              </a:spcBef>
            </a:pPr>
            <a:r>
              <a:rPr lang="en-AU" sz="1500" b="1" dirty="0"/>
              <a:t>Learning and development areas</a:t>
            </a:r>
          </a:p>
          <a:p>
            <a:pPr>
              <a:spcBef>
                <a:spcPts val="0"/>
              </a:spcBef>
            </a:pPr>
            <a:endParaRPr lang="en-AU" sz="1500" b="1" dirty="0">
              <a:highlight>
                <a:srgbClr val="C8DEF2"/>
              </a:highlight>
            </a:endParaRPr>
          </a:p>
          <a:p>
            <a:pPr>
              <a:spcBef>
                <a:spcPts val="0"/>
              </a:spcBef>
            </a:pPr>
            <a:endParaRPr lang="en-AU" sz="1500" b="1" dirty="0">
              <a:highlight>
                <a:srgbClr val="C8DEF2"/>
              </a:highlight>
            </a:endParaRPr>
          </a:p>
          <a:p>
            <a:pPr>
              <a:spcBef>
                <a:spcPts val="0"/>
              </a:spcBef>
            </a:pPr>
            <a:endParaRPr lang="en-AU" sz="1500" b="1" dirty="0">
              <a:highlight>
                <a:srgbClr val="C8DEF2"/>
              </a:highlight>
            </a:endParaRPr>
          </a:p>
          <a:p>
            <a:pPr>
              <a:spcBef>
                <a:spcPts val="0"/>
              </a:spcBef>
            </a:pPr>
            <a:endParaRPr lang="en-AU" sz="1500" b="1" dirty="0">
              <a:highlight>
                <a:srgbClr val="C8DEF2"/>
              </a:highlight>
            </a:endParaRPr>
          </a:p>
          <a:p>
            <a:pPr>
              <a:spcBef>
                <a:spcPts val="0"/>
              </a:spcBef>
            </a:pPr>
            <a:endParaRPr lang="en-AU" sz="1500" b="1" dirty="0">
              <a:highlight>
                <a:srgbClr val="C8DEF2"/>
              </a:highlight>
            </a:endParaRPr>
          </a:p>
          <a:p>
            <a:pPr>
              <a:spcBef>
                <a:spcPts val="0"/>
              </a:spcBef>
            </a:pPr>
            <a:endParaRPr lang="en-AU" sz="1500" b="1" dirty="0">
              <a:highlight>
                <a:srgbClr val="C8DEF2"/>
              </a:highlight>
            </a:endParaRPr>
          </a:p>
        </p:txBody>
      </p:sp>
      <p:sp>
        <p:nvSpPr>
          <p:cNvPr id="2" name="Rectangle 1">
            <a:extLst>
              <a:ext uri="{FF2B5EF4-FFF2-40B4-BE49-F238E27FC236}">
                <a16:creationId xmlns:a16="http://schemas.microsoft.com/office/drawing/2014/main" id="{DBB5ACA5-D8A6-6380-3A68-568B3EB77B3E}"/>
              </a:ext>
            </a:extLst>
          </p:cNvPr>
          <p:cNvSpPr/>
          <p:nvPr/>
        </p:nvSpPr>
        <p:spPr>
          <a:xfrm>
            <a:off x="93934" y="744122"/>
            <a:ext cx="219456" cy="2754132"/>
          </a:xfrm>
          <a:prstGeom prst="rect">
            <a:avLst/>
          </a:prstGeom>
          <a:solidFill>
            <a:srgbClr val="E7E1DE"/>
          </a:solidFill>
          <a:ln w="25400">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AU" sz="1200" dirty="0">
                <a:solidFill>
                  <a:schemeClr val="tx1"/>
                </a:solidFill>
              </a:rPr>
              <a:t>Module 1</a:t>
            </a:r>
          </a:p>
        </p:txBody>
      </p:sp>
      <p:sp>
        <p:nvSpPr>
          <p:cNvPr id="3" name="Rectangle 2">
            <a:extLst>
              <a:ext uri="{FF2B5EF4-FFF2-40B4-BE49-F238E27FC236}">
                <a16:creationId xmlns:a16="http://schemas.microsoft.com/office/drawing/2014/main" id="{B6F878F3-3299-39D2-702F-4D1891D44784}"/>
              </a:ext>
            </a:extLst>
          </p:cNvPr>
          <p:cNvSpPr/>
          <p:nvPr/>
        </p:nvSpPr>
        <p:spPr>
          <a:xfrm>
            <a:off x="8821237" y="1560179"/>
            <a:ext cx="199482" cy="2676815"/>
          </a:xfrm>
          <a:prstGeom prst="rect">
            <a:avLst/>
          </a:prstGeom>
          <a:solidFill>
            <a:srgbClr val="E7E1DE"/>
          </a:solidFill>
          <a:ln w="25400">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AU" sz="1200" dirty="0">
                <a:solidFill>
                  <a:schemeClr val="tx1"/>
                </a:solidFill>
              </a:rPr>
              <a:t>Module 2</a:t>
            </a:r>
          </a:p>
        </p:txBody>
      </p:sp>
    </p:spTree>
    <p:extLst>
      <p:ext uri="{BB962C8B-B14F-4D97-AF65-F5344CB8AC3E}">
        <p14:creationId xmlns:p14="http://schemas.microsoft.com/office/powerpoint/2010/main" val="1397490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5A170-1623-47C7-81F6-A586595085B9}"/>
              </a:ext>
            </a:extLst>
          </p:cNvPr>
          <p:cNvSpPr>
            <a:spLocks noGrp="1"/>
          </p:cNvSpPr>
          <p:nvPr>
            <p:ph type="title"/>
          </p:nvPr>
        </p:nvSpPr>
        <p:spPr>
          <a:xfrm>
            <a:off x="327025" y="274637"/>
            <a:ext cx="2351781" cy="360000"/>
          </a:xfrm>
        </p:spPr>
        <p:txBody>
          <a:bodyPr>
            <a:normAutofit fontScale="90000"/>
          </a:bodyPr>
          <a:lstStyle/>
          <a:p>
            <a:r>
              <a:rPr lang="en-AU" sz="2700" dirty="0"/>
              <a:t>Learning goa</a:t>
            </a:r>
            <a:r>
              <a:rPr lang="en-AU" dirty="0"/>
              <a:t>l			</a:t>
            </a:r>
          </a:p>
        </p:txBody>
      </p:sp>
      <p:sp>
        <p:nvSpPr>
          <p:cNvPr id="3" name="Content Placeholder 2">
            <a:extLst>
              <a:ext uri="{FF2B5EF4-FFF2-40B4-BE49-F238E27FC236}">
                <a16:creationId xmlns:a16="http://schemas.microsoft.com/office/drawing/2014/main" id="{E75DC828-2220-C388-0286-397680C97405}"/>
              </a:ext>
            </a:extLst>
          </p:cNvPr>
          <p:cNvSpPr>
            <a:spLocks noGrp="1"/>
          </p:cNvSpPr>
          <p:nvPr>
            <p:ph sz="half" idx="1"/>
          </p:nvPr>
        </p:nvSpPr>
        <p:spPr/>
        <p:txBody>
          <a:bodyPr/>
          <a:lstStyle/>
          <a:p>
            <a:r>
              <a:rPr lang="en-US" sz="2400" kern="0" dirty="0">
                <a:solidFill>
                  <a:srgbClr val="000000"/>
                </a:solidFill>
              </a:rPr>
              <a:t>To understand</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the updates and revisions in the </a:t>
            </a:r>
            <a:r>
              <a:rPr lang="en-US" sz="2400" kern="0" dirty="0">
                <a:solidFill>
                  <a:srgbClr val="000000"/>
                </a:solidFill>
                <a:latin typeface="Arial" panose="020B0604020202020204" pitchFamily="34" charset="0"/>
                <a:cs typeface="Arial" panose="020B0604020202020204" pitchFamily="34" charset="0"/>
              </a:rPr>
              <a:t>QKLG 2024 for implementation. </a:t>
            </a: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en-AU" dirty="0"/>
          </a:p>
        </p:txBody>
      </p:sp>
      <p:sp>
        <p:nvSpPr>
          <p:cNvPr id="4" name="Content Placeholder 3">
            <a:extLst>
              <a:ext uri="{FF2B5EF4-FFF2-40B4-BE49-F238E27FC236}">
                <a16:creationId xmlns:a16="http://schemas.microsoft.com/office/drawing/2014/main" id="{0CE081F0-57CC-C86F-0E5D-0F15622491CA}"/>
              </a:ext>
            </a:extLst>
          </p:cNvPr>
          <p:cNvSpPr>
            <a:spLocks noGrp="1"/>
          </p:cNvSpPr>
          <p:nvPr>
            <p:ph sz="half" idx="2"/>
          </p:nvPr>
        </p:nvSpPr>
        <p:spPr>
          <a:xfrm>
            <a:off x="4737600" y="771551"/>
            <a:ext cx="3859159" cy="3708000"/>
          </a:xfrm>
        </p:spPr>
        <p:txBody>
          <a:bodyPr>
            <a:normAutofit fontScale="92500" lnSpcReduction="10000"/>
          </a:bodyPr>
          <a:lstStyle/>
          <a:p>
            <a:pPr>
              <a:lnSpc>
                <a:spcPct val="110000"/>
              </a:lnSpc>
              <a:spcAft>
                <a:spcPts val="600"/>
              </a:spcAft>
            </a:pPr>
            <a:r>
              <a:rPr lang="en-AU" sz="2400" kern="0" dirty="0">
                <a:latin typeface="Arial" panose="020B0604020202020204" pitchFamily="34" charset="0"/>
                <a:cs typeface="Arial" panose="020B0604020202020204" pitchFamily="34" charset="0"/>
              </a:rPr>
              <a:t>You will know you are successful if you can:</a:t>
            </a:r>
          </a:p>
          <a:p>
            <a:pPr marL="252000" indent="-252000">
              <a:lnSpc>
                <a:spcPct val="110000"/>
              </a:lnSpc>
              <a:spcAft>
                <a:spcPts val="600"/>
              </a:spcAft>
              <a:buFont typeface="Arial" panose="020B0604020202020204" pitchFamily="34" charset="0"/>
              <a:buChar char="•"/>
            </a:pPr>
            <a:r>
              <a:rPr lang="en-AU" sz="2400" kern="0" dirty="0">
                <a:latin typeface="Arial" panose="020B0604020202020204" pitchFamily="34" charset="0"/>
                <a:cs typeface="Arial" panose="020B0604020202020204" pitchFamily="34" charset="0"/>
              </a:rPr>
              <a:t>strengthen your knowledge of the QKLG 2024 purpose, principles and practices</a:t>
            </a:r>
          </a:p>
          <a:p>
            <a:pPr marL="252000" indent="-252000">
              <a:lnSpc>
                <a:spcPct val="110000"/>
              </a:lnSpc>
              <a:spcAft>
                <a:spcPts val="600"/>
              </a:spcAft>
              <a:buFont typeface="Arial" panose="020B0604020202020204" pitchFamily="34" charset="0"/>
              <a:buChar char="•"/>
            </a:pPr>
            <a:r>
              <a:rPr lang="en-AU" sz="2400" kern="0" dirty="0">
                <a:latin typeface="Arial" panose="020B0604020202020204" pitchFamily="34" charset="0"/>
                <a:cs typeface="Arial" panose="020B0604020202020204" pitchFamily="34" charset="0"/>
              </a:rPr>
              <a:t>identify QCAA resources to support familiarisation</a:t>
            </a:r>
          </a:p>
          <a:p>
            <a:pPr marL="252000" indent="-252000">
              <a:lnSpc>
                <a:spcPct val="110000"/>
              </a:lnSpc>
              <a:spcAft>
                <a:spcPts val="600"/>
              </a:spcAft>
              <a:buFont typeface="Arial" panose="020B0604020202020204" pitchFamily="34" charset="0"/>
              <a:buChar char="•"/>
            </a:pPr>
            <a:r>
              <a:rPr lang="en-AU" sz="2400" kern="0" dirty="0">
                <a:latin typeface="Arial" panose="020B0604020202020204" pitchFamily="34" charset="0"/>
                <a:cs typeface="Arial" panose="020B0604020202020204" pitchFamily="34" charset="0"/>
              </a:rPr>
              <a:t>identify actions to support implementation.</a:t>
            </a:r>
          </a:p>
          <a:p>
            <a:endParaRPr lang="en-AU" dirty="0"/>
          </a:p>
        </p:txBody>
      </p:sp>
      <p:cxnSp>
        <p:nvCxnSpPr>
          <p:cNvPr id="10" name="Straight Connector 9">
            <a:extLst>
              <a:ext uri="{FF2B5EF4-FFF2-40B4-BE49-F238E27FC236}">
                <a16:creationId xmlns:a16="http://schemas.microsoft.com/office/drawing/2014/main" id="{F67DB3A2-BBDE-42D3-8439-B97021EA13FB}"/>
              </a:ext>
            </a:extLst>
          </p:cNvPr>
          <p:cNvCxnSpPr>
            <a:cxnSpLocks/>
          </p:cNvCxnSpPr>
          <p:nvPr/>
        </p:nvCxnSpPr>
        <p:spPr bwMode="auto">
          <a:xfrm>
            <a:off x="4427984" y="771551"/>
            <a:ext cx="0" cy="3600399"/>
          </a:xfrm>
          <a:prstGeom prst="line">
            <a:avLst/>
          </a:prstGeom>
          <a:ln w="19050" cap="flat" cmpd="sng" algn="ctr">
            <a:solidFill>
              <a:schemeClr val="bg2"/>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D52C1E77-2219-AB1B-58EB-966FD1F2C4FB}"/>
              </a:ext>
            </a:extLst>
          </p:cNvPr>
          <p:cNvSpPr txBox="1"/>
          <p:nvPr/>
        </p:nvSpPr>
        <p:spPr>
          <a:xfrm>
            <a:off x="4621690" y="179848"/>
            <a:ext cx="4584878" cy="461665"/>
          </a:xfrm>
          <a:prstGeom prst="rect">
            <a:avLst/>
          </a:prstGeom>
          <a:noFill/>
        </p:spPr>
        <p:txBody>
          <a:bodyPr wrap="square">
            <a:spAutoFit/>
          </a:bodyPr>
          <a:lstStyle/>
          <a:p>
            <a:r>
              <a:rPr lang="en-AU" sz="2400" b="1" dirty="0"/>
              <a:t>Success criteria</a:t>
            </a:r>
          </a:p>
        </p:txBody>
      </p:sp>
    </p:spTree>
    <p:extLst>
      <p:ext uri="{BB962C8B-B14F-4D97-AF65-F5344CB8AC3E}">
        <p14:creationId xmlns:p14="http://schemas.microsoft.com/office/powerpoint/2010/main" val="4025837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18C09-47CF-DD15-39BA-858259A866C8}"/>
              </a:ext>
            </a:extLst>
          </p:cNvPr>
          <p:cNvSpPr>
            <a:spLocks noGrp="1"/>
          </p:cNvSpPr>
          <p:nvPr>
            <p:ph type="title"/>
          </p:nvPr>
        </p:nvSpPr>
        <p:spPr/>
        <p:txBody>
          <a:bodyPr/>
          <a:lstStyle/>
          <a:p>
            <a:r>
              <a:rPr lang="en-AU"/>
              <a:t>Module 1: Learning outline</a:t>
            </a:r>
          </a:p>
        </p:txBody>
      </p:sp>
      <p:graphicFrame>
        <p:nvGraphicFramePr>
          <p:cNvPr id="4" name="Content Placeholder 3">
            <a:extLst>
              <a:ext uri="{FF2B5EF4-FFF2-40B4-BE49-F238E27FC236}">
                <a16:creationId xmlns:a16="http://schemas.microsoft.com/office/drawing/2014/main" id="{89F019EF-326D-0E76-BB2A-F41AF4FA8D63}"/>
              </a:ext>
            </a:extLst>
          </p:cNvPr>
          <p:cNvGraphicFramePr>
            <a:graphicFrameLocks noGrp="1"/>
          </p:cNvGraphicFramePr>
          <p:nvPr>
            <p:ph idx="1"/>
            <p:extLst>
              <p:ext uri="{D42A27DB-BD31-4B8C-83A1-F6EECF244321}">
                <p14:modId xmlns:p14="http://schemas.microsoft.com/office/powerpoint/2010/main" val="2245635362"/>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Checkmark with solid fill">
            <a:extLst>
              <a:ext uri="{FF2B5EF4-FFF2-40B4-BE49-F238E27FC236}">
                <a16:creationId xmlns:a16="http://schemas.microsoft.com/office/drawing/2014/main" id="{9B1B4F88-0BC3-BEF8-6009-D9F3AEADCC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7544" y="1059582"/>
            <a:ext cx="576064" cy="576064"/>
          </a:xfrm>
          <a:prstGeom prst="rect">
            <a:avLst/>
          </a:prstGeom>
        </p:spPr>
      </p:pic>
    </p:spTree>
    <p:extLst>
      <p:ext uri="{BB962C8B-B14F-4D97-AF65-F5344CB8AC3E}">
        <p14:creationId xmlns:p14="http://schemas.microsoft.com/office/powerpoint/2010/main" val="604694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D1DE890-29C1-68DB-27C5-BD11D8FBCC9F}"/>
              </a:ext>
            </a:extLst>
          </p:cNvPr>
          <p:cNvGrpSpPr/>
          <p:nvPr/>
        </p:nvGrpSpPr>
        <p:grpSpPr>
          <a:xfrm>
            <a:off x="327025" y="1487832"/>
            <a:ext cx="8290501" cy="3000032"/>
            <a:chOff x="327025" y="1190309"/>
            <a:chExt cx="8290501" cy="3000032"/>
          </a:xfrm>
        </p:grpSpPr>
        <p:sp>
          <p:nvSpPr>
            <p:cNvPr id="4" name="Arrow: Pentagon 3">
              <a:extLst>
                <a:ext uri="{FF2B5EF4-FFF2-40B4-BE49-F238E27FC236}">
                  <a16:creationId xmlns:a16="http://schemas.microsoft.com/office/drawing/2014/main" id="{EC7E958B-C5E8-C4D1-D887-4E772D1DCC64}"/>
                </a:ext>
              </a:extLst>
            </p:cNvPr>
            <p:cNvSpPr/>
            <p:nvPr/>
          </p:nvSpPr>
          <p:spPr>
            <a:xfrm>
              <a:off x="6524785" y="1190309"/>
              <a:ext cx="2092741" cy="1864967"/>
            </a:xfrm>
            <a:prstGeom prst="homePlate">
              <a:avLst/>
            </a:prstGeom>
            <a:solidFill>
              <a:schemeClr val="accent2">
                <a:lumMod val="40000"/>
                <a:lumOff val="60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rPr>
                <a:t>P–10 Australian Curriculum</a:t>
              </a:r>
              <a:endParaRPr lang="en-AU" b="1" dirty="0">
                <a:solidFill>
                  <a:schemeClr val="tx1"/>
                </a:solidFill>
              </a:endParaRPr>
            </a:p>
          </p:txBody>
        </p:sp>
        <p:sp>
          <p:nvSpPr>
            <p:cNvPr id="6" name="Rectangle 5">
              <a:extLst>
                <a:ext uri="{FF2B5EF4-FFF2-40B4-BE49-F238E27FC236}">
                  <a16:creationId xmlns:a16="http://schemas.microsoft.com/office/drawing/2014/main" id="{2B0633CA-31F3-9334-816A-FD52E9F58046}"/>
                </a:ext>
              </a:extLst>
            </p:cNvPr>
            <p:cNvSpPr/>
            <p:nvPr/>
          </p:nvSpPr>
          <p:spPr>
            <a:xfrm>
              <a:off x="327025" y="1190309"/>
              <a:ext cx="6154467" cy="696568"/>
            </a:xfrm>
            <a:prstGeom prst="rect">
              <a:avLst/>
            </a:prstGeom>
            <a:solidFill>
              <a:schemeClr val="accent2">
                <a:lumMod val="20000"/>
                <a:lumOff val="80000"/>
              </a:schemeClr>
            </a:solidFill>
            <a:ln w="38100">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Early Years Learning Framework V2.0</a:t>
              </a:r>
            </a:p>
          </p:txBody>
        </p:sp>
        <p:sp>
          <p:nvSpPr>
            <p:cNvPr id="7" name="Rectangle 6">
              <a:extLst>
                <a:ext uri="{FF2B5EF4-FFF2-40B4-BE49-F238E27FC236}">
                  <a16:creationId xmlns:a16="http://schemas.microsoft.com/office/drawing/2014/main" id="{B00C53F6-4BDC-4517-D9A5-86491040011F}"/>
                </a:ext>
              </a:extLst>
            </p:cNvPr>
            <p:cNvSpPr/>
            <p:nvPr/>
          </p:nvSpPr>
          <p:spPr>
            <a:xfrm>
              <a:off x="4702822" y="2344076"/>
              <a:ext cx="1779258" cy="729191"/>
            </a:xfrm>
            <a:prstGeom prst="rect">
              <a:avLst/>
            </a:prstGeom>
            <a:solidFill>
              <a:srgbClr val="DAC5B7"/>
            </a:solidFill>
            <a:ln w="3810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QKLG</a:t>
              </a:r>
            </a:p>
          </p:txBody>
        </p:sp>
        <p:sp>
          <p:nvSpPr>
            <p:cNvPr id="8" name="Callout: Up Arrow 7">
              <a:extLst>
                <a:ext uri="{FF2B5EF4-FFF2-40B4-BE49-F238E27FC236}">
                  <a16:creationId xmlns:a16="http://schemas.microsoft.com/office/drawing/2014/main" id="{BBCE1AED-8FFC-BEF9-FEAF-D29B85BF85EA}"/>
                </a:ext>
              </a:extLst>
            </p:cNvPr>
            <p:cNvSpPr/>
            <p:nvPr/>
          </p:nvSpPr>
          <p:spPr>
            <a:xfrm>
              <a:off x="5097187" y="3110987"/>
              <a:ext cx="2855198" cy="1079354"/>
            </a:xfrm>
            <a:prstGeom prst="upArrowCallout">
              <a:avLst/>
            </a:prstGeom>
            <a:solidFill>
              <a:srgbClr val="DAC5B7"/>
            </a:solidFill>
            <a:ln w="1905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tx1"/>
                  </a:solidFill>
                </a:rPr>
                <a:t>Transition statement</a:t>
              </a:r>
              <a:endParaRPr lang="en-AU" b="1" dirty="0">
                <a:solidFill>
                  <a:schemeClr val="tx1"/>
                </a:solidFill>
              </a:endParaRPr>
            </a:p>
          </p:txBody>
        </p:sp>
      </p:grpSp>
      <p:sp>
        <p:nvSpPr>
          <p:cNvPr id="2" name="Title 1">
            <a:extLst>
              <a:ext uri="{FF2B5EF4-FFF2-40B4-BE49-F238E27FC236}">
                <a16:creationId xmlns:a16="http://schemas.microsoft.com/office/drawing/2014/main" id="{7F2CC54A-1C3F-1527-7D49-EEF5BDB39C11}"/>
              </a:ext>
            </a:extLst>
          </p:cNvPr>
          <p:cNvSpPr>
            <a:spLocks noGrp="1"/>
          </p:cNvSpPr>
          <p:nvPr>
            <p:ph type="title"/>
          </p:nvPr>
        </p:nvSpPr>
        <p:spPr/>
        <p:txBody>
          <a:bodyPr>
            <a:normAutofit fontScale="90000"/>
          </a:bodyPr>
          <a:lstStyle/>
          <a:p>
            <a:r>
              <a:rPr lang="en-AU" dirty="0"/>
              <a:t>Purpose — supporting continuity and transitions in early learning</a:t>
            </a:r>
          </a:p>
        </p:txBody>
      </p:sp>
      <p:pic>
        <p:nvPicPr>
          <p:cNvPr id="17" name="Graphic 16" descr="QKLG graphic: adult figure with young girl wearing a school bag.">
            <a:extLst>
              <a:ext uri="{FF2B5EF4-FFF2-40B4-BE49-F238E27FC236}">
                <a16:creationId xmlns:a16="http://schemas.microsoft.com/office/drawing/2014/main" id="{4F4DAC37-A493-2D5B-7FCC-16F5D205E7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7025" y="2750557"/>
            <a:ext cx="1224375" cy="1770275"/>
          </a:xfrm>
          <a:prstGeom prst="rect">
            <a:avLst/>
          </a:prstGeom>
        </p:spPr>
      </p:pic>
      <p:graphicFrame>
        <p:nvGraphicFramePr>
          <p:cNvPr id="5" name="Diagram 4">
            <a:extLst>
              <a:ext uri="{FF2B5EF4-FFF2-40B4-BE49-F238E27FC236}">
                <a16:creationId xmlns:a16="http://schemas.microsoft.com/office/drawing/2014/main" id="{59A86C00-63F7-9186-9C72-5E4F85A54593}"/>
              </a:ext>
            </a:extLst>
          </p:cNvPr>
          <p:cNvGraphicFramePr/>
          <p:nvPr>
            <p:extLst>
              <p:ext uri="{D42A27DB-BD31-4B8C-83A1-F6EECF244321}">
                <p14:modId xmlns:p14="http://schemas.microsoft.com/office/powerpoint/2010/main" val="3782376845"/>
              </p:ext>
            </p:extLst>
          </p:nvPr>
        </p:nvGraphicFramePr>
        <p:xfrm>
          <a:off x="327025" y="2222120"/>
          <a:ext cx="6154467" cy="4113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707327DD-DDE1-2162-63D9-65BE7A2CE5AE}"/>
              </a:ext>
            </a:extLst>
          </p:cNvPr>
          <p:cNvSpPr txBox="1"/>
          <p:nvPr/>
        </p:nvSpPr>
        <p:spPr>
          <a:xfrm>
            <a:off x="327025" y="2224252"/>
            <a:ext cx="760395" cy="369332"/>
          </a:xfrm>
          <a:prstGeom prst="rect">
            <a:avLst/>
          </a:prstGeom>
          <a:noFill/>
        </p:spPr>
        <p:txBody>
          <a:bodyPr wrap="square" rtlCol="0">
            <a:spAutoFit/>
          </a:bodyPr>
          <a:lstStyle/>
          <a:p>
            <a:r>
              <a:rPr lang="en-AU" b="1" dirty="0">
                <a:solidFill>
                  <a:schemeClr val="bg1"/>
                </a:solidFill>
              </a:rPr>
              <a:t>Birth</a:t>
            </a:r>
          </a:p>
        </p:txBody>
      </p:sp>
    </p:spTree>
    <p:extLst>
      <p:ext uri="{BB962C8B-B14F-4D97-AF65-F5344CB8AC3E}">
        <p14:creationId xmlns:p14="http://schemas.microsoft.com/office/powerpoint/2010/main" val="19275538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Body text"/>
</p:tagLst>
</file>

<file path=ppt/tags/tag2.xml><?xml version="1.0" encoding="utf-8"?>
<p:tagLst xmlns:a="http://schemas.openxmlformats.org/drawingml/2006/main" xmlns:r="http://schemas.openxmlformats.org/officeDocument/2006/relationships" xmlns:p="http://schemas.openxmlformats.org/presentationml/2006/main">
  <p:tag name="RNRSTYLE" val="Body text"/>
</p:tagLst>
</file>

<file path=ppt/theme/theme1.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40770_QKLG_2024_widescreen_ppt_16x9_CC_BY_v36_nv.potx" id="{D9A2AC57-07A2-49E0-B9CA-37679069967D}" vid="{73617580-50A2-430B-873D-33D4A79E6709}"/>
    </a:ext>
  </a:extLst>
</a:theme>
</file>

<file path=ppt/theme/theme2.xml><?xml version="1.0" encoding="utf-8"?>
<a:theme xmlns:a="http://schemas.openxmlformats.org/drawingml/2006/main" name="QCAA section break">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770_QKLG_2024_widescreen_ppt_16x9_CC_BY_v36_nv.potx" id="{D9A2AC57-07A2-49E0-B9CA-37679069967D}" vid="{72ED919B-0EED-42F6-A8B5-B328D04ECDBD}"/>
    </a:ext>
  </a:extLst>
</a:theme>
</file>

<file path=ppt/theme/theme3.xml><?xml version="1.0" encoding="utf-8"?>
<a:theme xmlns:a="http://schemas.openxmlformats.org/drawingml/2006/main" name="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770_QKLG_2024_widescreen_ppt_16x9_CC_BY_v36_nv.potx" id="{D9A2AC57-07A2-49E0-B9CA-37679069967D}" vid="{48E60CF8-E735-4C43-AE6B-AD635766927E}"/>
    </a:ext>
  </a:ext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aeb0db8-a023-4f83-a675-fc900e5c4eb0">
      <Terms xmlns="http://schemas.microsoft.com/office/infopath/2007/PartnerControls"/>
    </lcf76f155ced4ddcb4097134ff3c332f>
    <TaxCatchAll xmlns="70d7b946-3027-4b33-9e00-b894cda58cf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1F5BDE2E028BB54FA59D70F05D0F50EA" ma:contentTypeVersion="18" ma:contentTypeDescription="Create a new document." ma:contentTypeScope="" ma:versionID="753818db5ed5e437e74cb1e07f5c7473">
  <xsd:schema xmlns:xsd="http://www.w3.org/2001/XMLSchema" xmlns:xs="http://www.w3.org/2001/XMLSchema" xmlns:p="http://schemas.microsoft.com/office/2006/metadata/properties" xmlns:ns2="1aeb0db8-a023-4f83-a675-fc900e5c4eb0" xmlns:ns3="70d7b946-3027-4b33-9e00-b894cda58cf9" targetNamespace="http://schemas.microsoft.com/office/2006/metadata/properties" ma:root="true" ma:fieldsID="0259de94c5169be824bdd6f332539af7" ns2:_="" ns3:_="">
    <xsd:import namespace="1aeb0db8-a023-4f83-a675-fc900e5c4eb0"/>
    <xsd:import namespace="70d7b946-3027-4b33-9e00-b894cda58c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b0db8-a023-4f83-a675-fc900e5c4e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d7b946-3027-4b33-9e00-b894cda58c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bbd0b1-ed4b-48c8-b662-ab8d617ded48}" ma:internalName="TaxCatchAll" ma:showField="CatchAllData" ma:web="70d7b946-3027-4b33-9e00-b894cda58c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DEBD03-5E9C-40A0-804B-944DDB9E62A1}">
  <ds:schemaRefs>
    <ds:schemaRef ds:uri="http://purl.org/dc/elements/1.1/"/>
    <ds:schemaRef ds:uri="http://schemas.microsoft.com/office/2006/metadata/properties"/>
    <ds:schemaRef ds:uri="1aeb0db8-a023-4f83-a675-fc900e5c4eb0"/>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70d7b946-3027-4b33-9e00-b894cda58cf9"/>
    <ds:schemaRef ds:uri="http://www.w3.org/XML/1998/namespace"/>
    <ds:schemaRef ds:uri="http://purl.org/dc/dcmitype/"/>
  </ds:schemaRefs>
</ds:datastoreItem>
</file>

<file path=customXml/itemProps2.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3.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4.xml><?xml version="1.0" encoding="utf-8"?>
<ds:datastoreItem xmlns:ds="http://schemas.openxmlformats.org/officeDocument/2006/customXml" ds:itemID="{4E121644-0671-4E1A-8E3B-687E59CB8F90}">
  <ds:schemaRefs>
    <ds:schemaRef ds:uri="1aeb0db8-a023-4f83-a675-fc900e5c4eb0"/>
    <ds:schemaRef ds:uri="70d7b946-3027-4b33-9e00-b894cda58c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QKLG_2024_widescreen_ppt_16x9_CC_BY</Template>
  <TotalTime>2360</TotalTime>
  <Words>3525</Words>
  <Application>Microsoft Office PowerPoint</Application>
  <PresentationFormat>On-screen Show (16:9)</PresentationFormat>
  <Paragraphs>491</Paragraphs>
  <Slides>47</Slides>
  <Notes>47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47</vt:i4>
      </vt:variant>
    </vt:vector>
  </HeadingPairs>
  <TitlesOfParts>
    <vt:vector size="55" baseType="lpstr">
      <vt:lpstr>Arial</vt:lpstr>
      <vt:lpstr>Calibri</vt:lpstr>
      <vt:lpstr>Courier New</vt:lpstr>
      <vt:lpstr>Times New Roman</vt:lpstr>
      <vt:lpstr>Wingdings</vt:lpstr>
      <vt:lpstr>QCAA title slides</vt:lpstr>
      <vt:lpstr>QCAA section break</vt:lpstr>
      <vt:lpstr>QCAA content</vt:lpstr>
      <vt:lpstr>PowerPoint Presentation</vt:lpstr>
      <vt:lpstr>PowerPoint Presentation</vt:lpstr>
      <vt:lpstr>Familiarisation and planning self-paced learning</vt:lpstr>
      <vt:lpstr>Acknowledgment of Country</vt:lpstr>
      <vt:lpstr>QKLG: Familiarisation and planning</vt:lpstr>
      <vt:lpstr>Overview: Revised QKLG elements</vt:lpstr>
      <vt:lpstr>Learning goal   </vt:lpstr>
      <vt:lpstr>Module 1: Learning outline</vt:lpstr>
      <vt:lpstr>Purpose — supporting continuity and transitions in early learning</vt:lpstr>
      <vt:lpstr>Purpose — adopting the EYLF V2.0 vision</vt:lpstr>
      <vt:lpstr>Activity 1: Purpose — adopting EYLF vision</vt:lpstr>
      <vt:lpstr>Purpose — clarified alignment with EYLF V2.0 </vt:lpstr>
      <vt:lpstr>Purpose — clarified alignment with EYLF V2.0 </vt:lpstr>
      <vt:lpstr>Reflect on revisions to the purpose </vt:lpstr>
      <vt:lpstr>Module 1: Learning outline</vt:lpstr>
      <vt:lpstr>Understanding the updated principles</vt:lpstr>
      <vt:lpstr>Activity 2a: Reviewing refined principles</vt:lpstr>
      <vt:lpstr>Activity 2b: Exploring the new principles</vt:lpstr>
      <vt:lpstr>Insights and reflection sheet: Principles </vt:lpstr>
      <vt:lpstr>Module 1: Learning outline</vt:lpstr>
      <vt:lpstr>Understanding expanded practices</vt:lpstr>
      <vt:lpstr>Understanding the expanded practices</vt:lpstr>
      <vt:lpstr>Understanding expanded practices </vt:lpstr>
      <vt:lpstr>Understanding expanded practices </vt:lpstr>
      <vt:lpstr>Understanding the new practice</vt:lpstr>
      <vt:lpstr>Understanding intentional practices</vt:lpstr>
      <vt:lpstr>Exploring intentionality in the practices</vt:lpstr>
      <vt:lpstr>Assessing children’s learning in the QKLG 2024 </vt:lpstr>
      <vt:lpstr>Assessing children’s learning — Assessment for learning </vt:lpstr>
      <vt:lpstr>Assessing children’s learning — Assessment for learning </vt:lpstr>
      <vt:lpstr>Assessing children’s learning — Assessment as learning</vt:lpstr>
      <vt:lpstr>Assessing children’s learning — Assessment as learning</vt:lpstr>
      <vt:lpstr>Assessing children’s learning — Assessment of learning </vt:lpstr>
      <vt:lpstr>Assessing children’s learning — Assessment of learning </vt:lpstr>
      <vt:lpstr>Activity 3 — Assessing children’s learning</vt:lpstr>
      <vt:lpstr>Insights and reflection sheet: Practices </vt:lpstr>
      <vt:lpstr>Module 1: Learning outline</vt:lpstr>
      <vt:lpstr>Familiarisation resources</vt:lpstr>
      <vt:lpstr>Learning alignment poster</vt:lpstr>
      <vt:lpstr>Poster resources for each principle</vt:lpstr>
      <vt:lpstr>Intentional teaching strategies poster </vt:lpstr>
      <vt:lpstr>QKLG: Familiarisation and planning</vt:lpstr>
      <vt:lpstr>Contact us</vt:lpstr>
      <vt:lpstr>References</vt:lpstr>
      <vt:lpstr>Acknowledgments</vt:lpstr>
      <vt:lpstr>Copyright notice</vt:lpstr>
      <vt:lpstr>QCAA social media</vt:lpstr>
    </vt:vector>
  </TitlesOfParts>
  <Company>QCAA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QKLG 2024: Familiarisation and planning  This webinar will commence at 3:30pm</dc:title>
  <dc:creator>Janis McDermott</dc:creator>
  <cp:lastModifiedBy>James Wilson</cp:lastModifiedBy>
  <cp:revision>33</cp:revision>
  <cp:lastPrinted>2024-12-03T03:55:43Z</cp:lastPrinted>
  <dcterms:created xsi:type="dcterms:W3CDTF">2024-10-22T01:25:40Z</dcterms:created>
  <dcterms:modified xsi:type="dcterms:W3CDTF">2024-12-17T01:43:02Z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0x0101001F5BDE2E028BB54FA59D70F05D0F50EA</vt:lpwstr>
  </property>
  <property fmtid="{D5CDD505-2E9C-101B-9397-08002B2CF9AE}" pid="7" name="MediaServiceImageTags">
    <vt:lpwstr/>
  </property>
</Properties>
</file>